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19431000" cy="10934700"/>
  <p:notesSz cx="19431000" cy="10934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8" y="4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17371" y="882650"/>
            <a:ext cx="2596257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294E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14650" y="6123432"/>
            <a:ext cx="13601700" cy="2733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94E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94E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71550" y="2514981"/>
            <a:ext cx="8452485" cy="72169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006965" y="2514981"/>
            <a:ext cx="8452485" cy="72169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94E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5350" y="882650"/>
            <a:ext cx="12560300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294E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86961" y="4524375"/>
            <a:ext cx="8834755" cy="4180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606540" y="10169271"/>
            <a:ext cx="6217920" cy="54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71550" y="10169271"/>
            <a:ext cx="4469130" cy="54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990321" y="10169271"/>
            <a:ext cx="4469130" cy="54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7.png"/><Relationship Id="rId10" Type="http://schemas.openxmlformats.org/officeDocument/2006/relationships/image" Target="../media/image2.jp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3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53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6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6.png"/><Relationship Id="rId7" Type="http://schemas.openxmlformats.org/officeDocument/2006/relationships/image" Target="../media/image5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8.png"/><Relationship Id="rId10" Type="http://schemas.openxmlformats.org/officeDocument/2006/relationships/image" Target="../media/image29.png"/><Relationship Id="rId4" Type="http://schemas.openxmlformats.org/officeDocument/2006/relationships/image" Target="../media/image67.png"/><Relationship Id="rId9" Type="http://schemas.openxmlformats.org/officeDocument/2006/relationships/image" Target="../media/image2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73.png"/><Relationship Id="rId5" Type="http://schemas.openxmlformats.org/officeDocument/2006/relationships/image" Target="../media/image30.png"/><Relationship Id="rId10" Type="http://schemas.openxmlformats.org/officeDocument/2006/relationships/image" Target="../media/image72.png"/><Relationship Id="rId4" Type="http://schemas.openxmlformats.org/officeDocument/2006/relationships/image" Target="../media/image70.png"/><Relationship Id="rId9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53.png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2.jpg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2.jpg"/><Relationship Id="rId2" Type="http://schemas.openxmlformats.org/officeDocument/2006/relationships/image" Target="../media/image79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6797" y="5740399"/>
            <a:ext cx="932116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80" dirty="0">
                <a:latin typeface="Trebuchet MS"/>
                <a:cs typeface="Trebuchet MS"/>
              </a:rPr>
              <a:t>Valsts</a:t>
            </a:r>
            <a:r>
              <a:rPr b="1" spc="-190" dirty="0">
                <a:latin typeface="Trebuchet MS"/>
                <a:cs typeface="Trebuchet MS"/>
              </a:rPr>
              <a:t> </a:t>
            </a:r>
            <a:r>
              <a:rPr b="1" spc="-75" dirty="0">
                <a:latin typeface="Trebuchet MS"/>
                <a:cs typeface="Trebuchet MS"/>
              </a:rPr>
              <a:t>policijas</a:t>
            </a:r>
            <a:r>
              <a:rPr b="1" spc="-185" dirty="0">
                <a:latin typeface="Trebuchet MS"/>
                <a:cs typeface="Trebuchet MS"/>
              </a:rPr>
              <a:t> </a:t>
            </a:r>
            <a:r>
              <a:rPr b="1" spc="-130" dirty="0">
                <a:latin typeface="Trebuchet MS"/>
                <a:cs typeface="Trebuchet MS"/>
              </a:rPr>
              <a:t>2022.</a:t>
            </a:r>
            <a:r>
              <a:rPr b="1" spc="-18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gada</a:t>
            </a:r>
            <a:r>
              <a:rPr b="1" spc="-18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pārskats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9825" y="0"/>
            <a:ext cx="2296559" cy="4168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6178" y="720731"/>
            <a:ext cx="10520045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2890" marR="5080" indent="-2790825">
              <a:lnSpc>
                <a:spcPct val="125000"/>
              </a:lnSpc>
              <a:spcBef>
                <a:spcPts val="100"/>
              </a:spcBef>
            </a:pPr>
            <a:r>
              <a:rPr spc="305" dirty="0"/>
              <a:t>VP</a:t>
            </a:r>
            <a:r>
              <a:rPr spc="-225" dirty="0"/>
              <a:t> </a:t>
            </a:r>
            <a:r>
              <a:rPr spc="-55" dirty="0"/>
              <a:t>reģistrētie</a:t>
            </a:r>
            <a:r>
              <a:rPr spc="-225" dirty="0"/>
              <a:t> </a:t>
            </a:r>
            <a:r>
              <a:rPr dirty="0"/>
              <a:t>noziedzīgie</a:t>
            </a:r>
            <a:r>
              <a:rPr spc="-225" dirty="0"/>
              <a:t> </a:t>
            </a:r>
            <a:r>
              <a:rPr spc="-40" dirty="0"/>
              <a:t>nodarījumi</a:t>
            </a:r>
            <a:r>
              <a:rPr spc="-225" dirty="0"/>
              <a:t> </a:t>
            </a:r>
            <a:r>
              <a:rPr spc="-25" dirty="0"/>
              <a:t>pēc </a:t>
            </a:r>
            <a:r>
              <a:rPr spc="185" dirty="0"/>
              <a:t>smaguma</a:t>
            </a:r>
            <a:r>
              <a:rPr spc="-225" dirty="0"/>
              <a:t> </a:t>
            </a:r>
            <a:r>
              <a:rPr spc="35" dirty="0"/>
              <a:t>pakāpēm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6"/>
            <a:ext cx="1257300" cy="21335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40225" y="2881310"/>
            <a:ext cx="2764790" cy="69659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950" spc="-10" dirty="0">
                <a:solidFill>
                  <a:srgbClr val="4B4B4B"/>
                </a:solidFill>
                <a:latin typeface="Trebuchet MS"/>
                <a:cs typeface="Trebuchet MS"/>
              </a:rPr>
              <a:t>Kriminālpārkāpumi</a:t>
            </a:r>
            <a:endParaRPr sz="19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z="1650" spc="-30" dirty="0">
                <a:solidFill>
                  <a:srgbClr val="4B4B4B"/>
                </a:solidFill>
                <a:latin typeface="Trebuchet MS"/>
                <a:cs typeface="Trebuchet MS"/>
              </a:rPr>
              <a:t>(6,9%</a:t>
            </a:r>
            <a:r>
              <a:rPr sz="165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B4B4B"/>
                </a:solidFill>
                <a:latin typeface="Trebuchet MS"/>
                <a:cs typeface="Trebuchet MS"/>
              </a:rPr>
              <a:t>no</a:t>
            </a:r>
            <a:r>
              <a:rPr sz="165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spc="85" dirty="0">
                <a:solidFill>
                  <a:srgbClr val="4B4B4B"/>
                </a:solidFill>
                <a:latin typeface="Trebuchet MS"/>
                <a:cs typeface="Trebuchet MS"/>
              </a:rPr>
              <a:t>VP</a:t>
            </a:r>
            <a:r>
              <a:rPr sz="165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spc="-75" dirty="0">
                <a:solidFill>
                  <a:srgbClr val="4B4B4B"/>
                </a:solidFill>
                <a:latin typeface="Trebuchet MS"/>
                <a:cs typeface="Trebuchet MS"/>
              </a:rPr>
              <a:t>reģistrētajiem</a:t>
            </a:r>
            <a:r>
              <a:rPr sz="1650" spc="-1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4B4B4B"/>
                </a:solidFill>
                <a:latin typeface="Trebuchet MS"/>
                <a:cs typeface="Trebuchet MS"/>
              </a:rPr>
              <a:t>NN)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3697293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1,100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4211643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1,000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700" y="4735518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900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00" y="5249868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800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700" y="5773743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700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00" y="6288093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600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1700" y="6811968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500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1700" y="7326318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400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1700" y="7850193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300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1700" y="8364543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200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1700" y="8888418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100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1700" y="9402767"/>
            <a:ext cx="1066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60" dirty="0">
                <a:solidFill>
                  <a:srgbClr val="454545"/>
                </a:solidFill>
                <a:latin typeface="Trebuchet MS"/>
                <a:cs typeface="Trebuchet MS"/>
              </a:rPr>
              <a:t>0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14400" y="4310674"/>
            <a:ext cx="8515350" cy="5300345"/>
            <a:chOff x="914400" y="4310674"/>
            <a:chExt cx="8515350" cy="5300345"/>
          </a:xfrm>
        </p:grpSpPr>
        <p:sp>
          <p:nvSpPr>
            <p:cNvPr id="18" name="object 18"/>
            <p:cNvSpPr/>
            <p:nvPr/>
          </p:nvSpPr>
          <p:spPr>
            <a:xfrm>
              <a:off x="914400" y="9601205"/>
              <a:ext cx="8515350" cy="9525"/>
            </a:xfrm>
            <a:custGeom>
              <a:avLst/>
              <a:gdLst/>
              <a:ahLst/>
              <a:cxnLst/>
              <a:rect l="l" t="t" r="r" b="b"/>
              <a:pathLst>
                <a:path w="8515350" h="9525">
                  <a:moveTo>
                    <a:pt x="851534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8515349" y="0"/>
                  </a:lnTo>
                  <a:lnTo>
                    <a:pt x="8515349" y="9524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52574" y="9575271"/>
              <a:ext cx="409575" cy="26034"/>
            </a:xfrm>
            <a:custGeom>
              <a:avLst/>
              <a:gdLst/>
              <a:ahLst/>
              <a:cxnLst/>
              <a:rect l="l" t="t" r="r" b="b"/>
              <a:pathLst>
                <a:path w="409575" h="26034">
                  <a:moveTo>
                    <a:pt x="409574" y="25933"/>
                  </a:moveTo>
                  <a:lnTo>
                    <a:pt x="0" y="25933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25933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81199" y="9580458"/>
              <a:ext cx="409575" cy="20955"/>
            </a:xfrm>
            <a:custGeom>
              <a:avLst/>
              <a:gdLst/>
              <a:ahLst/>
              <a:cxnLst/>
              <a:rect l="l" t="t" r="r" b="b"/>
              <a:pathLst>
                <a:path w="409575" h="20954">
                  <a:moveTo>
                    <a:pt x="409574" y="20746"/>
                  </a:moveTo>
                  <a:lnTo>
                    <a:pt x="0" y="20746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20746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05124" y="8034792"/>
              <a:ext cx="409575" cy="1566545"/>
            </a:xfrm>
            <a:custGeom>
              <a:avLst/>
              <a:gdLst/>
              <a:ahLst/>
              <a:cxnLst/>
              <a:rect l="l" t="t" r="r" b="b"/>
              <a:pathLst>
                <a:path w="409575" h="1566545">
                  <a:moveTo>
                    <a:pt x="409574" y="1566412"/>
                  </a:moveTo>
                  <a:lnTo>
                    <a:pt x="0" y="1566412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1566412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33749" y="8226704"/>
              <a:ext cx="409575" cy="1374775"/>
            </a:xfrm>
            <a:custGeom>
              <a:avLst/>
              <a:gdLst/>
              <a:ahLst/>
              <a:cxnLst/>
              <a:rect l="l" t="t" r="r" b="b"/>
              <a:pathLst>
                <a:path w="409575" h="1374775">
                  <a:moveTo>
                    <a:pt x="409574" y="1374500"/>
                  </a:moveTo>
                  <a:lnTo>
                    <a:pt x="0" y="1374500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1374500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57674" y="7510926"/>
              <a:ext cx="409575" cy="2090420"/>
            </a:xfrm>
            <a:custGeom>
              <a:avLst/>
              <a:gdLst/>
              <a:ahLst/>
              <a:cxnLst/>
              <a:rect l="l" t="t" r="r" b="b"/>
              <a:pathLst>
                <a:path w="409575" h="2090420">
                  <a:moveTo>
                    <a:pt x="409574" y="2090278"/>
                  </a:moveTo>
                  <a:lnTo>
                    <a:pt x="0" y="2090278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2090278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86299" y="7915496"/>
              <a:ext cx="409575" cy="1685925"/>
            </a:xfrm>
            <a:custGeom>
              <a:avLst/>
              <a:gdLst/>
              <a:ahLst/>
              <a:cxnLst/>
              <a:rect l="l" t="t" r="r" b="b"/>
              <a:pathLst>
                <a:path w="409575" h="1685925">
                  <a:moveTo>
                    <a:pt x="409574" y="1685708"/>
                  </a:moveTo>
                  <a:lnTo>
                    <a:pt x="0" y="1685708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1685708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0224" y="7920683"/>
              <a:ext cx="409575" cy="1680845"/>
            </a:xfrm>
            <a:custGeom>
              <a:avLst/>
              <a:gdLst/>
              <a:ahLst/>
              <a:cxnLst/>
              <a:rect l="l" t="t" r="r" b="b"/>
              <a:pathLst>
                <a:path w="409575" h="1680845">
                  <a:moveTo>
                    <a:pt x="409574" y="1680521"/>
                  </a:moveTo>
                  <a:lnTo>
                    <a:pt x="0" y="1680521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1680521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38849" y="8211144"/>
              <a:ext cx="409575" cy="1390650"/>
            </a:xfrm>
            <a:custGeom>
              <a:avLst/>
              <a:gdLst/>
              <a:ahLst/>
              <a:cxnLst/>
              <a:rect l="l" t="t" r="r" b="b"/>
              <a:pathLst>
                <a:path w="409575" h="1390650">
                  <a:moveTo>
                    <a:pt x="409574" y="1390060"/>
                  </a:moveTo>
                  <a:lnTo>
                    <a:pt x="0" y="1390060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1390060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62774" y="7116730"/>
              <a:ext cx="409575" cy="2484755"/>
            </a:xfrm>
            <a:custGeom>
              <a:avLst/>
              <a:gdLst/>
              <a:ahLst/>
              <a:cxnLst/>
              <a:rect l="l" t="t" r="r" b="b"/>
              <a:pathLst>
                <a:path w="409575" h="2484754">
                  <a:moveTo>
                    <a:pt x="409574" y="2484474"/>
                  </a:moveTo>
                  <a:lnTo>
                    <a:pt x="0" y="2484474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2484474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391399" y="7298268"/>
              <a:ext cx="409575" cy="2303145"/>
            </a:xfrm>
            <a:custGeom>
              <a:avLst/>
              <a:gdLst/>
              <a:ahLst/>
              <a:cxnLst/>
              <a:rect l="l" t="t" r="r" b="b"/>
              <a:pathLst>
                <a:path w="409575" h="2303145">
                  <a:moveTo>
                    <a:pt x="409574" y="2302937"/>
                  </a:moveTo>
                  <a:lnTo>
                    <a:pt x="0" y="2302937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2302937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15324" y="4310674"/>
              <a:ext cx="409575" cy="5290820"/>
            </a:xfrm>
            <a:custGeom>
              <a:avLst/>
              <a:gdLst/>
              <a:ahLst/>
              <a:cxnLst/>
              <a:rect l="l" t="t" r="r" b="b"/>
              <a:pathLst>
                <a:path w="409575" h="5290820">
                  <a:moveTo>
                    <a:pt x="409574" y="5290530"/>
                  </a:moveTo>
                  <a:lnTo>
                    <a:pt x="0" y="5290530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5290530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743949" y="4953836"/>
              <a:ext cx="409575" cy="4647565"/>
            </a:xfrm>
            <a:custGeom>
              <a:avLst/>
              <a:gdLst/>
              <a:ahLst/>
              <a:cxnLst/>
              <a:rect l="l" t="t" r="r" b="b"/>
              <a:pathLst>
                <a:path w="409575" h="4647565">
                  <a:moveTo>
                    <a:pt x="409574" y="4647368"/>
                  </a:moveTo>
                  <a:lnTo>
                    <a:pt x="0" y="4647368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4647368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748829" y="9626605"/>
            <a:ext cx="44577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0" dirty="0">
                <a:solidFill>
                  <a:srgbClr val="454545"/>
                </a:solidFill>
                <a:latin typeface="Trebuchet MS"/>
                <a:cs typeface="Trebuchet MS"/>
              </a:rPr>
              <a:t>GKrPP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76240" y="9626605"/>
            <a:ext cx="29654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0" dirty="0">
                <a:solidFill>
                  <a:srgbClr val="454545"/>
                </a:solidFill>
                <a:latin typeface="Trebuchet MS"/>
                <a:cs typeface="Trebuchet MS"/>
              </a:rPr>
              <a:t>KRP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35041" y="9626605"/>
            <a:ext cx="28321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5" dirty="0">
                <a:solidFill>
                  <a:srgbClr val="454545"/>
                </a:solidFill>
                <a:latin typeface="Trebuchet MS"/>
                <a:cs typeface="Trebuchet MS"/>
              </a:rPr>
              <a:t>LRP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80149" y="9626605"/>
            <a:ext cx="29845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5" dirty="0">
                <a:solidFill>
                  <a:srgbClr val="454545"/>
                </a:solidFill>
                <a:latin typeface="Trebuchet MS"/>
                <a:cs typeface="Trebuchet MS"/>
              </a:rPr>
              <a:t>VRP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35825" y="9626605"/>
            <a:ext cx="29210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5" dirty="0">
                <a:solidFill>
                  <a:srgbClr val="454545"/>
                </a:solidFill>
                <a:latin typeface="Trebuchet MS"/>
                <a:cs typeface="Trebuchet MS"/>
              </a:rPr>
              <a:t>ZRP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586886" y="9626605"/>
            <a:ext cx="29527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0" dirty="0">
                <a:solidFill>
                  <a:srgbClr val="454545"/>
                </a:solidFill>
                <a:latin typeface="Trebuchet MS"/>
                <a:cs typeface="Trebuchet MS"/>
              </a:rPr>
              <a:t>RRP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04032" y="9376723"/>
            <a:ext cx="1066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60" dirty="0">
                <a:latin typeface="Trebuchet MS"/>
                <a:cs typeface="Trebuchet MS"/>
              </a:rPr>
              <a:t>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32657" y="9381931"/>
            <a:ext cx="1066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60" dirty="0">
                <a:latin typeface="Trebuchet MS"/>
                <a:cs typeface="Trebuchet MS"/>
              </a:rPr>
              <a:t>4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75322" y="7836352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302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03947" y="8028191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265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27872" y="7312477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403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756497" y="7716992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325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80422" y="7722200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324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09046" y="8012564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268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032972" y="6918231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479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461597" y="7099802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444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329265" y="4112226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Trebuchet MS"/>
                <a:cs typeface="Trebuchet MS"/>
              </a:rPr>
              <a:t>1,020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814147" y="4755312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896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49" name="object 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6224" y="10115555"/>
            <a:ext cx="152400" cy="152399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4319686" y="10083805"/>
            <a:ext cx="7823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2021</a:t>
            </a:r>
            <a:r>
              <a:rPr sz="1100" spc="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(2533)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51" name="object 5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599" y="10115555"/>
            <a:ext cx="152400" cy="152399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5416549" y="10083805"/>
            <a:ext cx="7823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2022</a:t>
            </a:r>
            <a:r>
              <a:rPr sz="1100" spc="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(2202)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254500" y="3719929"/>
            <a:ext cx="2924175" cy="6642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150" spc="-240" dirty="0">
                <a:solidFill>
                  <a:srgbClr val="8EC2A6"/>
                </a:solidFill>
                <a:latin typeface="Trebuchet MS"/>
                <a:cs typeface="Trebuchet MS"/>
              </a:rPr>
              <a:t>-</a:t>
            </a:r>
            <a:r>
              <a:rPr sz="4150" spc="60" dirty="0">
                <a:solidFill>
                  <a:srgbClr val="8EC2A6"/>
                </a:solidFill>
                <a:latin typeface="Trebuchet MS"/>
                <a:cs typeface="Trebuchet MS"/>
              </a:rPr>
              <a:t>331</a:t>
            </a:r>
            <a:r>
              <a:rPr sz="4150" spc="-2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4150" spc="-1200" dirty="0">
                <a:solidFill>
                  <a:srgbClr val="8EC2A6"/>
                </a:solidFill>
                <a:latin typeface="Trebuchet MS"/>
                <a:cs typeface="Trebuchet MS"/>
              </a:rPr>
              <a:t>|</a:t>
            </a:r>
            <a:r>
              <a:rPr sz="4150" spc="-2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4150" spc="-240" dirty="0">
                <a:solidFill>
                  <a:srgbClr val="8EC2A6"/>
                </a:solidFill>
                <a:latin typeface="Trebuchet MS"/>
                <a:cs typeface="Trebuchet MS"/>
              </a:rPr>
              <a:t>-</a:t>
            </a:r>
            <a:r>
              <a:rPr sz="4150" spc="-10" dirty="0">
                <a:solidFill>
                  <a:srgbClr val="8EC2A6"/>
                </a:solidFill>
                <a:latin typeface="Trebuchet MS"/>
                <a:cs typeface="Trebuchet MS"/>
              </a:rPr>
              <a:t>13,1%</a:t>
            </a:r>
            <a:endParaRPr sz="4150">
              <a:latin typeface="Trebuchet MS"/>
              <a:cs typeface="Trebuchet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9715499" y="3709993"/>
            <a:ext cx="0" cy="6572250"/>
          </a:xfrm>
          <a:custGeom>
            <a:avLst/>
            <a:gdLst/>
            <a:ahLst/>
            <a:cxnLst/>
            <a:rect l="l" t="t" r="r" b="b"/>
            <a:pathLst>
              <a:path h="6572250">
                <a:moveTo>
                  <a:pt x="0" y="6572249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502055" y="7104095"/>
            <a:ext cx="666750" cy="395605"/>
          </a:xfrm>
          <a:custGeom>
            <a:avLst/>
            <a:gdLst/>
            <a:ahLst/>
            <a:cxnLst/>
            <a:rect l="l" t="t" r="r" b="b"/>
            <a:pathLst>
              <a:path w="666750" h="395604">
                <a:moveTo>
                  <a:pt x="333270" y="0"/>
                </a:moveTo>
                <a:lnTo>
                  <a:pt x="666749" y="395507"/>
                </a:lnTo>
                <a:lnTo>
                  <a:pt x="0" y="395507"/>
                </a:lnTo>
                <a:lnTo>
                  <a:pt x="333270" y="0"/>
                </a:lnTo>
                <a:close/>
              </a:path>
            </a:pathLst>
          </a:custGeom>
          <a:solidFill>
            <a:srgbClr val="FD6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1283949" y="7015309"/>
            <a:ext cx="4224020" cy="595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95"/>
              </a:spcBef>
            </a:pP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Nepatiesu</a:t>
            </a:r>
            <a:r>
              <a:rPr sz="1650" spc="6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ziņu</a:t>
            </a:r>
            <a:r>
              <a:rPr sz="1650" spc="7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80" dirty="0">
                <a:solidFill>
                  <a:srgbClr val="0E4E6E"/>
                </a:solidFill>
                <a:latin typeface="Trebuchet MS"/>
                <a:cs typeface="Trebuchet MS"/>
              </a:rPr>
              <a:t>sniegšana</a:t>
            </a:r>
            <a:r>
              <a:rPr sz="1650" spc="6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55" dirty="0">
                <a:solidFill>
                  <a:srgbClr val="0E4E6E"/>
                </a:solidFill>
                <a:latin typeface="Trebuchet MS"/>
                <a:cs typeface="Trebuchet MS"/>
              </a:rPr>
              <a:t>valsts</a:t>
            </a:r>
            <a:r>
              <a:rPr sz="1650" spc="7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0E4E6E"/>
                </a:solidFill>
                <a:latin typeface="Trebuchet MS"/>
                <a:cs typeface="Trebuchet MS"/>
              </a:rPr>
              <a:t>institūcijai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KL</a:t>
            </a:r>
            <a:r>
              <a:rPr sz="1650" spc="-4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8EC2A6"/>
                </a:solidFill>
                <a:latin typeface="Trebuchet MS"/>
                <a:cs typeface="Trebuchet MS"/>
              </a:rPr>
              <a:t>272.p.</a:t>
            </a:r>
            <a:r>
              <a:rPr sz="1650" spc="-4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490" dirty="0">
                <a:solidFill>
                  <a:srgbClr val="8EC2A6"/>
                </a:solidFill>
                <a:latin typeface="Trebuchet MS"/>
                <a:cs typeface="Trebuchet MS"/>
              </a:rPr>
              <a:t>–</a:t>
            </a:r>
            <a:r>
              <a:rPr sz="1650" spc="-4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55" dirty="0">
                <a:solidFill>
                  <a:srgbClr val="8EC2A6"/>
                </a:solidFill>
                <a:latin typeface="Trebuchet MS"/>
                <a:cs typeface="Trebuchet MS"/>
              </a:rPr>
              <a:t>RRP,</a:t>
            </a:r>
            <a:r>
              <a:rPr sz="1650" spc="-4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110" dirty="0">
                <a:solidFill>
                  <a:srgbClr val="8EC2A6"/>
                </a:solidFill>
                <a:latin typeface="Trebuchet MS"/>
                <a:cs typeface="Trebuchet MS"/>
              </a:rPr>
              <a:t>VRP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506074" y="5440864"/>
            <a:ext cx="666750" cy="395605"/>
          </a:xfrm>
          <a:custGeom>
            <a:avLst/>
            <a:gdLst/>
            <a:ahLst/>
            <a:cxnLst/>
            <a:rect l="l" t="t" r="r" b="b"/>
            <a:pathLst>
              <a:path w="666750" h="395604">
                <a:moveTo>
                  <a:pt x="333479" y="395507"/>
                </a:moveTo>
                <a:lnTo>
                  <a:pt x="0" y="0"/>
                </a:lnTo>
                <a:lnTo>
                  <a:pt x="666749" y="0"/>
                </a:lnTo>
                <a:lnTo>
                  <a:pt x="333479" y="395507"/>
                </a:lnTo>
                <a:close/>
              </a:path>
            </a:pathLst>
          </a:custGeom>
          <a:solidFill>
            <a:srgbClr val="25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1283949" y="5348434"/>
            <a:ext cx="3513454" cy="595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95"/>
              </a:spcBef>
            </a:pPr>
            <a:r>
              <a:rPr sz="1650" spc="50" dirty="0">
                <a:solidFill>
                  <a:srgbClr val="0E4E6E"/>
                </a:solidFill>
                <a:latin typeface="Trebuchet MS"/>
                <a:cs typeface="Trebuchet MS"/>
              </a:rPr>
              <a:t>Narkotisko</a:t>
            </a:r>
            <a:r>
              <a:rPr sz="1650" spc="-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vielu</a:t>
            </a:r>
            <a:r>
              <a:rPr sz="1650" spc="-5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neatļauta</a:t>
            </a:r>
            <a:r>
              <a:rPr sz="1650" spc="-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0E4E6E"/>
                </a:solidFill>
                <a:latin typeface="Trebuchet MS"/>
                <a:cs typeface="Trebuchet MS"/>
              </a:rPr>
              <a:t>lietošana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KL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55" dirty="0">
                <a:solidFill>
                  <a:srgbClr val="8EC2A6"/>
                </a:solidFill>
                <a:latin typeface="Trebuchet MS"/>
                <a:cs typeface="Trebuchet MS"/>
              </a:rPr>
              <a:t>253.2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35" dirty="0">
                <a:solidFill>
                  <a:srgbClr val="8EC2A6"/>
                </a:solidFill>
                <a:latin typeface="Trebuchet MS"/>
                <a:cs typeface="Trebuchet MS"/>
              </a:rPr>
              <a:t>p.1.d.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490" dirty="0">
                <a:solidFill>
                  <a:srgbClr val="8EC2A6"/>
                </a:solidFill>
                <a:latin typeface="Trebuchet MS"/>
                <a:cs typeface="Trebuchet MS"/>
              </a:rPr>
              <a:t>–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RRP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502055" y="7942295"/>
            <a:ext cx="666750" cy="395605"/>
          </a:xfrm>
          <a:custGeom>
            <a:avLst/>
            <a:gdLst/>
            <a:ahLst/>
            <a:cxnLst/>
            <a:rect l="l" t="t" r="r" b="b"/>
            <a:pathLst>
              <a:path w="666750" h="395604">
                <a:moveTo>
                  <a:pt x="333270" y="0"/>
                </a:moveTo>
                <a:lnTo>
                  <a:pt x="666749" y="395507"/>
                </a:lnTo>
                <a:lnTo>
                  <a:pt x="0" y="395507"/>
                </a:lnTo>
                <a:lnTo>
                  <a:pt x="333270" y="0"/>
                </a:lnTo>
                <a:close/>
              </a:path>
            </a:pathLst>
          </a:custGeom>
          <a:solidFill>
            <a:srgbClr val="FD6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1283949" y="7853509"/>
            <a:ext cx="5349240" cy="595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95"/>
              </a:spcBef>
            </a:pPr>
            <a:r>
              <a:rPr sz="1650" spc="60" dirty="0">
                <a:solidFill>
                  <a:srgbClr val="0E4E6E"/>
                </a:solidFill>
                <a:latin typeface="Trebuchet MS"/>
                <a:cs typeface="Trebuchet MS"/>
              </a:rPr>
              <a:t>Nolēmuma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par</a:t>
            </a:r>
            <a:r>
              <a:rPr sz="1650" spc="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aizsardzību</a:t>
            </a:r>
            <a:r>
              <a:rPr sz="1650" spc="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-20" dirty="0">
                <a:solidFill>
                  <a:srgbClr val="0E4E6E"/>
                </a:solidFill>
                <a:latin typeface="Trebuchet MS"/>
                <a:cs typeface="Trebuchet MS"/>
              </a:rPr>
              <a:t>pret</a:t>
            </a:r>
            <a:r>
              <a:rPr sz="1650" spc="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vardarbību</a:t>
            </a:r>
            <a:r>
              <a:rPr sz="1650" spc="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0E4E6E"/>
                </a:solidFill>
                <a:latin typeface="Trebuchet MS"/>
                <a:cs typeface="Trebuchet MS"/>
              </a:rPr>
              <a:t>nepildīšana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KL</a:t>
            </a:r>
            <a:r>
              <a:rPr sz="1650" spc="-2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8EC2A6"/>
                </a:solidFill>
                <a:latin typeface="Trebuchet MS"/>
                <a:cs typeface="Trebuchet MS"/>
              </a:rPr>
              <a:t>168.1p.</a:t>
            </a:r>
            <a:r>
              <a:rPr sz="1650" spc="-2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490" dirty="0">
                <a:solidFill>
                  <a:srgbClr val="8EC2A6"/>
                </a:solidFill>
                <a:latin typeface="Trebuchet MS"/>
                <a:cs typeface="Trebuchet MS"/>
              </a:rPr>
              <a:t>–</a:t>
            </a:r>
            <a:r>
              <a:rPr sz="1650" spc="-2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50" dirty="0">
                <a:solidFill>
                  <a:srgbClr val="8EC2A6"/>
                </a:solidFill>
                <a:latin typeface="Trebuchet MS"/>
                <a:cs typeface="Trebuchet MS"/>
              </a:rPr>
              <a:t>ZRP,</a:t>
            </a:r>
            <a:r>
              <a:rPr sz="1650" spc="-1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105" dirty="0">
                <a:solidFill>
                  <a:srgbClr val="8EC2A6"/>
                </a:solidFill>
                <a:latin typeface="Trebuchet MS"/>
                <a:cs typeface="Trebuchet MS"/>
              </a:rPr>
              <a:t>KRP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506074" y="6279064"/>
            <a:ext cx="666750" cy="395605"/>
          </a:xfrm>
          <a:custGeom>
            <a:avLst/>
            <a:gdLst/>
            <a:ahLst/>
            <a:cxnLst/>
            <a:rect l="l" t="t" r="r" b="b"/>
            <a:pathLst>
              <a:path w="666750" h="395604">
                <a:moveTo>
                  <a:pt x="333479" y="395507"/>
                </a:moveTo>
                <a:lnTo>
                  <a:pt x="0" y="0"/>
                </a:lnTo>
                <a:lnTo>
                  <a:pt x="666749" y="0"/>
                </a:lnTo>
                <a:lnTo>
                  <a:pt x="333479" y="395507"/>
                </a:lnTo>
                <a:close/>
              </a:path>
            </a:pathLst>
          </a:custGeom>
          <a:solidFill>
            <a:srgbClr val="25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1283949" y="6186634"/>
            <a:ext cx="2743835" cy="595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95"/>
              </a:spcBef>
            </a:pPr>
            <a:r>
              <a:rPr sz="1650" spc="50" dirty="0">
                <a:solidFill>
                  <a:srgbClr val="0E4E6E"/>
                </a:solidFill>
                <a:latin typeface="Trebuchet MS"/>
                <a:cs typeface="Trebuchet MS"/>
              </a:rPr>
              <a:t>Izvairīšanās</a:t>
            </a:r>
            <a:r>
              <a:rPr sz="1650" spc="-5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60" dirty="0">
                <a:solidFill>
                  <a:srgbClr val="0E4E6E"/>
                </a:solidFill>
                <a:latin typeface="Trebuchet MS"/>
                <a:cs typeface="Trebuchet MS"/>
              </a:rPr>
              <a:t>no</a:t>
            </a:r>
            <a:r>
              <a:rPr sz="1650" spc="-5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45" dirty="0">
                <a:solidFill>
                  <a:srgbClr val="0E4E6E"/>
                </a:solidFill>
                <a:latin typeface="Trebuchet MS"/>
                <a:cs typeface="Trebuchet MS"/>
              </a:rPr>
              <a:t>uzturēšanas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KL</a:t>
            </a:r>
            <a:r>
              <a:rPr sz="1650" spc="-4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8EC2A6"/>
                </a:solidFill>
                <a:latin typeface="Trebuchet MS"/>
                <a:cs typeface="Trebuchet MS"/>
              </a:rPr>
              <a:t>170.p.</a:t>
            </a:r>
            <a:r>
              <a:rPr sz="1650" spc="-4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490" dirty="0">
                <a:solidFill>
                  <a:srgbClr val="8EC2A6"/>
                </a:solidFill>
                <a:latin typeface="Trebuchet MS"/>
                <a:cs typeface="Trebuchet MS"/>
              </a:rPr>
              <a:t>–</a:t>
            </a:r>
            <a:r>
              <a:rPr sz="1650" spc="-4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90" dirty="0">
                <a:solidFill>
                  <a:srgbClr val="8EC2A6"/>
                </a:solidFill>
                <a:latin typeface="Trebuchet MS"/>
                <a:cs typeface="Trebuchet MS"/>
              </a:rPr>
              <a:t>visas</a:t>
            </a:r>
            <a:r>
              <a:rPr sz="1650" spc="-4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110" dirty="0">
                <a:solidFill>
                  <a:srgbClr val="8EC2A6"/>
                </a:solidFill>
                <a:latin typeface="Trebuchet MS"/>
                <a:cs typeface="Trebuchet MS"/>
              </a:rPr>
              <a:t>RP</a:t>
            </a:r>
            <a:endParaRPr sz="165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1072" y="720725"/>
            <a:ext cx="9426575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4295" marR="5080" indent="-1332230">
              <a:lnSpc>
                <a:spcPct val="125000"/>
              </a:lnSpc>
              <a:spcBef>
                <a:spcPts val="100"/>
              </a:spcBef>
            </a:pPr>
            <a:r>
              <a:rPr spc="135" dirty="0"/>
              <a:t>Valsts</a:t>
            </a:r>
            <a:r>
              <a:rPr spc="-225" dirty="0"/>
              <a:t> </a:t>
            </a:r>
            <a:r>
              <a:rPr spc="-95" dirty="0"/>
              <a:t>policijā</a:t>
            </a:r>
            <a:r>
              <a:rPr spc="-225" dirty="0"/>
              <a:t> </a:t>
            </a:r>
            <a:r>
              <a:rPr spc="-55" dirty="0"/>
              <a:t>reģistrētie</a:t>
            </a:r>
            <a:r>
              <a:rPr spc="-225" dirty="0"/>
              <a:t> </a:t>
            </a:r>
            <a:r>
              <a:rPr spc="-10" dirty="0"/>
              <a:t>noziedzīgie </a:t>
            </a:r>
            <a:r>
              <a:rPr spc="-40" dirty="0"/>
              <a:t>nodarījumi</a:t>
            </a:r>
            <a:r>
              <a:rPr spc="-254" dirty="0"/>
              <a:t> </a:t>
            </a:r>
            <a:r>
              <a:rPr spc="-135" dirty="0"/>
              <a:t>pret</a:t>
            </a:r>
            <a:r>
              <a:rPr spc="-240" dirty="0"/>
              <a:t> </a:t>
            </a:r>
            <a:r>
              <a:rPr spc="-10" dirty="0"/>
              <a:t>atklātajiem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0"/>
            <a:ext cx="1257300" cy="21335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30324" y="3125787"/>
            <a:ext cx="27813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0" dirty="0">
                <a:solidFill>
                  <a:srgbClr val="454545"/>
                </a:solidFill>
                <a:latin typeface="Trebuchet MS"/>
                <a:cs typeface="Trebuchet MS"/>
              </a:rPr>
              <a:t>45K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0324" y="3763962"/>
            <a:ext cx="27813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0" dirty="0">
                <a:solidFill>
                  <a:srgbClr val="454545"/>
                </a:solidFill>
                <a:latin typeface="Trebuchet MS"/>
                <a:cs typeface="Trebuchet MS"/>
              </a:rPr>
              <a:t>40K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0324" y="4392612"/>
            <a:ext cx="27813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0" dirty="0">
                <a:solidFill>
                  <a:srgbClr val="454545"/>
                </a:solidFill>
                <a:latin typeface="Trebuchet MS"/>
                <a:cs typeface="Trebuchet MS"/>
              </a:rPr>
              <a:t>35K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0324" y="5030787"/>
            <a:ext cx="27813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0" dirty="0">
                <a:solidFill>
                  <a:srgbClr val="454545"/>
                </a:solidFill>
                <a:latin typeface="Trebuchet MS"/>
                <a:cs typeface="Trebuchet MS"/>
              </a:rPr>
              <a:t>30K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0324" y="5659437"/>
            <a:ext cx="27813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0" dirty="0">
                <a:solidFill>
                  <a:srgbClr val="454545"/>
                </a:solidFill>
                <a:latin typeface="Trebuchet MS"/>
                <a:cs typeface="Trebuchet MS"/>
              </a:rPr>
              <a:t>25K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0324" y="6297612"/>
            <a:ext cx="27813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0" dirty="0">
                <a:solidFill>
                  <a:srgbClr val="454545"/>
                </a:solidFill>
                <a:latin typeface="Trebuchet MS"/>
                <a:cs typeface="Trebuchet MS"/>
              </a:rPr>
              <a:t>20K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0324" y="6926262"/>
            <a:ext cx="27813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0" dirty="0">
                <a:solidFill>
                  <a:srgbClr val="454545"/>
                </a:solidFill>
                <a:latin typeface="Trebuchet MS"/>
                <a:cs typeface="Trebuchet MS"/>
              </a:rPr>
              <a:t>15K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0324" y="7564437"/>
            <a:ext cx="27813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0" dirty="0">
                <a:solidFill>
                  <a:srgbClr val="454545"/>
                </a:solidFill>
                <a:latin typeface="Trebuchet MS"/>
                <a:cs typeface="Trebuchet MS"/>
              </a:rPr>
              <a:t>10K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0324" y="8193087"/>
            <a:ext cx="19685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0" dirty="0">
                <a:solidFill>
                  <a:srgbClr val="454545"/>
                </a:solidFill>
                <a:latin typeface="Trebuchet MS"/>
                <a:cs typeface="Trebuchet MS"/>
              </a:rPr>
              <a:t>5K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30324" y="8831262"/>
            <a:ext cx="1066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60" dirty="0">
                <a:solidFill>
                  <a:srgbClr val="454545"/>
                </a:solidFill>
                <a:latin typeface="Trebuchet MS"/>
                <a:cs typeface="Trebuchet MS"/>
              </a:rPr>
              <a:t>0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43024" y="3904154"/>
            <a:ext cx="16725900" cy="5135245"/>
            <a:chOff x="1343024" y="3904154"/>
            <a:chExt cx="16725900" cy="5135245"/>
          </a:xfrm>
        </p:grpSpPr>
        <p:sp>
          <p:nvSpPr>
            <p:cNvPr id="15" name="object 15"/>
            <p:cNvSpPr/>
            <p:nvPr/>
          </p:nvSpPr>
          <p:spPr>
            <a:xfrm>
              <a:off x="1343024" y="9029699"/>
              <a:ext cx="16725900" cy="9525"/>
            </a:xfrm>
            <a:custGeom>
              <a:avLst/>
              <a:gdLst/>
              <a:ahLst/>
              <a:cxnLst/>
              <a:rect l="l" t="t" r="r" b="b"/>
              <a:pathLst>
                <a:path w="16725900" h="9525">
                  <a:moveTo>
                    <a:pt x="16725898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16725898" y="0"/>
                  </a:lnTo>
                  <a:lnTo>
                    <a:pt x="16725898" y="9524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47899" y="3904154"/>
              <a:ext cx="1005205" cy="5125720"/>
            </a:xfrm>
            <a:custGeom>
              <a:avLst/>
              <a:gdLst/>
              <a:ahLst/>
              <a:cxnLst/>
              <a:rect l="l" t="t" r="r" b="b"/>
              <a:pathLst>
                <a:path w="1005204" h="5125720">
                  <a:moveTo>
                    <a:pt x="1004887" y="5125544"/>
                  </a:moveTo>
                  <a:lnTo>
                    <a:pt x="0" y="5125544"/>
                  </a:lnTo>
                  <a:lnTo>
                    <a:pt x="0" y="0"/>
                  </a:lnTo>
                  <a:lnTo>
                    <a:pt x="1004887" y="0"/>
                  </a:lnTo>
                  <a:lnTo>
                    <a:pt x="1004887" y="5125544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71837" y="7448015"/>
              <a:ext cx="1005205" cy="1581785"/>
            </a:xfrm>
            <a:custGeom>
              <a:avLst/>
              <a:gdLst/>
              <a:ahLst/>
              <a:cxnLst/>
              <a:rect l="l" t="t" r="r" b="b"/>
              <a:pathLst>
                <a:path w="1005204" h="1581784">
                  <a:moveTo>
                    <a:pt x="1004887" y="1581684"/>
                  </a:moveTo>
                  <a:lnTo>
                    <a:pt x="0" y="1581684"/>
                  </a:lnTo>
                  <a:lnTo>
                    <a:pt x="0" y="0"/>
                  </a:lnTo>
                  <a:lnTo>
                    <a:pt x="1004887" y="0"/>
                  </a:lnTo>
                  <a:lnTo>
                    <a:pt x="1004887" y="1581684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34024" y="4353746"/>
              <a:ext cx="1005205" cy="4676140"/>
            </a:xfrm>
            <a:custGeom>
              <a:avLst/>
              <a:gdLst/>
              <a:ahLst/>
              <a:cxnLst/>
              <a:rect l="l" t="t" r="r" b="b"/>
              <a:pathLst>
                <a:path w="1005204" h="4676140">
                  <a:moveTo>
                    <a:pt x="1004887" y="4675953"/>
                  </a:moveTo>
                  <a:lnTo>
                    <a:pt x="0" y="4675953"/>
                  </a:lnTo>
                  <a:lnTo>
                    <a:pt x="0" y="0"/>
                  </a:lnTo>
                  <a:lnTo>
                    <a:pt x="1004887" y="0"/>
                  </a:lnTo>
                  <a:lnTo>
                    <a:pt x="1004887" y="4675953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57962" y="7487573"/>
              <a:ext cx="1005205" cy="1542415"/>
            </a:xfrm>
            <a:custGeom>
              <a:avLst/>
              <a:gdLst/>
              <a:ahLst/>
              <a:cxnLst/>
              <a:rect l="l" t="t" r="r" b="b"/>
              <a:pathLst>
                <a:path w="1005204" h="1542415">
                  <a:moveTo>
                    <a:pt x="1004887" y="1542126"/>
                  </a:moveTo>
                  <a:lnTo>
                    <a:pt x="0" y="1542126"/>
                  </a:lnTo>
                  <a:lnTo>
                    <a:pt x="0" y="0"/>
                  </a:lnTo>
                  <a:lnTo>
                    <a:pt x="1004887" y="0"/>
                  </a:lnTo>
                  <a:lnTo>
                    <a:pt x="1004887" y="1542126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20149" y="4446555"/>
              <a:ext cx="1005205" cy="4583430"/>
            </a:xfrm>
            <a:custGeom>
              <a:avLst/>
              <a:gdLst/>
              <a:ahLst/>
              <a:cxnLst/>
              <a:rect l="l" t="t" r="r" b="b"/>
              <a:pathLst>
                <a:path w="1005204" h="4583430">
                  <a:moveTo>
                    <a:pt x="1004887" y="4583144"/>
                  </a:moveTo>
                  <a:lnTo>
                    <a:pt x="0" y="4583144"/>
                  </a:lnTo>
                  <a:lnTo>
                    <a:pt x="0" y="0"/>
                  </a:lnTo>
                  <a:lnTo>
                    <a:pt x="1004887" y="0"/>
                  </a:lnTo>
                  <a:lnTo>
                    <a:pt x="1004887" y="4583144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844086" y="7514325"/>
              <a:ext cx="1005205" cy="1515745"/>
            </a:xfrm>
            <a:custGeom>
              <a:avLst/>
              <a:gdLst/>
              <a:ahLst/>
              <a:cxnLst/>
              <a:rect l="l" t="t" r="r" b="b"/>
              <a:pathLst>
                <a:path w="1005204" h="1515745">
                  <a:moveTo>
                    <a:pt x="1004887" y="1515374"/>
                  </a:moveTo>
                  <a:lnTo>
                    <a:pt x="0" y="1515374"/>
                  </a:lnTo>
                  <a:lnTo>
                    <a:pt x="0" y="0"/>
                  </a:lnTo>
                  <a:lnTo>
                    <a:pt x="1004887" y="0"/>
                  </a:lnTo>
                  <a:lnTo>
                    <a:pt x="1004887" y="1515374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106274" y="5125887"/>
              <a:ext cx="1005205" cy="3903979"/>
            </a:xfrm>
            <a:custGeom>
              <a:avLst/>
              <a:gdLst/>
              <a:ahLst/>
              <a:cxnLst/>
              <a:rect l="l" t="t" r="r" b="b"/>
              <a:pathLst>
                <a:path w="1005205" h="3903979">
                  <a:moveTo>
                    <a:pt x="1004887" y="3903812"/>
                  </a:moveTo>
                  <a:lnTo>
                    <a:pt x="0" y="3903812"/>
                  </a:lnTo>
                  <a:lnTo>
                    <a:pt x="0" y="0"/>
                  </a:lnTo>
                  <a:lnTo>
                    <a:pt x="1004887" y="0"/>
                  </a:lnTo>
                  <a:lnTo>
                    <a:pt x="1004887" y="3903812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130211" y="7814560"/>
              <a:ext cx="1005205" cy="1215390"/>
            </a:xfrm>
            <a:custGeom>
              <a:avLst/>
              <a:gdLst/>
              <a:ahLst/>
              <a:cxnLst/>
              <a:rect l="l" t="t" r="r" b="b"/>
              <a:pathLst>
                <a:path w="1005205" h="1215390">
                  <a:moveTo>
                    <a:pt x="1004887" y="1215139"/>
                  </a:moveTo>
                  <a:lnTo>
                    <a:pt x="0" y="1215139"/>
                  </a:lnTo>
                  <a:lnTo>
                    <a:pt x="0" y="0"/>
                  </a:lnTo>
                  <a:lnTo>
                    <a:pt x="1004887" y="0"/>
                  </a:lnTo>
                  <a:lnTo>
                    <a:pt x="1004887" y="1215139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392398" y="5005311"/>
              <a:ext cx="1005205" cy="4024629"/>
            </a:xfrm>
            <a:custGeom>
              <a:avLst/>
              <a:gdLst/>
              <a:ahLst/>
              <a:cxnLst/>
              <a:rect l="l" t="t" r="r" b="b"/>
              <a:pathLst>
                <a:path w="1005205" h="4024629">
                  <a:moveTo>
                    <a:pt x="1004887" y="4024388"/>
                  </a:moveTo>
                  <a:lnTo>
                    <a:pt x="0" y="4024388"/>
                  </a:lnTo>
                  <a:lnTo>
                    <a:pt x="0" y="0"/>
                  </a:lnTo>
                  <a:lnTo>
                    <a:pt x="1004887" y="0"/>
                  </a:lnTo>
                  <a:lnTo>
                    <a:pt x="1004887" y="4024388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416335" y="7765746"/>
              <a:ext cx="1005205" cy="1264285"/>
            </a:xfrm>
            <a:custGeom>
              <a:avLst/>
              <a:gdLst/>
              <a:ahLst/>
              <a:cxnLst/>
              <a:rect l="l" t="t" r="r" b="b"/>
              <a:pathLst>
                <a:path w="1005205" h="1264284">
                  <a:moveTo>
                    <a:pt x="1004887" y="1263952"/>
                  </a:moveTo>
                  <a:lnTo>
                    <a:pt x="0" y="1263952"/>
                  </a:lnTo>
                  <a:lnTo>
                    <a:pt x="0" y="0"/>
                  </a:lnTo>
                  <a:lnTo>
                    <a:pt x="1004887" y="0"/>
                  </a:lnTo>
                  <a:lnTo>
                    <a:pt x="1004887" y="1263952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087091" y="9055100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454545"/>
                </a:solidFill>
                <a:latin typeface="Trebuchet MS"/>
                <a:cs typeface="Trebuchet MS"/>
              </a:rPr>
              <a:t>2018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73216" y="9055100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454545"/>
                </a:solidFill>
                <a:latin typeface="Trebuchet MS"/>
                <a:cs typeface="Trebuchet MS"/>
              </a:rPr>
              <a:t>2019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659341" y="9055100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454545"/>
                </a:solidFill>
                <a:latin typeface="Trebuchet MS"/>
                <a:cs typeface="Trebuchet MS"/>
              </a:rPr>
              <a:t>2020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945466" y="9055100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454545"/>
                </a:solidFill>
                <a:latin typeface="Trebuchet MS"/>
                <a:cs typeface="Trebuchet MS"/>
              </a:rPr>
              <a:t>2021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231592" y="9055100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454545"/>
                </a:solidFill>
                <a:latin typeface="Trebuchet MS"/>
                <a:cs typeface="Trebuchet MS"/>
              </a:rPr>
              <a:t>2022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72580" y="3669903"/>
            <a:ext cx="55562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latin typeface="Trebuchet MS"/>
                <a:cs typeface="Trebuchet MS"/>
              </a:rPr>
              <a:t>40</a:t>
            </a:r>
            <a:r>
              <a:rPr sz="1350" spc="-75" dirty="0">
                <a:latin typeface="Trebuchet MS"/>
                <a:cs typeface="Trebuchet MS"/>
              </a:rPr>
              <a:t> </a:t>
            </a:r>
            <a:r>
              <a:rPr sz="1350" spc="30" dirty="0">
                <a:latin typeface="Trebuchet MS"/>
                <a:cs typeface="Trebuchet MS"/>
              </a:rPr>
              <a:t>426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96518" y="7213798"/>
            <a:ext cx="55562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latin typeface="Trebuchet MS"/>
                <a:cs typeface="Trebuchet MS"/>
              </a:rPr>
              <a:t>12</a:t>
            </a:r>
            <a:r>
              <a:rPr sz="1350" spc="-75" dirty="0">
                <a:latin typeface="Trebuchet MS"/>
                <a:cs typeface="Trebuchet MS"/>
              </a:rPr>
              <a:t> </a:t>
            </a:r>
            <a:r>
              <a:rPr sz="1350" spc="30" dirty="0">
                <a:latin typeface="Trebuchet MS"/>
                <a:cs typeface="Trebuchet MS"/>
              </a:rPr>
              <a:t>475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58705" y="4119512"/>
            <a:ext cx="55562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latin typeface="Trebuchet MS"/>
                <a:cs typeface="Trebuchet MS"/>
              </a:rPr>
              <a:t>36</a:t>
            </a:r>
            <a:r>
              <a:rPr sz="1350" spc="-75" dirty="0">
                <a:latin typeface="Trebuchet MS"/>
                <a:cs typeface="Trebuchet MS"/>
              </a:rPr>
              <a:t> </a:t>
            </a:r>
            <a:r>
              <a:rPr sz="1350" spc="30" dirty="0">
                <a:latin typeface="Trebuchet MS"/>
                <a:cs typeface="Trebuchet MS"/>
              </a:rPr>
              <a:t>880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82643" y="7253386"/>
            <a:ext cx="55562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latin typeface="Trebuchet MS"/>
                <a:cs typeface="Trebuchet MS"/>
              </a:rPr>
              <a:t>12</a:t>
            </a:r>
            <a:r>
              <a:rPr sz="1350" spc="-75" dirty="0">
                <a:latin typeface="Trebuchet MS"/>
                <a:cs typeface="Trebuchet MS"/>
              </a:rPr>
              <a:t> </a:t>
            </a:r>
            <a:r>
              <a:rPr sz="1350" spc="30" dirty="0">
                <a:latin typeface="Trebuchet MS"/>
                <a:cs typeface="Trebuchet MS"/>
              </a:rPr>
              <a:t>163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44830" y="4212381"/>
            <a:ext cx="55562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latin typeface="Trebuchet MS"/>
                <a:cs typeface="Trebuchet MS"/>
              </a:rPr>
              <a:t>36</a:t>
            </a:r>
            <a:r>
              <a:rPr sz="1350" spc="-75" dirty="0">
                <a:latin typeface="Trebuchet MS"/>
                <a:cs typeface="Trebuchet MS"/>
              </a:rPr>
              <a:t> </a:t>
            </a:r>
            <a:r>
              <a:rPr sz="1350" spc="30" dirty="0">
                <a:latin typeface="Trebuchet MS"/>
                <a:cs typeface="Trebuchet MS"/>
              </a:rPr>
              <a:t>148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068768" y="7280026"/>
            <a:ext cx="55562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latin typeface="Trebuchet MS"/>
                <a:cs typeface="Trebuchet MS"/>
              </a:rPr>
              <a:t>11</a:t>
            </a:r>
            <a:r>
              <a:rPr sz="1350" spc="-75" dirty="0">
                <a:latin typeface="Trebuchet MS"/>
                <a:cs typeface="Trebuchet MS"/>
              </a:rPr>
              <a:t> </a:t>
            </a:r>
            <a:r>
              <a:rPr sz="1350" spc="30" dirty="0">
                <a:latin typeface="Trebuchet MS"/>
                <a:cs typeface="Trebuchet MS"/>
              </a:rPr>
              <a:t>952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330955" y="4891633"/>
            <a:ext cx="55562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latin typeface="Trebuchet MS"/>
                <a:cs typeface="Trebuchet MS"/>
              </a:rPr>
              <a:t>30</a:t>
            </a:r>
            <a:r>
              <a:rPr sz="1350" spc="-75" dirty="0">
                <a:latin typeface="Trebuchet MS"/>
                <a:cs typeface="Trebuchet MS"/>
              </a:rPr>
              <a:t> </a:t>
            </a:r>
            <a:r>
              <a:rPr sz="1350" spc="30" dirty="0">
                <a:latin typeface="Trebuchet MS"/>
                <a:cs typeface="Trebuchet MS"/>
              </a:rPr>
              <a:t>790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403708" y="7580362"/>
            <a:ext cx="4584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latin typeface="Trebuchet MS"/>
                <a:cs typeface="Trebuchet MS"/>
              </a:rPr>
              <a:t>9</a:t>
            </a:r>
            <a:r>
              <a:rPr sz="1350" spc="-75" dirty="0">
                <a:latin typeface="Trebuchet MS"/>
                <a:cs typeface="Trebuchet MS"/>
              </a:rPr>
              <a:t> </a:t>
            </a:r>
            <a:r>
              <a:rPr sz="1350" spc="30" dirty="0">
                <a:latin typeface="Trebuchet MS"/>
                <a:cs typeface="Trebuchet MS"/>
              </a:rPr>
              <a:t>584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617080" y="4771082"/>
            <a:ext cx="55562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latin typeface="Trebuchet MS"/>
                <a:cs typeface="Trebuchet MS"/>
              </a:rPr>
              <a:t>31</a:t>
            </a:r>
            <a:r>
              <a:rPr sz="1350" spc="-75" dirty="0">
                <a:latin typeface="Trebuchet MS"/>
                <a:cs typeface="Trebuchet MS"/>
              </a:rPr>
              <a:t> </a:t>
            </a:r>
            <a:r>
              <a:rPr sz="1350" spc="30" dirty="0">
                <a:latin typeface="Trebuchet MS"/>
                <a:cs typeface="Trebuchet MS"/>
              </a:rPr>
              <a:t>741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689833" y="7531546"/>
            <a:ext cx="4584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latin typeface="Trebuchet MS"/>
                <a:cs typeface="Trebuchet MS"/>
              </a:rPr>
              <a:t>9</a:t>
            </a:r>
            <a:r>
              <a:rPr sz="1350" spc="-75" dirty="0">
                <a:latin typeface="Trebuchet MS"/>
                <a:cs typeface="Trebuchet MS"/>
              </a:rPr>
              <a:t> </a:t>
            </a:r>
            <a:r>
              <a:rPr sz="1350" spc="30" dirty="0">
                <a:latin typeface="Trebuchet MS"/>
                <a:cs typeface="Trebuchet MS"/>
              </a:rPr>
              <a:t>969</a:t>
            </a:r>
            <a:endParaRPr sz="1350">
              <a:latin typeface="Trebuchet MS"/>
              <a:cs typeface="Trebuchet MS"/>
            </a:endParaRPr>
          </a:p>
        </p:txBody>
      </p:sp>
      <p:pic>
        <p:nvPicPr>
          <p:cNvPr id="41" name="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10573" y="9544049"/>
            <a:ext cx="152400" cy="152399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8646864" y="9512300"/>
            <a:ext cx="12522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solidFill>
                  <a:srgbClr val="454545"/>
                </a:solidFill>
                <a:latin typeface="Trebuchet MS"/>
                <a:cs typeface="Trebuchet MS"/>
              </a:rPr>
              <a:t>Reģistrētie</a:t>
            </a:r>
            <a:r>
              <a:rPr sz="1100" spc="-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75" dirty="0">
                <a:solidFill>
                  <a:srgbClr val="454545"/>
                </a:solidFill>
                <a:latin typeface="Trebuchet MS"/>
                <a:cs typeface="Trebuchet MS"/>
              </a:rPr>
              <a:t>NN</a:t>
            </a:r>
            <a:r>
              <a:rPr sz="1100" spc="-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(visi)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43" name="object 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82199" y="9544049"/>
            <a:ext cx="152399" cy="152399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10213577" y="9512300"/>
            <a:ext cx="72580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35" dirty="0">
                <a:solidFill>
                  <a:srgbClr val="454545"/>
                </a:solidFill>
                <a:latin typeface="Trebuchet MS"/>
                <a:cs typeface="Trebuchet MS"/>
              </a:rPr>
              <a:t>Atklātie</a:t>
            </a:r>
            <a:r>
              <a:rPr sz="1100" spc="-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50" dirty="0">
                <a:solidFill>
                  <a:srgbClr val="454545"/>
                </a:solidFill>
                <a:latin typeface="Trebuchet MS"/>
                <a:cs typeface="Trebuchet MS"/>
              </a:rPr>
              <a:t>NN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265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Aizdomās</a:t>
            </a:r>
            <a:r>
              <a:rPr spc="-225" dirty="0"/>
              <a:t> </a:t>
            </a:r>
            <a:r>
              <a:rPr spc="-110" dirty="0"/>
              <a:t>turēto</a:t>
            </a:r>
            <a:r>
              <a:rPr spc="-220" dirty="0"/>
              <a:t> </a:t>
            </a:r>
            <a:r>
              <a:rPr spc="65" dirty="0"/>
              <a:t>personu</a:t>
            </a:r>
            <a:r>
              <a:rPr spc="-225" dirty="0"/>
              <a:t> </a:t>
            </a:r>
            <a:r>
              <a:rPr spc="-10" dirty="0"/>
              <a:t>raksturojums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3162" y="4157662"/>
            <a:ext cx="6597272" cy="572157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2749" y="10296524"/>
            <a:ext cx="152399" cy="1523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84276" y="10217150"/>
            <a:ext cx="254825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0" dirty="0">
                <a:solidFill>
                  <a:srgbClr val="454545"/>
                </a:solidFill>
                <a:latin typeface="Trebuchet MS"/>
                <a:cs typeface="Trebuchet MS"/>
              </a:rPr>
              <a:t>Sievietes</a:t>
            </a:r>
            <a:r>
              <a:rPr sz="1650" spc="-1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650" spc="50" dirty="0">
                <a:solidFill>
                  <a:srgbClr val="454545"/>
                </a:solidFill>
                <a:latin typeface="Trebuchet MS"/>
                <a:cs typeface="Trebuchet MS"/>
              </a:rPr>
              <a:t>1245</a:t>
            </a:r>
            <a:r>
              <a:rPr sz="1650" spc="-1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650" spc="-85" dirty="0">
                <a:solidFill>
                  <a:srgbClr val="454545"/>
                </a:solidFill>
                <a:latin typeface="Trebuchet MS"/>
                <a:cs typeface="Trebuchet MS"/>
              </a:rPr>
              <a:t>(-</a:t>
            </a:r>
            <a:r>
              <a:rPr sz="1650" spc="55" dirty="0">
                <a:solidFill>
                  <a:srgbClr val="454545"/>
                </a:solidFill>
                <a:latin typeface="Trebuchet MS"/>
                <a:cs typeface="Trebuchet MS"/>
              </a:rPr>
              <a:t>50</a:t>
            </a:r>
            <a:r>
              <a:rPr sz="1650" spc="-1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650" spc="-459" dirty="0">
                <a:solidFill>
                  <a:srgbClr val="454545"/>
                </a:solidFill>
                <a:latin typeface="Trebuchet MS"/>
                <a:cs typeface="Trebuchet MS"/>
              </a:rPr>
              <a:t>|</a:t>
            </a:r>
            <a:r>
              <a:rPr sz="1650" spc="-1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454545"/>
                </a:solidFill>
                <a:latin typeface="Trebuchet MS"/>
                <a:cs typeface="Trebuchet MS"/>
              </a:rPr>
              <a:t>12,7%)</a:t>
            </a:r>
            <a:endParaRPr sz="165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10249" y="10296524"/>
            <a:ext cx="152399" cy="1523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047134" y="10217150"/>
            <a:ext cx="241109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0" dirty="0">
                <a:solidFill>
                  <a:srgbClr val="454545"/>
                </a:solidFill>
                <a:latin typeface="Trebuchet MS"/>
                <a:cs typeface="Trebuchet MS"/>
              </a:rPr>
              <a:t>Vīrieši</a:t>
            </a:r>
            <a:r>
              <a:rPr sz="1650" spc="-12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650" spc="50" dirty="0">
                <a:solidFill>
                  <a:srgbClr val="454545"/>
                </a:solidFill>
                <a:latin typeface="Trebuchet MS"/>
                <a:cs typeface="Trebuchet MS"/>
              </a:rPr>
              <a:t>8558</a:t>
            </a:r>
            <a:r>
              <a:rPr sz="1650" spc="-114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650" spc="-85" dirty="0">
                <a:solidFill>
                  <a:srgbClr val="454545"/>
                </a:solidFill>
                <a:latin typeface="Trebuchet MS"/>
                <a:cs typeface="Trebuchet MS"/>
              </a:rPr>
              <a:t>(-</a:t>
            </a:r>
            <a:r>
              <a:rPr sz="1650" spc="50" dirty="0">
                <a:solidFill>
                  <a:srgbClr val="454545"/>
                </a:solidFill>
                <a:latin typeface="Trebuchet MS"/>
                <a:cs typeface="Trebuchet MS"/>
              </a:rPr>
              <a:t>293</a:t>
            </a:r>
            <a:r>
              <a:rPr sz="1650" spc="-12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650" spc="-459" dirty="0">
                <a:solidFill>
                  <a:srgbClr val="454545"/>
                </a:solidFill>
                <a:latin typeface="Trebuchet MS"/>
                <a:cs typeface="Trebuchet MS"/>
              </a:rPr>
              <a:t>|</a:t>
            </a:r>
            <a:r>
              <a:rPr sz="1650" spc="-114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454545"/>
                </a:solidFill>
                <a:latin typeface="Trebuchet MS"/>
                <a:cs typeface="Trebuchet MS"/>
              </a:rPr>
              <a:t>87,3%)</a:t>
            </a:r>
            <a:endParaRPr sz="165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05049" y="2901966"/>
            <a:ext cx="5173980" cy="822960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38100" marR="30480">
              <a:lnSpc>
                <a:spcPct val="60600"/>
              </a:lnSpc>
              <a:spcBef>
                <a:spcPts val="1650"/>
              </a:spcBef>
            </a:pPr>
            <a:r>
              <a:rPr sz="3250" b="1" dirty="0">
                <a:solidFill>
                  <a:srgbClr val="2E586E"/>
                </a:solidFill>
                <a:latin typeface="Trebuchet MS"/>
                <a:cs typeface="Trebuchet MS"/>
              </a:rPr>
              <a:t>Aizdomās</a:t>
            </a:r>
            <a:r>
              <a:rPr sz="3250" b="1" spc="-70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3250" b="1" spc="-85" dirty="0">
                <a:solidFill>
                  <a:srgbClr val="2E586E"/>
                </a:solidFill>
                <a:latin typeface="Trebuchet MS"/>
                <a:cs typeface="Trebuchet MS"/>
              </a:rPr>
              <a:t>turētās</a:t>
            </a:r>
            <a:r>
              <a:rPr sz="3250" b="1" spc="-70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3250" b="1" spc="-10" dirty="0">
                <a:solidFill>
                  <a:srgbClr val="2E586E"/>
                </a:solidFill>
                <a:latin typeface="Trebuchet MS"/>
                <a:cs typeface="Trebuchet MS"/>
              </a:rPr>
              <a:t>personas </a:t>
            </a:r>
            <a:r>
              <a:rPr sz="4875" b="1" spc="-127" baseline="-31623" dirty="0">
                <a:solidFill>
                  <a:srgbClr val="2E586E"/>
                </a:solidFill>
                <a:latin typeface="Trebuchet MS"/>
                <a:cs typeface="Trebuchet MS"/>
              </a:rPr>
              <a:t>9803</a:t>
            </a:r>
            <a:r>
              <a:rPr sz="1650" spc="-85" dirty="0">
                <a:solidFill>
                  <a:srgbClr val="2E586E"/>
                </a:solidFill>
                <a:latin typeface="Trebuchet MS"/>
                <a:cs typeface="Trebuchet MS"/>
              </a:rPr>
              <a:t>(-</a:t>
            </a:r>
            <a:r>
              <a:rPr sz="1650" spc="-20" dirty="0">
                <a:solidFill>
                  <a:srgbClr val="2E586E"/>
                </a:solidFill>
                <a:latin typeface="Trebuchet MS"/>
                <a:cs typeface="Trebuchet MS"/>
              </a:rPr>
              <a:t>343)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25520" y="2700755"/>
            <a:ext cx="0" cy="8020684"/>
          </a:xfrm>
          <a:custGeom>
            <a:avLst/>
            <a:gdLst/>
            <a:ahLst/>
            <a:cxnLst/>
            <a:rect l="l" t="t" r="r" b="b"/>
            <a:pathLst>
              <a:path h="8020684">
                <a:moveTo>
                  <a:pt x="0" y="8020152"/>
                </a:moveTo>
                <a:lnTo>
                  <a:pt x="0" y="0"/>
                </a:lnTo>
              </a:path>
            </a:pathLst>
          </a:custGeom>
          <a:ln w="9523">
            <a:solidFill>
              <a:srgbClr val="2E58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646150" y="2765692"/>
            <a:ext cx="4063365" cy="1255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4100"/>
              </a:lnSpc>
              <a:spcBef>
                <a:spcPts val="95"/>
              </a:spcBef>
            </a:pPr>
            <a:r>
              <a:rPr sz="3250" b="1" dirty="0">
                <a:solidFill>
                  <a:srgbClr val="2E586E"/>
                </a:solidFill>
                <a:latin typeface="Trebuchet MS"/>
                <a:cs typeface="Trebuchet MS"/>
              </a:rPr>
              <a:t>Pie</a:t>
            </a:r>
            <a:r>
              <a:rPr sz="3250" b="1" spc="-220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3250" b="1" spc="-60" dirty="0">
                <a:solidFill>
                  <a:srgbClr val="2E586E"/>
                </a:solidFill>
                <a:latin typeface="Trebuchet MS"/>
                <a:cs typeface="Trebuchet MS"/>
              </a:rPr>
              <a:t>kriminālatbildības </a:t>
            </a:r>
            <a:r>
              <a:rPr sz="3250" b="1" dirty="0">
                <a:solidFill>
                  <a:srgbClr val="2E586E"/>
                </a:solidFill>
                <a:latin typeface="Trebuchet MS"/>
                <a:cs typeface="Trebuchet MS"/>
              </a:rPr>
              <a:t>sauktas</a:t>
            </a:r>
            <a:r>
              <a:rPr sz="3250" b="1" spc="55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3250" b="1" spc="-10" dirty="0">
                <a:solidFill>
                  <a:srgbClr val="2E586E"/>
                </a:solidFill>
                <a:latin typeface="Trebuchet MS"/>
                <a:cs typeface="Trebuchet MS"/>
              </a:rPr>
              <a:t>personas</a:t>
            </a:r>
            <a:endParaRPr sz="32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50499" y="2880489"/>
            <a:ext cx="2769870" cy="1105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88464">
              <a:lnSpc>
                <a:spcPts val="2545"/>
              </a:lnSpc>
              <a:spcBef>
                <a:spcPts val="90"/>
              </a:spcBef>
            </a:pPr>
            <a:r>
              <a:rPr sz="3100" dirty="0">
                <a:solidFill>
                  <a:srgbClr val="2E586E"/>
                </a:solidFill>
                <a:latin typeface="Trebuchet MS"/>
                <a:cs typeface="Trebuchet MS"/>
              </a:rPr>
              <a:t>(-</a:t>
            </a:r>
            <a:r>
              <a:rPr sz="3100" spc="-20" dirty="0">
                <a:solidFill>
                  <a:srgbClr val="2E586E"/>
                </a:solidFill>
                <a:latin typeface="Trebuchet MS"/>
                <a:cs typeface="Trebuchet MS"/>
              </a:rPr>
              <a:t>263)</a:t>
            </a:r>
            <a:endParaRPr sz="3100">
              <a:latin typeface="Trebuchet MS"/>
              <a:cs typeface="Trebuchet MS"/>
            </a:endParaRPr>
          </a:p>
          <a:p>
            <a:pPr marL="12700">
              <a:lnSpc>
                <a:spcPts val="5965"/>
              </a:lnSpc>
            </a:pPr>
            <a:r>
              <a:rPr sz="5950" b="1" spc="135" dirty="0">
                <a:solidFill>
                  <a:srgbClr val="2E586E"/>
                </a:solidFill>
                <a:latin typeface="Trebuchet MS"/>
                <a:cs typeface="Trebuchet MS"/>
              </a:rPr>
              <a:t>854</a:t>
            </a:r>
            <a:r>
              <a:rPr sz="5950" b="1" spc="-490" dirty="0">
                <a:solidFill>
                  <a:srgbClr val="2E586E"/>
                </a:solidFill>
                <a:latin typeface="Trebuchet MS"/>
                <a:cs typeface="Trebuchet MS"/>
              </a:rPr>
              <a:t>8</a:t>
            </a:r>
            <a:endParaRPr sz="595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377862" y="2876550"/>
            <a:ext cx="0" cy="1247775"/>
          </a:xfrm>
          <a:custGeom>
            <a:avLst/>
            <a:gdLst/>
            <a:ahLst/>
            <a:cxnLst/>
            <a:rect l="l" t="t" r="r" b="b"/>
            <a:pathLst>
              <a:path h="1247775">
                <a:moveTo>
                  <a:pt x="0" y="1247774"/>
                </a:moveTo>
                <a:lnTo>
                  <a:pt x="0" y="0"/>
                </a:lnTo>
              </a:path>
            </a:pathLst>
          </a:custGeom>
          <a:ln w="9524">
            <a:solidFill>
              <a:srgbClr val="2E58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44099" y="4252912"/>
            <a:ext cx="8486775" cy="0"/>
          </a:xfrm>
          <a:custGeom>
            <a:avLst/>
            <a:gdLst/>
            <a:ahLst/>
            <a:cxnLst/>
            <a:rect l="l" t="t" r="r" b="b"/>
            <a:pathLst>
              <a:path w="8486775">
                <a:moveTo>
                  <a:pt x="0" y="0"/>
                </a:moveTo>
                <a:lnTo>
                  <a:pt x="8486774" y="0"/>
                </a:lnTo>
              </a:path>
            </a:pathLst>
          </a:custGeom>
          <a:ln w="9524">
            <a:solidFill>
              <a:srgbClr val="2E58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35542" y="5019675"/>
            <a:ext cx="1311910" cy="3381375"/>
          </a:xfrm>
          <a:custGeom>
            <a:avLst/>
            <a:gdLst/>
            <a:ahLst/>
            <a:cxnLst/>
            <a:rect l="l" t="t" r="r" b="b"/>
            <a:pathLst>
              <a:path w="1311909" h="3381375">
                <a:moveTo>
                  <a:pt x="655801" y="564478"/>
                </a:moveTo>
                <a:lnTo>
                  <a:pt x="610028" y="560795"/>
                </a:lnTo>
                <a:lnTo>
                  <a:pt x="566609" y="550130"/>
                </a:lnTo>
                <a:lnTo>
                  <a:pt x="526126" y="533057"/>
                </a:lnTo>
                <a:lnTo>
                  <a:pt x="489159" y="510153"/>
                </a:lnTo>
                <a:lnTo>
                  <a:pt x="456287" y="481991"/>
                </a:lnTo>
                <a:lnTo>
                  <a:pt x="428091" y="449147"/>
                </a:lnTo>
                <a:lnTo>
                  <a:pt x="405151" y="412196"/>
                </a:lnTo>
                <a:lnTo>
                  <a:pt x="388047" y="371712"/>
                </a:lnTo>
                <a:lnTo>
                  <a:pt x="377359" y="328272"/>
                </a:lnTo>
                <a:lnTo>
                  <a:pt x="373668" y="282450"/>
                </a:lnTo>
                <a:lnTo>
                  <a:pt x="377359" y="236616"/>
                </a:lnTo>
                <a:lnTo>
                  <a:pt x="388047" y="193144"/>
                </a:lnTo>
                <a:lnTo>
                  <a:pt x="405151" y="152613"/>
                </a:lnTo>
                <a:lnTo>
                  <a:pt x="428091" y="115604"/>
                </a:lnTo>
                <a:lnTo>
                  <a:pt x="456287" y="82698"/>
                </a:lnTo>
                <a:lnTo>
                  <a:pt x="489159" y="54473"/>
                </a:lnTo>
                <a:lnTo>
                  <a:pt x="526126" y="31511"/>
                </a:lnTo>
                <a:lnTo>
                  <a:pt x="566609" y="14391"/>
                </a:lnTo>
                <a:lnTo>
                  <a:pt x="610028" y="3694"/>
                </a:lnTo>
                <a:lnTo>
                  <a:pt x="655801" y="0"/>
                </a:lnTo>
                <a:lnTo>
                  <a:pt x="701578" y="3694"/>
                </a:lnTo>
                <a:lnTo>
                  <a:pt x="745005" y="14391"/>
                </a:lnTo>
                <a:lnTo>
                  <a:pt x="785499" y="31511"/>
                </a:lnTo>
                <a:lnTo>
                  <a:pt x="822481" y="54473"/>
                </a:lnTo>
                <a:lnTo>
                  <a:pt x="855369" y="82698"/>
                </a:lnTo>
                <a:lnTo>
                  <a:pt x="883580" y="115604"/>
                </a:lnTo>
                <a:lnTo>
                  <a:pt x="906534" y="152613"/>
                </a:lnTo>
                <a:lnTo>
                  <a:pt x="923650" y="193144"/>
                </a:lnTo>
                <a:lnTo>
                  <a:pt x="934346" y="236616"/>
                </a:lnTo>
                <a:lnTo>
                  <a:pt x="938041" y="282450"/>
                </a:lnTo>
                <a:lnTo>
                  <a:pt x="934346" y="328272"/>
                </a:lnTo>
                <a:lnTo>
                  <a:pt x="923650" y="371712"/>
                </a:lnTo>
                <a:lnTo>
                  <a:pt x="906534" y="412196"/>
                </a:lnTo>
                <a:lnTo>
                  <a:pt x="883580" y="449147"/>
                </a:lnTo>
                <a:lnTo>
                  <a:pt x="855369" y="481991"/>
                </a:lnTo>
                <a:lnTo>
                  <a:pt x="822481" y="510153"/>
                </a:lnTo>
                <a:lnTo>
                  <a:pt x="785499" y="533057"/>
                </a:lnTo>
                <a:lnTo>
                  <a:pt x="745005" y="550130"/>
                </a:lnTo>
                <a:lnTo>
                  <a:pt x="701578" y="560795"/>
                </a:lnTo>
                <a:lnTo>
                  <a:pt x="655801" y="564478"/>
                </a:lnTo>
                <a:close/>
              </a:path>
              <a:path w="1311909" h="3381375">
                <a:moveTo>
                  <a:pt x="1091893" y="869119"/>
                </a:moveTo>
                <a:lnTo>
                  <a:pt x="219710" y="869119"/>
                </a:lnTo>
                <a:lnTo>
                  <a:pt x="219710" y="868696"/>
                </a:lnTo>
                <a:lnTo>
                  <a:pt x="239080" y="830801"/>
                </a:lnTo>
                <a:lnTo>
                  <a:pt x="259337" y="795880"/>
                </a:lnTo>
                <a:lnTo>
                  <a:pt x="281371" y="764066"/>
                </a:lnTo>
                <a:lnTo>
                  <a:pt x="334317" y="710297"/>
                </a:lnTo>
                <a:lnTo>
                  <a:pt x="367006" y="688610"/>
                </a:lnTo>
                <a:lnTo>
                  <a:pt x="405021" y="670565"/>
                </a:lnTo>
                <a:lnTo>
                  <a:pt x="449253" y="656297"/>
                </a:lnTo>
                <a:lnTo>
                  <a:pt x="500587" y="645941"/>
                </a:lnTo>
                <a:lnTo>
                  <a:pt x="559912" y="639628"/>
                </a:lnTo>
                <a:lnTo>
                  <a:pt x="628116" y="637494"/>
                </a:lnTo>
                <a:lnTo>
                  <a:pt x="683592" y="637494"/>
                </a:lnTo>
                <a:lnTo>
                  <a:pt x="751794" y="639628"/>
                </a:lnTo>
                <a:lnTo>
                  <a:pt x="811112" y="645941"/>
                </a:lnTo>
                <a:lnTo>
                  <a:pt x="862437" y="656297"/>
                </a:lnTo>
                <a:lnTo>
                  <a:pt x="906655" y="670565"/>
                </a:lnTo>
                <a:lnTo>
                  <a:pt x="944657" y="688610"/>
                </a:lnTo>
                <a:lnTo>
                  <a:pt x="977331" y="710297"/>
                </a:lnTo>
                <a:lnTo>
                  <a:pt x="1030251" y="764066"/>
                </a:lnTo>
                <a:lnTo>
                  <a:pt x="1052274" y="795880"/>
                </a:lnTo>
                <a:lnTo>
                  <a:pt x="1072526" y="830801"/>
                </a:lnTo>
                <a:lnTo>
                  <a:pt x="1091893" y="868696"/>
                </a:lnTo>
                <a:lnTo>
                  <a:pt x="1091893" y="869119"/>
                </a:lnTo>
                <a:close/>
              </a:path>
              <a:path w="1311909" h="3381375">
                <a:moveTo>
                  <a:pt x="88998" y="1844328"/>
                </a:moveTo>
                <a:lnTo>
                  <a:pt x="82341" y="1844328"/>
                </a:lnTo>
                <a:lnTo>
                  <a:pt x="75579" y="1843483"/>
                </a:lnTo>
                <a:lnTo>
                  <a:pt x="68710" y="1841687"/>
                </a:lnTo>
                <a:lnTo>
                  <a:pt x="36059" y="1827014"/>
                </a:lnTo>
                <a:lnTo>
                  <a:pt x="12442" y="1801810"/>
                </a:lnTo>
                <a:lnTo>
                  <a:pt x="0" y="1769573"/>
                </a:lnTo>
                <a:lnTo>
                  <a:pt x="871" y="1733800"/>
                </a:lnTo>
                <a:lnTo>
                  <a:pt x="25135" y="1619072"/>
                </a:lnTo>
                <a:lnTo>
                  <a:pt x="83794" y="1355838"/>
                </a:lnTo>
                <a:lnTo>
                  <a:pt x="155648" y="1065521"/>
                </a:lnTo>
                <a:lnTo>
                  <a:pt x="219498" y="869541"/>
                </a:lnTo>
                <a:lnTo>
                  <a:pt x="219498" y="869119"/>
                </a:lnTo>
                <a:lnTo>
                  <a:pt x="1092104" y="869119"/>
                </a:lnTo>
                <a:lnTo>
                  <a:pt x="1092104" y="869541"/>
                </a:lnTo>
                <a:lnTo>
                  <a:pt x="1154908" y="1062174"/>
                </a:lnTo>
                <a:lnTo>
                  <a:pt x="377366" y="1062174"/>
                </a:lnTo>
                <a:lnTo>
                  <a:pt x="177020" y="1774270"/>
                </a:lnTo>
                <a:lnTo>
                  <a:pt x="164990" y="1802692"/>
                </a:lnTo>
                <a:lnTo>
                  <a:pt x="144817" y="1824833"/>
                </a:lnTo>
                <a:lnTo>
                  <a:pt x="118741" y="1839207"/>
                </a:lnTo>
                <a:lnTo>
                  <a:pt x="88998" y="1844328"/>
                </a:lnTo>
                <a:close/>
              </a:path>
              <a:path w="1311909" h="3381375">
                <a:moveTo>
                  <a:pt x="1128666" y="2252418"/>
                </a:moveTo>
                <a:lnTo>
                  <a:pt x="182726" y="2252418"/>
                </a:lnTo>
                <a:lnTo>
                  <a:pt x="377366" y="1062174"/>
                </a:lnTo>
                <a:lnTo>
                  <a:pt x="934236" y="1062174"/>
                </a:lnTo>
                <a:lnTo>
                  <a:pt x="1128666" y="2252418"/>
                </a:lnTo>
                <a:close/>
              </a:path>
              <a:path w="1311909" h="3381375">
                <a:moveTo>
                  <a:pt x="1229261" y="1844328"/>
                </a:moveTo>
                <a:lnTo>
                  <a:pt x="1222710" y="1844328"/>
                </a:lnTo>
                <a:lnTo>
                  <a:pt x="1192892" y="1839207"/>
                </a:lnTo>
                <a:lnTo>
                  <a:pt x="1166838" y="1824885"/>
                </a:lnTo>
                <a:lnTo>
                  <a:pt x="1146659" y="1802781"/>
                </a:lnTo>
                <a:lnTo>
                  <a:pt x="1134583" y="1774376"/>
                </a:lnTo>
                <a:lnTo>
                  <a:pt x="934236" y="1062174"/>
                </a:lnTo>
                <a:lnTo>
                  <a:pt x="1154908" y="1062174"/>
                </a:lnTo>
                <a:lnTo>
                  <a:pt x="1227848" y="1355838"/>
                </a:lnTo>
                <a:lnTo>
                  <a:pt x="1286482" y="1619072"/>
                </a:lnTo>
                <a:lnTo>
                  <a:pt x="1310731" y="1733800"/>
                </a:lnTo>
                <a:lnTo>
                  <a:pt x="1311618" y="1769573"/>
                </a:lnTo>
                <a:lnTo>
                  <a:pt x="1299200" y="1801810"/>
                </a:lnTo>
                <a:lnTo>
                  <a:pt x="1275589" y="1827014"/>
                </a:lnTo>
                <a:lnTo>
                  <a:pt x="1242893" y="1841687"/>
                </a:lnTo>
                <a:lnTo>
                  <a:pt x="1236024" y="1843483"/>
                </a:lnTo>
                <a:lnTo>
                  <a:pt x="1229261" y="1844328"/>
                </a:lnTo>
                <a:close/>
              </a:path>
              <a:path w="1311909" h="3381375">
                <a:moveTo>
                  <a:pt x="495503" y="3381375"/>
                </a:moveTo>
                <a:lnTo>
                  <a:pt x="448388" y="3361549"/>
                </a:lnTo>
                <a:lnTo>
                  <a:pt x="428615" y="3313747"/>
                </a:lnTo>
                <a:lnTo>
                  <a:pt x="370286" y="2252418"/>
                </a:lnTo>
                <a:lnTo>
                  <a:pt x="621671" y="2252418"/>
                </a:lnTo>
                <a:lnTo>
                  <a:pt x="563976" y="3313747"/>
                </a:lnTo>
                <a:lnTo>
                  <a:pt x="544124" y="3361549"/>
                </a:lnTo>
                <a:lnTo>
                  <a:pt x="495503" y="3381375"/>
                </a:lnTo>
                <a:close/>
              </a:path>
              <a:path w="1311909" h="3381375">
                <a:moveTo>
                  <a:pt x="815994" y="3381375"/>
                </a:moveTo>
                <a:lnTo>
                  <a:pt x="767466" y="3361549"/>
                </a:lnTo>
                <a:lnTo>
                  <a:pt x="747627" y="3313747"/>
                </a:lnTo>
                <a:lnTo>
                  <a:pt x="689932" y="2252418"/>
                </a:lnTo>
                <a:lnTo>
                  <a:pt x="941316" y="2252418"/>
                </a:lnTo>
                <a:lnTo>
                  <a:pt x="882988" y="3313747"/>
                </a:lnTo>
                <a:lnTo>
                  <a:pt x="863201" y="3361549"/>
                </a:lnTo>
                <a:lnTo>
                  <a:pt x="815994" y="3381375"/>
                </a:lnTo>
                <a:close/>
              </a:path>
            </a:pathLst>
          </a:custGeom>
          <a:solidFill>
            <a:srgbClr val="8EC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642575" y="5020092"/>
            <a:ext cx="1229995" cy="3390900"/>
          </a:xfrm>
          <a:custGeom>
            <a:avLst/>
            <a:gdLst/>
            <a:ahLst/>
            <a:cxnLst/>
            <a:rect l="l" t="t" r="r" b="b"/>
            <a:pathLst>
              <a:path w="1229995" h="3390900">
                <a:moveTo>
                  <a:pt x="682621" y="3390482"/>
                </a:moveTo>
                <a:lnTo>
                  <a:pt x="546985" y="3390482"/>
                </a:lnTo>
                <a:lnTo>
                  <a:pt x="498418" y="3386091"/>
                </a:lnTo>
                <a:lnTo>
                  <a:pt x="452636" y="3373439"/>
                </a:lnTo>
                <a:lnTo>
                  <a:pt x="410419" y="3353307"/>
                </a:lnTo>
                <a:lnTo>
                  <a:pt x="372551" y="3326478"/>
                </a:lnTo>
                <a:lnTo>
                  <a:pt x="339814" y="3293732"/>
                </a:lnTo>
                <a:lnTo>
                  <a:pt x="312989" y="3255851"/>
                </a:lnTo>
                <a:lnTo>
                  <a:pt x="292861" y="3213615"/>
                </a:lnTo>
                <a:lnTo>
                  <a:pt x="280210" y="3167808"/>
                </a:lnTo>
                <a:lnTo>
                  <a:pt x="275819" y="3119210"/>
                </a:lnTo>
                <a:lnTo>
                  <a:pt x="275819" y="2194130"/>
                </a:lnTo>
                <a:lnTo>
                  <a:pt x="236578" y="2169981"/>
                </a:lnTo>
                <a:lnTo>
                  <a:pt x="200474" y="2141372"/>
                </a:lnTo>
                <a:lnTo>
                  <a:pt x="167981" y="2108730"/>
                </a:lnTo>
                <a:lnTo>
                  <a:pt x="139574" y="2072481"/>
                </a:lnTo>
                <a:lnTo>
                  <a:pt x="115726" y="2033054"/>
                </a:lnTo>
                <a:lnTo>
                  <a:pt x="96913" y="1990875"/>
                </a:lnTo>
                <a:lnTo>
                  <a:pt x="83608" y="1946371"/>
                </a:lnTo>
                <a:lnTo>
                  <a:pt x="76286" y="1899969"/>
                </a:lnTo>
                <a:lnTo>
                  <a:pt x="732" y="1049701"/>
                </a:lnTo>
                <a:lnTo>
                  <a:pt x="0" y="999967"/>
                </a:lnTo>
                <a:lnTo>
                  <a:pt x="6493" y="952441"/>
                </a:lnTo>
                <a:lnTo>
                  <a:pt x="19726" y="907657"/>
                </a:lnTo>
                <a:lnTo>
                  <a:pt x="39210" y="866147"/>
                </a:lnTo>
                <a:lnTo>
                  <a:pt x="64460" y="828443"/>
                </a:lnTo>
                <a:lnTo>
                  <a:pt x="94986" y="795079"/>
                </a:lnTo>
                <a:lnTo>
                  <a:pt x="130303" y="766587"/>
                </a:lnTo>
                <a:lnTo>
                  <a:pt x="169923" y="743499"/>
                </a:lnTo>
                <a:lnTo>
                  <a:pt x="213359" y="726348"/>
                </a:lnTo>
                <a:lnTo>
                  <a:pt x="260123" y="715667"/>
                </a:lnTo>
                <a:lnTo>
                  <a:pt x="309728" y="711989"/>
                </a:lnTo>
                <a:lnTo>
                  <a:pt x="919984" y="711989"/>
                </a:lnTo>
                <a:lnTo>
                  <a:pt x="969589" y="715667"/>
                </a:lnTo>
                <a:lnTo>
                  <a:pt x="1016353" y="726348"/>
                </a:lnTo>
                <a:lnTo>
                  <a:pt x="1059789" y="743499"/>
                </a:lnTo>
                <a:lnTo>
                  <a:pt x="1099409" y="766587"/>
                </a:lnTo>
                <a:lnTo>
                  <a:pt x="1134726" y="795079"/>
                </a:lnTo>
                <a:lnTo>
                  <a:pt x="1165252" y="828443"/>
                </a:lnTo>
                <a:lnTo>
                  <a:pt x="1190502" y="866147"/>
                </a:lnTo>
                <a:lnTo>
                  <a:pt x="1209986" y="907657"/>
                </a:lnTo>
                <a:lnTo>
                  <a:pt x="1223219" y="952441"/>
                </a:lnTo>
                <a:lnTo>
                  <a:pt x="1229713" y="999967"/>
                </a:lnTo>
                <a:lnTo>
                  <a:pt x="1228980" y="1049701"/>
                </a:lnTo>
                <a:lnTo>
                  <a:pt x="1153426" y="1899969"/>
                </a:lnTo>
                <a:lnTo>
                  <a:pt x="1146100" y="1946371"/>
                </a:lnTo>
                <a:lnTo>
                  <a:pt x="1132785" y="1990875"/>
                </a:lnTo>
                <a:lnTo>
                  <a:pt x="1113958" y="2033054"/>
                </a:lnTo>
                <a:lnTo>
                  <a:pt x="1090099" y="2072481"/>
                </a:lnTo>
                <a:lnTo>
                  <a:pt x="1061684" y="2108730"/>
                </a:lnTo>
                <a:lnTo>
                  <a:pt x="1029193" y="2141372"/>
                </a:lnTo>
                <a:lnTo>
                  <a:pt x="993103" y="2169981"/>
                </a:lnTo>
                <a:lnTo>
                  <a:pt x="953893" y="2194130"/>
                </a:lnTo>
                <a:lnTo>
                  <a:pt x="953893" y="3119210"/>
                </a:lnTo>
                <a:lnTo>
                  <a:pt x="949502" y="3167808"/>
                </a:lnTo>
                <a:lnTo>
                  <a:pt x="936850" y="3213615"/>
                </a:lnTo>
                <a:lnTo>
                  <a:pt x="916719" y="3255851"/>
                </a:lnTo>
                <a:lnTo>
                  <a:pt x="889889" y="3293732"/>
                </a:lnTo>
                <a:lnTo>
                  <a:pt x="857143" y="3326478"/>
                </a:lnTo>
                <a:lnTo>
                  <a:pt x="819262" y="3353307"/>
                </a:lnTo>
                <a:lnTo>
                  <a:pt x="777027" y="3373439"/>
                </a:lnTo>
                <a:lnTo>
                  <a:pt x="731219" y="3386091"/>
                </a:lnTo>
                <a:lnTo>
                  <a:pt x="682621" y="3390482"/>
                </a:lnTo>
                <a:close/>
              </a:path>
              <a:path w="1229995" h="3390900">
                <a:moveTo>
                  <a:pt x="599631" y="610374"/>
                </a:moveTo>
                <a:lnTo>
                  <a:pt x="558363" y="605336"/>
                </a:lnTo>
                <a:lnTo>
                  <a:pt x="518449" y="594819"/>
                </a:lnTo>
                <a:lnTo>
                  <a:pt x="480432" y="579134"/>
                </a:lnTo>
                <a:lnTo>
                  <a:pt x="444856" y="558595"/>
                </a:lnTo>
                <a:lnTo>
                  <a:pt x="412262" y="533515"/>
                </a:lnTo>
                <a:lnTo>
                  <a:pt x="383194" y="504206"/>
                </a:lnTo>
                <a:lnTo>
                  <a:pt x="358193" y="470981"/>
                </a:lnTo>
                <a:lnTo>
                  <a:pt x="337804" y="434154"/>
                </a:lnTo>
                <a:lnTo>
                  <a:pt x="322568" y="394038"/>
                </a:lnTo>
                <a:lnTo>
                  <a:pt x="313028" y="350944"/>
                </a:lnTo>
                <a:lnTo>
                  <a:pt x="309728" y="305187"/>
                </a:lnTo>
                <a:lnTo>
                  <a:pt x="313226" y="259073"/>
                </a:lnTo>
                <a:lnTo>
                  <a:pt x="323463" y="214636"/>
                </a:lnTo>
                <a:lnTo>
                  <a:pt x="340057" y="172543"/>
                </a:lnTo>
                <a:lnTo>
                  <a:pt x="362623" y="133458"/>
                </a:lnTo>
                <a:lnTo>
                  <a:pt x="390778" y="98047"/>
                </a:lnTo>
                <a:lnTo>
                  <a:pt x="424138" y="66975"/>
                </a:lnTo>
                <a:lnTo>
                  <a:pt x="462319" y="40908"/>
                </a:lnTo>
                <a:lnTo>
                  <a:pt x="503596" y="20896"/>
                </a:lnTo>
                <a:lnTo>
                  <a:pt x="545684" y="7616"/>
                </a:lnTo>
                <a:lnTo>
                  <a:pt x="588042" y="755"/>
                </a:lnTo>
                <a:lnTo>
                  <a:pt x="630127" y="0"/>
                </a:lnTo>
                <a:lnTo>
                  <a:pt x="671397" y="5037"/>
                </a:lnTo>
                <a:lnTo>
                  <a:pt x="711309" y="15555"/>
                </a:lnTo>
                <a:lnTo>
                  <a:pt x="749322" y="31239"/>
                </a:lnTo>
                <a:lnTo>
                  <a:pt x="784893" y="51778"/>
                </a:lnTo>
                <a:lnTo>
                  <a:pt x="817481" y="76859"/>
                </a:lnTo>
                <a:lnTo>
                  <a:pt x="846542" y="106167"/>
                </a:lnTo>
                <a:lnTo>
                  <a:pt x="871535" y="139392"/>
                </a:lnTo>
                <a:lnTo>
                  <a:pt x="891918" y="176219"/>
                </a:lnTo>
                <a:lnTo>
                  <a:pt x="907149" y="216336"/>
                </a:lnTo>
                <a:lnTo>
                  <a:pt x="916685" y="259429"/>
                </a:lnTo>
                <a:lnTo>
                  <a:pt x="919984" y="305187"/>
                </a:lnTo>
                <a:lnTo>
                  <a:pt x="916486" y="351295"/>
                </a:lnTo>
                <a:lnTo>
                  <a:pt x="906249" y="395718"/>
                </a:lnTo>
                <a:lnTo>
                  <a:pt x="889655" y="437797"/>
                </a:lnTo>
                <a:lnTo>
                  <a:pt x="867089" y="476871"/>
                </a:lnTo>
                <a:lnTo>
                  <a:pt x="838934" y="512280"/>
                </a:lnTo>
                <a:lnTo>
                  <a:pt x="805575" y="543365"/>
                </a:lnTo>
                <a:lnTo>
                  <a:pt x="767394" y="569465"/>
                </a:lnTo>
                <a:lnTo>
                  <a:pt x="726135" y="589477"/>
                </a:lnTo>
                <a:lnTo>
                  <a:pt x="684060" y="602757"/>
                </a:lnTo>
                <a:lnTo>
                  <a:pt x="641711" y="609618"/>
                </a:lnTo>
                <a:lnTo>
                  <a:pt x="599631" y="610374"/>
                </a:lnTo>
                <a:close/>
              </a:path>
            </a:pathLst>
          </a:custGeom>
          <a:solidFill>
            <a:srgbClr val="25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678025" y="9586912"/>
            <a:ext cx="2495550" cy="0"/>
          </a:xfrm>
          <a:custGeom>
            <a:avLst/>
            <a:gdLst/>
            <a:ahLst/>
            <a:cxnLst/>
            <a:rect l="l" t="t" r="r" b="b"/>
            <a:pathLst>
              <a:path w="2495550">
                <a:moveTo>
                  <a:pt x="0" y="0"/>
                </a:moveTo>
                <a:lnTo>
                  <a:pt x="2495549" y="0"/>
                </a:lnTo>
              </a:path>
            </a:pathLst>
          </a:custGeom>
          <a:ln w="9524">
            <a:solidFill>
              <a:srgbClr val="2E58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987492" y="9630271"/>
            <a:ext cx="1990089" cy="53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6760" marR="5080" indent="-734060">
              <a:lnSpc>
                <a:spcPct val="122700"/>
              </a:lnSpc>
              <a:spcBef>
                <a:spcPts val="100"/>
              </a:spcBef>
            </a:pPr>
            <a:r>
              <a:rPr sz="1350" dirty="0">
                <a:solidFill>
                  <a:srgbClr val="4B4B4B"/>
                </a:solidFill>
                <a:latin typeface="Trebuchet MS"/>
                <a:cs typeface="Trebuchet MS"/>
              </a:rPr>
              <a:t>NO</a:t>
            </a:r>
            <a:r>
              <a:rPr sz="1350" spc="-4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350" spc="95" dirty="0">
                <a:solidFill>
                  <a:srgbClr val="4B4B4B"/>
                </a:solidFill>
                <a:latin typeface="Trebuchet MS"/>
                <a:cs typeface="Trebuchet MS"/>
              </a:rPr>
              <a:t>TĀM</a:t>
            </a:r>
            <a:r>
              <a:rPr sz="1350" spc="-4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B4B4B"/>
                </a:solidFill>
                <a:latin typeface="Trebuchet MS"/>
                <a:cs typeface="Trebuchet MS"/>
              </a:rPr>
              <a:t>NEPILNGADĪGAS </a:t>
            </a:r>
            <a:r>
              <a:rPr sz="1350" dirty="0">
                <a:solidFill>
                  <a:srgbClr val="4B4B4B"/>
                </a:solidFill>
                <a:latin typeface="Trebuchet MS"/>
                <a:cs typeface="Trebuchet MS"/>
              </a:rPr>
              <a:t>39</a:t>
            </a:r>
            <a:r>
              <a:rPr sz="1350" spc="-1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350" spc="-20" dirty="0">
                <a:solidFill>
                  <a:srgbClr val="4B4B4B"/>
                </a:solidFill>
                <a:latin typeface="Trebuchet MS"/>
                <a:cs typeface="Trebuchet MS"/>
              </a:rPr>
              <a:t>(+5)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941550" y="8594419"/>
            <a:ext cx="1628139" cy="7931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60"/>
              </a:spcBef>
            </a:pPr>
            <a:r>
              <a:rPr sz="2350" spc="75" dirty="0">
                <a:solidFill>
                  <a:srgbClr val="8EC2A6"/>
                </a:solidFill>
                <a:latin typeface="Trebuchet MS"/>
                <a:cs typeface="Trebuchet MS"/>
              </a:rPr>
              <a:t>SIEVIETES</a:t>
            </a:r>
            <a:endParaRPr sz="2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250" b="1" spc="-90" dirty="0">
                <a:latin typeface="Trebuchet MS"/>
                <a:cs typeface="Trebuchet MS"/>
              </a:rPr>
              <a:t>11,8%</a:t>
            </a:r>
            <a:r>
              <a:rPr sz="2250" b="1" spc="-135" dirty="0">
                <a:latin typeface="Trebuchet MS"/>
                <a:cs typeface="Trebuchet MS"/>
              </a:rPr>
              <a:t> </a:t>
            </a:r>
            <a:r>
              <a:rPr sz="2250" b="1" spc="-765" dirty="0">
                <a:latin typeface="Trebuchet MS"/>
                <a:cs typeface="Trebuchet MS"/>
              </a:rPr>
              <a:t>|</a:t>
            </a:r>
            <a:r>
              <a:rPr sz="2250" b="1" spc="-130" dirty="0">
                <a:latin typeface="Trebuchet MS"/>
                <a:cs typeface="Trebuchet MS"/>
              </a:rPr>
              <a:t> </a:t>
            </a:r>
            <a:r>
              <a:rPr sz="2250" b="1" spc="-40" dirty="0">
                <a:latin typeface="Trebuchet MS"/>
                <a:cs typeface="Trebuchet MS"/>
              </a:rPr>
              <a:t>1006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551275" y="8877887"/>
            <a:ext cx="331470" cy="264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-35" dirty="0">
                <a:latin typeface="Trebuchet MS"/>
                <a:cs typeface="Trebuchet MS"/>
              </a:rPr>
              <a:t>(-</a:t>
            </a:r>
            <a:r>
              <a:rPr sz="1550" spc="-25" dirty="0">
                <a:latin typeface="Trebuchet MS"/>
                <a:cs typeface="Trebuchet MS"/>
              </a:rPr>
              <a:t>5)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273672" y="9649321"/>
            <a:ext cx="1950085" cy="53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0240" marR="5080" indent="-638175">
              <a:lnSpc>
                <a:spcPct val="122700"/>
              </a:lnSpc>
              <a:spcBef>
                <a:spcPts val="100"/>
              </a:spcBef>
            </a:pPr>
            <a:r>
              <a:rPr sz="1350" dirty="0">
                <a:solidFill>
                  <a:srgbClr val="4B4B4B"/>
                </a:solidFill>
                <a:latin typeface="Trebuchet MS"/>
                <a:cs typeface="Trebuchet MS"/>
              </a:rPr>
              <a:t>NO</a:t>
            </a:r>
            <a:r>
              <a:rPr sz="1350" spc="-4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350" spc="55" dirty="0">
                <a:solidFill>
                  <a:srgbClr val="4B4B4B"/>
                </a:solidFill>
                <a:latin typeface="Trebuchet MS"/>
                <a:cs typeface="Trebuchet MS"/>
              </a:rPr>
              <a:t>TIEM</a:t>
            </a:r>
            <a:r>
              <a:rPr sz="1350" spc="-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B4B4B"/>
                </a:solidFill>
                <a:latin typeface="Trebuchet MS"/>
                <a:cs typeface="Trebuchet MS"/>
              </a:rPr>
              <a:t>NEPILNGADĪGIE </a:t>
            </a:r>
            <a:r>
              <a:rPr sz="1350" dirty="0">
                <a:solidFill>
                  <a:srgbClr val="4B4B4B"/>
                </a:solidFill>
                <a:latin typeface="Trebuchet MS"/>
                <a:cs typeface="Trebuchet MS"/>
              </a:rPr>
              <a:t>310</a:t>
            </a:r>
            <a:r>
              <a:rPr sz="1350" spc="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B4B4B"/>
                </a:solidFill>
                <a:latin typeface="Trebuchet MS"/>
                <a:cs typeface="Trebuchet MS"/>
              </a:rPr>
              <a:t>(-</a:t>
            </a:r>
            <a:r>
              <a:rPr sz="1350" spc="-25" dirty="0">
                <a:solidFill>
                  <a:srgbClr val="4B4B4B"/>
                </a:solidFill>
                <a:latin typeface="Trebuchet MS"/>
                <a:cs typeface="Trebuchet MS"/>
              </a:rPr>
              <a:t>32)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179174" y="8613469"/>
            <a:ext cx="1628139" cy="7931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350" spc="70" dirty="0">
                <a:solidFill>
                  <a:srgbClr val="25536A"/>
                </a:solidFill>
                <a:latin typeface="Trebuchet MS"/>
                <a:cs typeface="Trebuchet MS"/>
              </a:rPr>
              <a:t>VĪRIEŠI</a:t>
            </a:r>
            <a:endParaRPr sz="2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250" b="1" spc="-90" dirty="0">
                <a:solidFill>
                  <a:srgbClr val="4B4B4B"/>
                </a:solidFill>
                <a:latin typeface="Trebuchet MS"/>
                <a:cs typeface="Trebuchet MS"/>
              </a:rPr>
              <a:t>88,2%</a:t>
            </a:r>
            <a:r>
              <a:rPr sz="2250" b="1" spc="-1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250" b="1" spc="-765" dirty="0">
                <a:solidFill>
                  <a:srgbClr val="4B4B4B"/>
                </a:solidFill>
                <a:latin typeface="Trebuchet MS"/>
                <a:cs typeface="Trebuchet MS"/>
              </a:rPr>
              <a:t>|</a:t>
            </a:r>
            <a:r>
              <a:rPr sz="2250" b="1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250" b="1" spc="-40" dirty="0">
                <a:solidFill>
                  <a:srgbClr val="4B4B4B"/>
                </a:solidFill>
                <a:latin typeface="Trebuchet MS"/>
                <a:cs typeface="Trebuchet MS"/>
              </a:rPr>
              <a:t>7542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788899" y="8896937"/>
            <a:ext cx="548640" cy="264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-10" dirty="0">
                <a:solidFill>
                  <a:srgbClr val="4B4B4B"/>
                </a:solidFill>
                <a:latin typeface="Trebuchet MS"/>
                <a:cs typeface="Trebuchet MS"/>
              </a:rPr>
              <a:t>(-</a:t>
            </a:r>
            <a:r>
              <a:rPr sz="1550" spc="-20" dirty="0">
                <a:solidFill>
                  <a:srgbClr val="4B4B4B"/>
                </a:solidFill>
                <a:latin typeface="Trebuchet MS"/>
                <a:cs typeface="Trebuchet MS"/>
              </a:rPr>
              <a:t>258)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029949" y="9586912"/>
            <a:ext cx="2495550" cy="0"/>
          </a:xfrm>
          <a:custGeom>
            <a:avLst/>
            <a:gdLst/>
            <a:ahLst/>
            <a:cxnLst/>
            <a:rect l="l" t="t" r="r" b="b"/>
            <a:pathLst>
              <a:path w="2495550">
                <a:moveTo>
                  <a:pt x="0" y="0"/>
                </a:moveTo>
                <a:lnTo>
                  <a:pt x="2495549" y="0"/>
                </a:lnTo>
              </a:path>
            </a:pathLst>
          </a:custGeom>
          <a:ln w="9524">
            <a:solidFill>
              <a:srgbClr val="2E58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165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Noziegumi</a:t>
            </a:r>
            <a:r>
              <a:rPr spc="-204" dirty="0"/>
              <a:t> </a:t>
            </a:r>
            <a:r>
              <a:rPr spc="-135" dirty="0"/>
              <a:t>pret</a:t>
            </a:r>
            <a:r>
              <a:rPr spc="-204" dirty="0"/>
              <a:t> </a:t>
            </a:r>
            <a:r>
              <a:rPr spc="85" dirty="0"/>
              <a:t>īpašumu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63124" y="9982200"/>
            <a:ext cx="752475" cy="419100"/>
          </a:xfrm>
          <a:prstGeom prst="rect">
            <a:avLst/>
          </a:prstGeom>
          <a:solidFill>
            <a:srgbClr val="999999"/>
          </a:solidFill>
        </p:spPr>
        <p:txBody>
          <a:bodyPr vert="horz" wrap="square" lIns="0" tIns="889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700"/>
              </a:spcBef>
            </a:pPr>
            <a:r>
              <a:rPr sz="1400" spc="50" dirty="0">
                <a:solidFill>
                  <a:srgbClr val="454545"/>
                </a:solidFill>
                <a:latin typeface="Trebuchet MS"/>
                <a:cs typeface="Trebuchet MS"/>
              </a:rPr>
              <a:t>2020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5400" y="9982200"/>
            <a:ext cx="752475" cy="419100"/>
          </a:xfrm>
          <a:prstGeom prst="rect">
            <a:avLst/>
          </a:prstGeom>
          <a:solidFill>
            <a:srgbClr val="8EC2A6"/>
          </a:solidFill>
        </p:spPr>
        <p:txBody>
          <a:bodyPr vert="horz" wrap="square" lIns="0" tIns="889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700"/>
              </a:spcBef>
            </a:pPr>
            <a:r>
              <a:rPr sz="1400" spc="50" dirty="0">
                <a:solidFill>
                  <a:srgbClr val="454545"/>
                </a:solidFill>
                <a:latin typeface="Trebuchet MS"/>
                <a:cs typeface="Trebuchet MS"/>
              </a:rPr>
              <a:t>2021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638925" y="2586037"/>
            <a:ext cx="0" cy="5334000"/>
          </a:xfrm>
          <a:custGeom>
            <a:avLst/>
            <a:gdLst/>
            <a:ahLst/>
            <a:cxnLst/>
            <a:rect l="l" t="t" r="r" b="b"/>
            <a:pathLst>
              <a:path h="5334000">
                <a:moveTo>
                  <a:pt x="0" y="0"/>
                </a:moveTo>
                <a:lnTo>
                  <a:pt x="0" y="5333999"/>
                </a:lnTo>
              </a:path>
            </a:pathLst>
          </a:custGeom>
          <a:ln w="28574">
            <a:solidFill>
              <a:srgbClr val="0E4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55122" y="2609850"/>
            <a:ext cx="1095375" cy="1762125"/>
          </a:xfrm>
          <a:custGeom>
            <a:avLst/>
            <a:gdLst/>
            <a:ahLst/>
            <a:cxnLst/>
            <a:rect l="l" t="t" r="r" b="b"/>
            <a:pathLst>
              <a:path w="1095375" h="1762125">
                <a:moveTo>
                  <a:pt x="171531" y="192126"/>
                </a:moveTo>
                <a:lnTo>
                  <a:pt x="0" y="112555"/>
                </a:lnTo>
                <a:lnTo>
                  <a:pt x="75496" y="0"/>
                </a:lnTo>
                <a:lnTo>
                  <a:pt x="194879" y="141355"/>
                </a:lnTo>
                <a:lnTo>
                  <a:pt x="171531" y="192126"/>
                </a:lnTo>
                <a:close/>
              </a:path>
              <a:path w="1095375" h="1762125">
                <a:moveTo>
                  <a:pt x="414649" y="300056"/>
                </a:moveTo>
                <a:lnTo>
                  <a:pt x="296973" y="191741"/>
                </a:lnTo>
                <a:lnTo>
                  <a:pt x="336675" y="153253"/>
                </a:lnTo>
                <a:lnTo>
                  <a:pt x="378667" y="121468"/>
                </a:lnTo>
                <a:lnTo>
                  <a:pt x="422669" y="96517"/>
                </a:lnTo>
                <a:lnTo>
                  <a:pt x="468400" y="78532"/>
                </a:lnTo>
                <a:lnTo>
                  <a:pt x="515582" y="67645"/>
                </a:lnTo>
                <a:lnTo>
                  <a:pt x="563935" y="63987"/>
                </a:lnTo>
                <a:lnTo>
                  <a:pt x="602168" y="66259"/>
                </a:lnTo>
                <a:lnTo>
                  <a:pt x="675598" y="83923"/>
                </a:lnTo>
                <a:lnTo>
                  <a:pt x="744212" y="117945"/>
                </a:lnTo>
                <a:lnTo>
                  <a:pt x="776426" y="140663"/>
                </a:lnTo>
                <a:lnTo>
                  <a:pt x="807090" y="166960"/>
                </a:lnTo>
                <a:lnTo>
                  <a:pt x="836092" y="196663"/>
                </a:lnTo>
                <a:lnTo>
                  <a:pt x="858601" y="223899"/>
                </a:lnTo>
                <a:lnTo>
                  <a:pt x="563935" y="223899"/>
                </a:lnTo>
                <a:lnTo>
                  <a:pt x="517509" y="230913"/>
                </a:lnTo>
                <a:lnTo>
                  <a:pt x="476758" y="248948"/>
                </a:lnTo>
                <a:lnTo>
                  <a:pt x="442273" y="273498"/>
                </a:lnTo>
                <a:lnTo>
                  <a:pt x="414649" y="300056"/>
                </a:lnTo>
                <a:close/>
              </a:path>
              <a:path w="1095375" h="1762125">
                <a:moveTo>
                  <a:pt x="1012450" y="699508"/>
                </a:moveTo>
                <a:lnTo>
                  <a:pt x="852427" y="699508"/>
                </a:lnTo>
                <a:lnTo>
                  <a:pt x="848223" y="640229"/>
                </a:lnTo>
                <a:lnTo>
                  <a:pt x="840055" y="583039"/>
                </a:lnTo>
                <a:lnTo>
                  <a:pt x="828187" y="528401"/>
                </a:lnTo>
                <a:lnTo>
                  <a:pt x="812883" y="476777"/>
                </a:lnTo>
                <a:lnTo>
                  <a:pt x="794404" y="428627"/>
                </a:lnTo>
                <a:lnTo>
                  <a:pt x="773016" y="384413"/>
                </a:lnTo>
                <a:lnTo>
                  <a:pt x="748981" y="344597"/>
                </a:lnTo>
                <a:lnTo>
                  <a:pt x="722563" y="309640"/>
                </a:lnTo>
                <a:lnTo>
                  <a:pt x="694024" y="280004"/>
                </a:lnTo>
                <a:lnTo>
                  <a:pt x="663629" y="256151"/>
                </a:lnTo>
                <a:lnTo>
                  <a:pt x="598320" y="227637"/>
                </a:lnTo>
                <a:lnTo>
                  <a:pt x="563935" y="223899"/>
                </a:lnTo>
                <a:lnTo>
                  <a:pt x="858601" y="223899"/>
                </a:lnTo>
                <a:lnTo>
                  <a:pt x="888644" y="265610"/>
                </a:lnTo>
                <a:lnTo>
                  <a:pt x="911965" y="304512"/>
                </a:lnTo>
                <a:lnTo>
                  <a:pt x="933163" y="346139"/>
                </a:lnTo>
                <a:lnTo>
                  <a:pt x="952123" y="390320"/>
                </a:lnTo>
                <a:lnTo>
                  <a:pt x="968730" y="436886"/>
                </a:lnTo>
                <a:lnTo>
                  <a:pt x="982869" y="485665"/>
                </a:lnTo>
                <a:lnTo>
                  <a:pt x="994426" y="536488"/>
                </a:lnTo>
                <a:lnTo>
                  <a:pt x="1003285" y="589183"/>
                </a:lnTo>
                <a:lnTo>
                  <a:pt x="1009331" y="643580"/>
                </a:lnTo>
                <a:lnTo>
                  <a:pt x="1012450" y="699508"/>
                </a:lnTo>
                <a:close/>
              </a:path>
              <a:path w="1095375" h="1762125">
                <a:moveTo>
                  <a:pt x="275662" y="699508"/>
                </a:moveTo>
                <a:lnTo>
                  <a:pt x="115694" y="699508"/>
                </a:lnTo>
                <a:lnTo>
                  <a:pt x="118447" y="648187"/>
                </a:lnTo>
                <a:lnTo>
                  <a:pt x="123715" y="597779"/>
                </a:lnTo>
                <a:lnTo>
                  <a:pt x="131474" y="548433"/>
                </a:lnTo>
                <a:lnTo>
                  <a:pt x="141699" y="500298"/>
                </a:lnTo>
                <a:lnTo>
                  <a:pt x="154366" y="453524"/>
                </a:lnTo>
                <a:lnTo>
                  <a:pt x="169451" y="408259"/>
                </a:lnTo>
                <a:lnTo>
                  <a:pt x="186928" y="364653"/>
                </a:lnTo>
                <a:lnTo>
                  <a:pt x="206774" y="322854"/>
                </a:lnTo>
                <a:lnTo>
                  <a:pt x="349010" y="396037"/>
                </a:lnTo>
                <a:lnTo>
                  <a:pt x="328610" y="440401"/>
                </a:lnTo>
                <a:lnTo>
                  <a:pt x="311357" y="487882"/>
                </a:lnTo>
                <a:lnTo>
                  <a:pt x="297344" y="538005"/>
                </a:lnTo>
                <a:lnTo>
                  <a:pt x="286663" y="590299"/>
                </a:lnTo>
                <a:lnTo>
                  <a:pt x="279405" y="644291"/>
                </a:lnTo>
                <a:lnTo>
                  <a:pt x="275662" y="699508"/>
                </a:lnTo>
                <a:close/>
              </a:path>
              <a:path w="1095375" h="1762125">
                <a:moveTo>
                  <a:pt x="1095215" y="1762124"/>
                </a:moveTo>
                <a:lnTo>
                  <a:pt x="32654" y="1762124"/>
                </a:lnTo>
                <a:lnTo>
                  <a:pt x="32654" y="699508"/>
                </a:lnTo>
                <a:lnTo>
                  <a:pt x="1095215" y="699508"/>
                </a:lnTo>
                <a:lnTo>
                  <a:pt x="1095215" y="1042351"/>
                </a:lnTo>
                <a:lnTo>
                  <a:pt x="563935" y="1042351"/>
                </a:lnTo>
                <a:lnTo>
                  <a:pt x="512786" y="1052675"/>
                </a:lnTo>
                <a:lnTo>
                  <a:pt x="471024" y="1080829"/>
                </a:lnTo>
                <a:lnTo>
                  <a:pt x="442869" y="1122592"/>
                </a:lnTo>
                <a:lnTo>
                  <a:pt x="432546" y="1173740"/>
                </a:lnTo>
                <a:lnTo>
                  <a:pt x="437270" y="1208734"/>
                </a:lnTo>
                <a:lnTo>
                  <a:pt x="450594" y="1240129"/>
                </a:lnTo>
                <a:lnTo>
                  <a:pt x="471249" y="1266703"/>
                </a:lnTo>
                <a:lnTo>
                  <a:pt x="497965" y="1287232"/>
                </a:lnTo>
                <a:lnTo>
                  <a:pt x="497965" y="1562178"/>
                </a:lnTo>
                <a:lnTo>
                  <a:pt x="1095215" y="1562178"/>
                </a:lnTo>
                <a:lnTo>
                  <a:pt x="1095215" y="1762124"/>
                </a:lnTo>
                <a:close/>
              </a:path>
              <a:path w="1095375" h="1762125">
                <a:moveTo>
                  <a:pt x="1095215" y="1562178"/>
                </a:moveTo>
                <a:lnTo>
                  <a:pt x="629849" y="1562178"/>
                </a:lnTo>
                <a:lnTo>
                  <a:pt x="629849" y="1287232"/>
                </a:lnTo>
                <a:lnTo>
                  <a:pt x="656573" y="1266703"/>
                </a:lnTo>
                <a:lnTo>
                  <a:pt x="677247" y="1240129"/>
                </a:lnTo>
                <a:lnTo>
                  <a:pt x="690591" y="1208734"/>
                </a:lnTo>
                <a:lnTo>
                  <a:pt x="695323" y="1173740"/>
                </a:lnTo>
                <a:lnTo>
                  <a:pt x="685000" y="1122592"/>
                </a:lnTo>
                <a:lnTo>
                  <a:pt x="656845" y="1080829"/>
                </a:lnTo>
                <a:lnTo>
                  <a:pt x="615083" y="1052675"/>
                </a:lnTo>
                <a:lnTo>
                  <a:pt x="563935" y="1042351"/>
                </a:lnTo>
                <a:lnTo>
                  <a:pt x="1095215" y="1042351"/>
                </a:lnTo>
                <a:lnTo>
                  <a:pt x="1095215" y="1562178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02725" y="3101317"/>
            <a:ext cx="2877820" cy="1233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21740">
              <a:lnSpc>
                <a:spcPts val="2135"/>
              </a:lnSpc>
              <a:spcBef>
                <a:spcPts val="120"/>
              </a:spcBef>
            </a:pPr>
            <a:r>
              <a:rPr sz="2150" dirty="0">
                <a:solidFill>
                  <a:srgbClr val="0E4E6E"/>
                </a:solidFill>
                <a:latin typeface="Trebuchet MS"/>
                <a:cs typeface="Trebuchet MS"/>
              </a:rPr>
              <a:t>(</a:t>
            </a:r>
            <a:r>
              <a:rPr sz="2150" dirty="0">
                <a:solidFill>
                  <a:srgbClr val="8EC2A6"/>
                </a:solidFill>
                <a:latin typeface="Trebuchet MS"/>
                <a:cs typeface="Trebuchet MS"/>
              </a:rPr>
              <a:t>+338</a:t>
            </a:r>
            <a:r>
              <a:rPr sz="2150" spc="-1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150" spc="-600" dirty="0">
                <a:solidFill>
                  <a:srgbClr val="0E4E6E"/>
                </a:solidFill>
                <a:latin typeface="Trebuchet MS"/>
                <a:cs typeface="Trebuchet MS"/>
              </a:rPr>
              <a:t>|</a:t>
            </a:r>
            <a:r>
              <a:rPr sz="2150" spc="-17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150" spc="-145" dirty="0">
                <a:solidFill>
                  <a:srgbClr val="999999"/>
                </a:solidFill>
                <a:latin typeface="Trebuchet MS"/>
                <a:cs typeface="Trebuchet MS"/>
              </a:rPr>
              <a:t>-</a:t>
            </a:r>
            <a:r>
              <a:rPr sz="2150" spc="-10" dirty="0">
                <a:solidFill>
                  <a:srgbClr val="999999"/>
                </a:solidFill>
                <a:latin typeface="Trebuchet MS"/>
                <a:cs typeface="Trebuchet MS"/>
              </a:rPr>
              <a:t>1687</a:t>
            </a:r>
            <a:r>
              <a:rPr sz="2150" spc="-10" dirty="0">
                <a:solidFill>
                  <a:srgbClr val="0E4E6E"/>
                </a:solidFill>
                <a:latin typeface="Trebuchet MS"/>
                <a:cs typeface="Trebuchet MS"/>
              </a:rPr>
              <a:t>)</a:t>
            </a:r>
            <a:endParaRPr sz="2150">
              <a:latin typeface="Trebuchet MS"/>
              <a:cs typeface="Trebuchet MS"/>
            </a:endParaRPr>
          </a:p>
          <a:p>
            <a:pPr marL="12700">
              <a:lnSpc>
                <a:spcPts val="4770"/>
              </a:lnSpc>
            </a:pPr>
            <a:r>
              <a:rPr sz="4350" spc="105" dirty="0">
                <a:solidFill>
                  <a:srgbClr val="0E4E6E"/>
                </a:solidFill>
                <a:latin typeface="Trebuchet MS"/>
                <a:cs typeface="Trebuchet MS"/>
              </a:rPr>
              <a:t>4803</a:t>
            </a:r>
            <a:endParaRPr sz="4350">
              <a:latin typeface="Trebuchet MS"/>
              <a:cs typeface="Trebuchet MS"/>
            </a:endParaRPr>
          </a:p>
          <a:p>
            <a:pPr marL="97790">
              <a:lnSpc>
                <a:spcPts val="2575"/>
              </a:lnSpc>
            </a:pPr>
            <a:r>
              <a:rPr sz="2150" b="1" spc="-10" dirty="0">
                <a:solidFill>
                  <a:srgbClr val="0E4E6E"/>
                </a:solidFill>
                <a:latin typeface="Trebuchet MS"/>
                <a:cs typeface="Trebuchet MS"/>
              </a:rPr>
              <a:t>Zādzības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09750" y="8234362"/>
            <a:ext cx="15697200" cy="0"/>
          </a:xfrm>
          <a:custGeom>
            <a:avLst/>
            <a:gdLst/>
            <a:ahLst/>
            <a:cxnLst/>
            <a:rect l="l" t="t" r="r" b="b"/>
            <a:pathLst>
              <a:path w="15697200">
                <a:moveTo>
                  <a:pt x="0" y="0"/>
                </a:moveTo>
                <a:lnTo>
                  <a:pt x="15697198" y="0"/>
                </a:lnTo>
              </a:path>
            </a:pathLst>
          </a:custGeom>
          <a:ln w="28574">
            <a:solidFill>
              <a:srgbClr val="0E4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923340" y="6010275"/>
            <a:ext cx="1639570" cy="1762125"/>
          </a:xfrm>
          <a:custGeom>
            <a:avLst/>
            <a:gdLst/>
            <a:ahLst/>
            <a:cxnLst/>
            <a:rect l="l" t="t" r="r" b="b"/>
            <a:pathLst>
              <a:path w="1639569" h="1762125">
                <a:moveTo>
                  <a:pt x="447744" y="616908"/>
                </a:moveTo>
                <a:lnTo>
                  <a:pt x="333151" y="569882"/>
                </a:lnTo>
                <a:lnTo>
                  <a:pt x="567073" y="0"/>
                </a:lnTo>
                <a:lnTo>
                  <a:pt x="681666" y="47081"/>
                </a:lnTo>
                <a:lnTo>
                  <a:pt x="447744" y="616908"/>
                </a:lnTo>
                <a:close/>
              </a:path>
              <a:path w="1639569" h="1762125">
                <a:moveTo>
                  <a:pt x="643836" y="447689"/>
                </a:moveTo>
                <a:lnTo>
                  <a:pt x="604959" y="408812"/>
                </a:lnTo>
                <a:lnTo>
                  <a:pt x="838881" y="174835"/>
                </a:lnTo>
                <a:lnTo>
                  <a:pt x="877813" y="213767"/>
                </a:lnTo>
                <a:lnTo>
                  <a:pt x="643836" y="447689"/>
                </a:lnTo>
                <a:close/>
              </a:path>
              <a:path w="1639569" h="1762125">
                <a:moveTo>
                  <a:pt x="98238" y="334473"/>
                </a:moveTo>
                <a:lnTo>
                  <a:pt x="0" y="273074"/>
                </a:lnTo>
                <a:lnTo>
                  <a:pt x="58315" y="179736"/>
                </a:lnTo>
                <a:lnTo>
                  <a:pt x="156608" y="241080"/>
                </a:lnTo>
                <a:lnTo>
                  <a:pt x="98238" y="334473"/>
                </a:lnTo>
                <a:close/>
              </a:path>
              <a:path w="1639569" h="1762125">
                <a:moveTo>
                  <a:pt x="316907" y="412337"/>
                </a:moveTo>
                <a:lnTo>
                  <a:pt x="207049" y="404462"/>
                </a:lnTo>
                <a:lnTo>
                  <a:pt x="216245" y="276378"/>
                </a:lnTo>
                <a:lnTo>
                  <a:pt x="326048" y="284252"/>
                </a:lnTo>
                <a:lnTo>
                  <a:pt x="316907" y="412337"/>
                </a:lnTo>
                <a:close/>
              </a:path>
              <a:path w="1639569" h="1762125">
                <a:moveTo>
                  <a:pt x="668399" y="669829"/>
                </a:moveTo>
                <a:lnTo>
                  <a:pt x="645791" y="669387"/>
                </a:lnTo>
                <a:lnTo>
                  <a:pt x="625000" y="660478"/>
                </a:lnTo>
                <a:lnTo>
                  <a:pt x="608648" y="643671"/>
                </a:lnTo>
                <a:lnTo>
                  <a:pt x="600087" y="621868"/>
                </a:lnTo>
                <a:lnTo>
                  <a:pt x="600540" y="599260"/>
                </a:lnTo>
                <a:lnTo>
                  <a:pt x="626215" y="562117"/>
                </a:lnTo>
                <a:lnTo>
                  <a:pt x="780786" y="462392"/>
                </a:lnTo>
                <a:lnTo>
                  <a:pt x="811948" y="453953"/>
                </a:lnTo>
                <a:lnTo>
                  <a:pt x="844115" y="462567"/>
                </a:lnTo>
                <a:lnTo>
                  <a:pt x="900912" y="483375"/>
                </a:lnTo>
                <a:lnTo>
                  <a:pt x="992516" y="519110"/>
                </a:lnTo>
                <a:lnTo>
                  <a:pt x="1073877" y="601104"/>
                </a:lnTo>
                <a:lnTo>
                  <a:pt x="783319" y="601104"/>
                </a:lnTo>
                <a:lnTo>
                  <a:pt x="690202" y="661237"/>
                </a:lnTo>
                <a:lnTo>
                  <a:pt x="668399" y="669829"/>
                </a:lnTo>
                <a:close/>
              </a:path>
              <a:path w="1639569" h="1762125">
                <a:moveTo>
                  <a:pt x="203855" y="779574"/>
                </a:moveTo>
                <a:lnTo>
                  <a:pt x="121146" y="550223"/>
                </a:lnTo>
                <a:lnTo>
                  <a:pt x="237666" y="508152"/>
                </a:lnTo>
                <a:lnTo>
                  <a:pt x="320376" y="737559"/>
                </a:lnTo>
                <a:lnTo>
                  <a:pt x="203855" y="779574"/>
                </a:lnTo>
                <a:close/>
              </a:path>
              <a:path w="1639569" h="1762125">
                <a:moveTo>
                  <a:pt x="1073994" y="931647"/>
                </a:moveTo>
                <a:lnTo>
                  <a:pt x="1014432" y="923324"/>
                </a:lnTo>
                <a:lnTo>
                  <a:pt x="935743" y="891745"/>
                </a:lnTo>
                <a:lnTo>
                  <a:pt x="898598" y="864586"/>
                </a:lnTo>
                <a:lnTo>
                  <a:pt x="867404" y="828211"/>
                </a:lnTo>
                <a:lnTo>
                  <a:pt x="841663" y="785277"/>
                </a:lnTo>
                <a:lnTo>
                  <a:pt x="820880" y="738441"/>
                </a:lnTo>
                <a:lnTo>
                  <a:pt x="804560" y="690362"/>
                </a:lnTo>
                <a:lnTo>
                  <a:pt x="792199" y="643671"/>
                </a:lnTo>
                <a:lnTo>
                  <a:pt x="783319" y="601104"/>
                </a:lnTo>
                <a:lnTo>
                  <a:pt x="1073877" y="601104"/>
                </a:lnTo>
                <a:lnTo>
                  <a:pt x="1144224" y="680455"/>
                </a:lnTo>
                <a:lnTo>
                  <a:pt x="1638996" y="680510"/>
                </a:lnTo>
                <a:lnTo>
                  <a:pt x="1638996" y="924509"/>
                </a:lnTo>
                <a:lnTo>
                  <a:pt x="1124896" y="924509"/>
                </a:lnTo>
                <a:lnTo>
                  <a:pt x="1111719" y="928210"/>
                </a:lnTo>
                <a:lnTo>
                  <a:pt x="1073994" y="931647"/>
                </a:lnTo>
                <a:close/>
              </a:path>
              <a:path w="1639569" h="1762125">
                <a:moveTo>
                  <a:pt x="740588" y="813550"/>
                </a:moveTo>
                <a:lnTo>
                  <a:pt x="556005" y="813550"/>
                </a:lnTo>
                <a:lnTo>
                  <a:pt x="532641" y="808842"/>
                </a:lnTo>
                <a:lnTo>
                  <a:pt x="513563" y="795998"/>
                </a:lnTo>
                <a:lnTo>
                  <a:pt x="500699" y="776938"/>
                </a:lnTo>
                <a:lnTo>
                  <a:pt x="495983" y="753583"/>
                </a:lnTo>
                <a:lnTo>
                  <a:pt x="500699" y="730228"/>
                </a:lnTo>
                <a:lnTo>
                  <a:pt x="513563" y="711168"/>
                </a:lnTo>
                <a:lnTo>
                  <a:pt x="532641" y="698324"/>
                </a:lnTo>
                <a:lnTo>
                  <a:pt x="556005" y="693616"/>
                </a:lnTo>
                <a:lnTo>
                  <a:pt x="740588" y="693616"/>
                </a:lnTo>
                <a:lnTo>
                  <a:pt x="763951" y="698324"/>
                </a:lnTo>
                <a:lnTo>
                  <a:pt x="783030" y="711168"/>
                </a:lnTo>
                <a:lnTo>
                  <a:pt x="795893" y="730228"/>
                </a:lnTo>
                <a:lnTo>
                  <a:pt x="800610" y="753583"/>
                </a:lnTo>
                <a:lnTo>
                  <a:pt x="795893" y="776938"/>
                </a:lnTo>
                <a:lnTo>
                  <a:pt x="783030" y="795998"/>
                </a:lnTo>
                <a:lnTo>
                  <a:pt x="763951" y="808842"/>
                </a:lnTo>
                <a:lnTo>
                  <a:pt x="740588" y="813550"/>
                </a:lnTo>
                <a:close/>
              </a:path>
              <a:path w="1639569" h="1762125">
                <a:moveTo>
                  <a:pt x="740588" y="961018"/>
                </a:moveTo>
                <a:lnTo>
                  <a:pt x="528251" y="961018"/>
                </a:lnTo>
                <a:lnTo>
                  <a:pt x="504888" y="956309"/>
                </a:lnTo>
                <a:lnTo>
                  <a:pt x="485809" y="943459"/>
                </a:lnTo>
                <a:lnTo>
                  <a:pt x="472946" y="924383"/>
                </a:lnTo>
                <a:lnTo>
                  <a:pt x="468229" y="900996"/>
                </a:lnTo>
                <a:lnTo>
                  <a:pt x="472946" y="877687"/>
                </a:lnTo>
                <a:lnTo>
                  <a:pt x="485809" y="858622"/>
                </a:lnTo>
                <a:lnTo>
                  <a:pt x="504888" y="845752"/>
                </a:lnTo>
                <a:lnTo>
                  <a:pt x="528251" y="841029"/>
                </a:lnTo>
                <a:lnTo>
                  <a:pt x="740588" y="841029"/>
                </a:lnTo>
                <a:lnTo>
                  <a:pt x="763928" y="845752"/>
                </a:lnTo>
                <a:lnTo>
                  <a:pt x="783009" y="858622"/>
                </a:lnTo>
                <a:lnTo>
                  <a:pt x="795885" y="877687"/>
                </a:lnTo>
                <a:lnTo>
                  <a:pt x="800610" y="900996"/>
                </a:lnTo>
                <a:lnTo>
                  <a:pt x="795893" y="924383"/>
                </a:lnTo>
                <a:lnTo>
                  <a:pt x="783030" y="943459"/>
                </a:lnTo>
                <a:lnTo>
                  <a:pt x="763951" y="956309"/>
                </a:lnTo>
                <a:lnTo>
                  <a:pt x="740588" y="961018"/>
                </a:lnTo>
                <a:close/>
              </a:path>
              <a:path w="1639569" h="1762125">
                <a:moveTo>
                  <a:pt x="998739" y="1109422"/>
                </a:moveTo>
                <a:lnTo>
                  <a:pt x="829189" y="1109422"/>
                </a:lnTo>
                <a:lnTo>
                  <a:pt x="829189" y="851877"/>
                </a:lnTo>
                <a:lnTo>
                  <a:pt x="840513" y="862858"/>
                </a:lnTo>
                <a:lnTo>
                  <a:pt x="871914" y="889260"/>
                </a:lnTo>
                <a:lnTo>
                  <a:pt x="919535" y="921268"/>
                </a:lnTo>
                <a:lnTo>
                  <a:pt x="979521" y="949069"/>
                </a:lnTo>
                <a:lnTo>
                  <a:pt x="1031530" y="960615"/>
                </a:lnTo>
                <a:lnTo>
                  <a:pt x="1078248" y="962553"/>
                </a:lnTo>
                <a:lnTo>
                  <a:pt x="1638996" y="962553"/>
                </a:lnTo>
                <a:lnTo>
                  <a:pt x="1638996" y="1027373"/>
                </a:lnTo>
                <a:lnTo>
                  <a:pt x="1137726" y="1027373"/>
                </a:lnTo>
                <a:lnTo>
                  <a:pt x="1134197" y="1033956"/>
                </a:lnTo>
                <a:lnTo>
                  <a:pt x="1123946" y="1049806"/>
                </a:lnTo>
                <a:lnTo>
                  <a:pt x="1085303" y="1085909"/>
                </a:lnTo>
                <a:lnTo>
                  <a:pt x="1028165" y="1105265"/>
                </a:lnTo>
                <a:lnTo>
                  <a:pt x="1007068" y="1108598"/>
                </a:lnTo>
                <a:lnTo>
                  <a:pt x="998739" y="1109422"/>
                </a:lnTo>
                <a:close/>
              </a:path>
              <a:path w="1639569" h="1762125">
                <a:moveTo>
                  <a:pt x="174780" y="1116746"/>
                </a:moveTo>
                <a:lnTo>
                  <a:pt x="83095" y="1033431"/>
                </a:lnTo>
                <a:lnTo>
                  <a:pt x="220761" y="882053"/>
                </a:lnTo>
                <a:lnTo>
                  <a:pt x="312391" y="965369"/>
                </a:lnTo>
                <a:lnTo>
                  <a:pt x="174780" y="1116746"/>
                </a:lnTo>
                <a:close/>
              </a:path>
              <a:path w="1639569" h="1762125">
                <a:moveTo>
                  <a:pt x="1638996" y="962553"/>
                </a:moveTo>
                <a:lnTo>
                  <a:pt x="1078248" y="962553"/>
                </a:lnTo>
                <a:lnTo>
                  <a:pt x="1111946" y="959980"/>
                </a:lnTo>
                <a:lnTo>
                  <a:pt x="1124896" y="957990"/>
                </a:lnTo>
                <a:lnTo>
                  <a:pt x="1124896" y="924509"/>
                </a:lnTo>
                <a:lnTo>
                  <a:pt x="1638996" y="924509"/>
                </a:lnTo>
                <a:lnTo>
                  <a:pt x="1638996" y="962553"/>
                </a:lnTo>
                <a:close/>
              </a:path>
              <a:path w="1639569" h="1762125">
                <a:moveTo>
                  <a:pt x="650939" y="1762124"/>
                </a:moveTo>
                <a:lnTo>
                  <a:pt x="306885" y="1032715"/>
                </a:lnTo>
                <a:lnTo>
                  <a:pt x="418945" y="979851"/>
                </a:lnTo>
                <a:lnTo>
                  <a:pt x="763000" y="1709261"/>
                </a:lnTo>
                <a:lnTo>
                  <a:pt x="650939" y="1762124"/>
                </a:lnTo>
                <a:close/>
              </a:path>
              <a:path w="1639569" h="1762125">
                <a:moveTo>
                  <a:pt x="740588" y="1108486"/>
                </a:moveTo>
                <a:lnTo>
                  <a:pt x="611402" y="1108486"/>
                </a:lnTo>
                <a:lnTo>
                  <a:pt x="588070" y="1103769"/>
                </a:lnTo>
                <a:lnTo>
                  <a:pt x="569007" y="1090906"/>
                </a:lnTo>
                <a:lnTo>
                  <a:pt x="556150" y="1071827"/>
                </a:lnTo>
                <a:lnTo>
                  <a:pt x="551434" y="1048464"/>
                </a:lnTo>
                <a:lnTo>
                  <a:pt x="556150" y="1025155"/>
                </a:lnTo>
                <a:lnTo>
                  <a:pt x="569007" y="1006090"/>
                </a:lnTo>
                <a:lnTo>
                  <a:pt x="588070" y="993220"/>
                </a:lnTo>
                <a:lnTo>
                  <a:pt x="611402" y="988496"/>
                </a:lnTo>
                <a:lnTo>
                  <a:pt x="740588" y="988496"/>
                </a:lnTo>
                <a:lnTo>
                  <a:pt x="763928" y="993220"/>
                </a:lnTo>
                <a:lnTo>
                  <a:pt x="783009" y="1006090"/>
                </a:lnTo>
                <a:lnTo>
                  <a:pt x="795885" y="1025155"/>
                </a:lnTo>
                <a:lnTo>
                  <a:pt x="800610" y="1048464"/>
                </a:lnTo>
                <a:lnTo>
                  <a:pt x="795893" y="1071827"/>
                </a:lnTo>
                <a:lnTo>
                  <a:pt x="783030" y="1090906"/>
                </a:lnTo>
                <a:lnTo>
                  <a:pt x="763951" y="1103769"/>
                </a:lnTo>
                <a:lnTo>
                  <a:pt x="740588" y="1108486"/>
                </a:lnTo>
                <a:close/>
              </a:path>
              <a:path w="1639569" h="1762125">
                <a:moveTo>
                  <a:pt x="754629" y="1409259"/>
                </a:moveTo>
                <a:lnTo>
                  <a:pt x="617018" y="1244115"/>
                </a:lnTo>
                <a:lnTo>
                  <a:pt x="659309" y="1208872"/>
                </a:lnTo>
                <a:lnTo>
                  <a:pt x="796920" y="1374016"/>
                </a:lnTo>
                <a:lnTo>
                  <a:pt x="754629" y="1409259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684375" y="7187542"/>
            <a:ext cx="2606675" cy="356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b="1" spc="-10" dirty="0">
                <a:solidFill>
                  <a:srgbClr val="0E4E6E"/>
                </a:solidFill>
                <a:latin typeface="Trebuchet MS"/>
                <a:cs typeface="Trebuchet MS"/>
              </a:rPr>
              <a:t>Tīša</a:t>
            </a:r>
            <a:r>
              <a:rPr sz="2150" b="1" spc="-17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150" b="1" spc="-50" dirty="0">
                <a:solidFill>
                  <a:srgbClr val="0E4E6E"/>
                </a:solidFill>
                <a:latin typeface="Trebuchet MS"/>
                <a:cs typeface="Trebuchet MS"/>
              </a:rPr>
              <a:t>mantas</a:t>
            </a:r>
            <a:r>
              <a:rPr sz="2150" b="1" spc="-17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150" b="1" spc="-50" dirty="0">
                <a:solidFill>
                  <a:srgbClr val="0E4E6E"/>
                </a:solidFill>
                <a:latin typeface="Trebuchet MS"/>
                <a:cs typeface="Trebuchet MS"/>
              </a:rPr>
              <a:t>bojāšana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646275" y="6509953"/>
            <a:ext cx="1257300" cy="687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50" spc="105" dirty="0">
                <a:solidFill>
                  <a:srgbClr val="0E4E6E"/>
                </a:solidFill>
                <a:latin typeface="Trebuchet MS"/>
                <a:cs typeface="Trebuchet MS"/>
              </a:rPr>
              <a:t>2723</a:t>
            </a:r>
            <a:endParaRPr sz="43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770225" y="6311242"/>
            <a:ext cx="1423035" cy="356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spc="-140" dirty="0">
                <a:solidFill>
                  <a:srgbClr val="0E4E6E"/>
                </a:solidFill>
                <a:latin typeface="Trebuchet MS"/>
                <a:cs typeface="Trebuchet MS"/>
              </a:rPr>
              <a:t>(</a:t>
            </a:r>
            <a:r>
              <a:rPr sz="2150" spc="-140" dirty="0">
                <a:solidFill>
                  <a:srgbClr val="8EC2A6"/>
                </a:solidFill>
                <a:latin typeface="Trebuchet MS"/>
                <a:cs typeface="Trebuchet MS"/>
              </a:rPr>
              <a:t>-</a:t>
            </a:r>
            <a:r>
              <a:rPr sz="2150" dirty="0">
                <a:solidFill>
                  <a:srgbClr val="8EC2A6"/>
                </a:solidFill>
                <a:latin typeface="Trebuchet MS"/>
                <a:cs typeface="Trebuchet MS"/>
              </a:rPr>
              <a:t>78</a:t>
            </a:r>
            <a:r>
              <a:rPr sz="2150" spc="-1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150" spc="-610" dirty="0">
                <a:solidFill>
                  <a:srgbClr val="0E4E6E"/>
                </a:solidFill>
                <a:latin typeface="Trebuchet MS"/>
                <a:cs typeface="Trebuchet MS"/>
              </a:rPr>
              <a:t>|</a:t>
            </a:r>
            <a:r>
              <a:rPr sz="2150" spc="-17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150" spc="-165" dirty="0">
                <a:solidFill>
                  <a:srgbClr val="999999"/>
                </a:solidFill>
                <a:latin typeface="Trebuchet MS"/>
                <a:cs typeface="Trebuchet MS"/>
              </a:rPr>
              <a:t>-</a:t>
            </a:r>
            <a:r>
              <a:rPr sz="2150" spc="-20" dirty="0">
                <a:solidFill>
                  <a:srgbClr val="999999"/>
                </a:solidFill>
                <a:latin typeface="Trebuchet MS"/>
                <a:cs typeface="Trebuchet MS"/>
              </a:rPr>
              <a:t>1081</a:t>
            </a:r>
            <a:r>
              <a:rPr sz="2150" spc="-20" dirty="0">
                <a:solidFill>
                  <a:srgbClr val="0E4E6E"/>
                </a:solidFill>
                <a:latin typeface="Trebuchet MS"/>
                <a:cs typeface="Trebuchet MS"/>
              </a:rPr>
              <a:t>)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541500" y="2872717"/>
            <a:ext cx="2879090" cy="166623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116965">
              <a:lnSpc>
                <a:spcPts val="2210"/>
              </a:lnSpc>
              <a:spcBef>
                <a:spcPts val="120"/>
              </a:spcBef>
            </a:pPr>
            <a:r>
              <a:rPr sz="2150" spc="-10" dirty="0">
                <a:solidFill>
                  <a:srgbClr val="0E4E6E"/>
                </a:solidFill>
                <a:latin typeface="Trebuchet MS"/>
                <a:cs typeface="Trebuchet MS"/>
              </a:rPr>
              <a:t>(</a:t>
            </a:r>
            <a:r>
              <a:rPr sz="2150" spc="-10" dirty="0">
                <a:solidFill>
                  <a:srgbClr val="8EC2A6"/>
                </a:solidFill>
                <a:latin typeface="Trebuchet MS"/>
                <a:cs typeface="Trebuchet MS"/>
              </a:rPr>
              <a:t>+1508</a:t>
            </a:r>
            <a:r>
              <a:rPr sz="2150" spc="-19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150" spc="-610" dirty="0">
                <a:solidFill>
                  <a:srgbClr val="0E4E6E"/>
                </a:solidFill>
                <a:latin typeface="Trebuchet MS"/>
                <a:cs typeface="Trebuchet MS"/>
              </a:rPr>
              <a:t>|</a:t>
            </a:r>
            <a:r>
              <a:rPr sz="2150" spc="-19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150" spc="-165" dirty="0">
                <a:solidFill>
                  <a:srgbClr val="999999"/>
                </a:solidFill>
                <a:latin typeface="Trebuchet MS"/>
                <a:cs typeface="Trebuchet MS"/>
              </a:rPr>
              <a:t>-</a:t>
            </a:r>
            <a:r>
              <a:rPr sz="2150" spc="-10" dirty="0">
                <a:solidFill>
                  <a:srgbClr val="999999"/>
                </a:solidFill>
                <a:latin typeface="Trebuchet MS"/>
                <a:cs typeface="Trebuchet MS"/>
              </a:rPr>
              <a:t>2591</a:t>
            </a:r>
            <a:r>
              <a:rPr sz="2150" spc="-10" dirty="0">
                <a:solidFill>
                  <a:srgbClr val="0E4E6E"/>
                </a:solidFill>
                <a:latin typeface="Trebuchet MS"/>
                <a:cs typeface="Trebuchet MS"/>
              </a:rPr>
              <a:t>)</a:t>
            </a:r>
            <a:endParaRPr sz="2150">
              <a:latin typeface="Trebuchet MS"/>
              <a:cs typeface="Trebuchet MS"/>
            </a:endParaRPr>
          </a:p>
          <a:p>
            <a:pPr marL="12700">
              <a:lnSpc>
                <a:spcPts val="4850"/>
              </a:lnSpc>
            </a:pPr>
            <a:r>
              <a:rPr sz="4350" spc="105" dirty="0">
                <a:solidFill>
                  <a:srgbClr val="0E4E6E"/>
                </a:solidFill>
                <a:latin typeface="Trebuchet MS"/>
                <a:cs typeface="Trebuchet MS"/>
              </a:rPr>
              <a:t>7911</a:t>
            </a:r>
            <a:endParaRPr sz="4350">
              <a:latin typeface="Trebuchet MS"/>
              <a:cs typeface="Trebuchet MS"/>
            </a:endParaRPr>
          </a:p>
          <a:p>
            <a:pPr marL="50165">
              <a:lnSpc>
                <a:spcPct val="100000"/>
              </a:lnSpc>
              <a:spcBef>
                <a:spcPts val="70"/>
              </a:spcBef>
            </a:pPr>
            <a:r>
              <a:rPr sz="2150" b="1" spc="-40" dirty="0">
                <a:solidFill>
                  <a:srgbClr val="0E4E6E"/>
                </a:solidFill>
                <a:latin typeface="Trebuchet MS"/>
                <a:cs typeface="Trebuchet MS"/>
              </a:rPr>
              <a:t>Zādzības</a:t>
            </a:r>
            <a:r>
              <a:rPr sz="2150" b="1" spc="-17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150" b="1" spc="-105" dirty="0">
                <a:solidFill>
                  <a:srgbClr val="0E4E6E"/>
                </a:solidFill>
                <a:latin typeface="Trebuchet MS"/>
                <a:cs typeface="Trebuchet MS"/>
              </a:rPr>
              <a:t>un</a:t>
            </a:r>
            <a:r>
              <a:rPr sz="2150" b="1" spc="-17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150" b="1" spc="-10" dirty="0">
                <a:solidFill>
                  <a:srgbClr val="0E4E6E"/>
                </a:solidFill>
                <a:latin typeface="Trebuchet MS"/>
                <a:cs typeface="Trebuchet MS"/>
              </a:rPr>
              <a:t>krāpšanas</a:t>
            </a:r>
            <a:endParaRPr sz="2150">
              <a:latin typeface="Trebuchet MS"/>
              <a:cs typeface="Trebuchet MS"/>
            </a:endParaRPr>
          </a:p>
          <a:p>
            <a:pPr marL="50165">
              <a:lnSpc>
                <a:spcPct val="100000"/>
              </a:lnSpc>
              <a:spcBef>
                <a:spcPts val="605"/>
              </a:spcBef>
            </a:pPr>
            <a:r>
              <a:rPr sz="2150" b="1" spc="-114" dirty="0">
                <a:solidFill>
                  <a:srgbClr val="0E4E6E"/>
                </a:solidFill>
                <a:latin typeface="Trebuchet MS"/>
                <a:cs typeface="Trebuchet MS"/>
              </a:rPr>
              <a:t>nelielā</a:t>
            </a:r>
            <a:r>
              <a:rPr sz="2150" b="1" spc="-13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150" b="1" spc="-10" dirty="0">
                <a:solidFill>
                  <a:srgbClr val="0E4E6E"/>
                </a:solidFill>
                <a:latin typeface="Trebuchet MS"/>
                <a:cs typeface="Trebuchet MS"/>
              </a:rPr>
              <a:t>apmērā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966798" y="2714625"/>
            <a:ext cx="1419860" cy="1762125"/>
          </a:xfrm>
          <a:custGeom>
            <a:avLst/>
            <a:gdLst/>
            <a:ahLst/>
            <a:cxnLst/>
            <a:rect l="l" t="t" r="r" b="b"/>
            <a:pathLst>
              <a:path w="1419859" h="1762125">
                <a:moveTo>
                  <a:pt x="878198" y="905732"/>
                </a:moveTo>
                <a:lnTo>
                  <a:pt x="733759" y="761348"/>
                </a:lnTo>
                <a:lnTo>
                  <a:pt x="0" y="337667"/>
                </a:lnTo>
                <a:lnTo>
                  <a:pt x="116850" y="0"/>
                </a:lnTo>
                <a:lnTo>
                  <a:pt x="442293" y="325442"/>
                </a:lnTo>
                <a:lnTo>
                  <a:pt x="1335029" y="325442"/>
                </a:lnTo>
                <a:lnTo>
                  <a:pt x="1326998" y="365183"/>
                </a:lnTo>
                <a:lnTo>
                  <a:pt x="1305101" y="397634"/>
                </a:lnTo>
                <a:lnTo>
                  <a:pt x="1272630" y="419513"/>
                </a:lnTo>
                <a:lnTo>
                  <a:pt x="1232881" y="427535"/>
                </a:lnTo>
                <a:lnTo>
                  <a:pt x="1021977" y="427535"/>
                </a:lnTo>
                <a:lnTo>
                  <a:pt x="1160795" y="507712"/>
                </a:lnTo>
                <a:lnTo>
                  <a:pt x="956558" y="507712"/>
                </a:lnTo>
                <a:lnTo>
                  <a:pt x="998477" y="580289"/>
                </a:lnTo>
                <a:lnTo>
                  <a:pt x="697140" y="580289"/>
                </a:lnTo>
                <a:lnTo>
                  <a:pt x="878198" y="761348"/>
                </a:lnTo>
                <a:lnTo>
                  <a:pt x="900624" y="795120"/>
                </a:lnTo>
                <a:lnTo>
                  <a:pt x="908100" y="833540"/>
                </a:lnTo>
                <a:lnTo>
                  <a:pt x="900624" y="871959"/>
                </a:lnTo>
                <a:lnTo>
                  <a:pt x="878198" y="905732"/>
                </a:lnTo>
                <a:close/>
              </a:path>
              <a:path w="1419859" h="1762125">
                <a:moveTo>
                  <a:pt x="1014543" y="325442"/>
                </a:moveTo>
                <a:lnTo>
                  <a:pt x="850225" y="325442"/>
                </a:lnTo>
                <a:lnTo>
                  <a:pt x="851051" y="324946"/>
                </a:lnTo>
                <a:lnTo>
                  <a:pt x="1143949" y="155892"/>
                </a:lnTo>
                <a:lnTo>
                  <a:pt x="1151644" y="188741"/>
                </a:lnTo>
                <a:lnTo>
                  <a:pt x="1147239" y="221394"/>
                </a:lnTo>
                <a:lnTo>
                  <a:pt x="1131621" y="250536"/>
                </a:lnTo>
                <a:lnTo>
                  <a:pt x="1105678" y="272854"/>
                </a:lnTo>
                <a:lnTo>
                  <a:pt x="1014543" y="325442"/>
                </a:lnTo>
                <a:close/>
              </a:path>
              <a:path w="1419859" h="1762125">
                <a:moveTo>
                  <a:pt x="1181118" y="628122"/>
                </a:moveTo>
                <a:lnTo>
                  <a:pt x="1142682" y="615201"/>
                </a:lnTo>
                <a:lnTo>
                  <a:pt x="956558" y="507712"/>
                </a:lnTo>
                <a:lnTo>
                  <a:pt x="1160795" y="507712"/>
                </a:lnTo>
                <a:lnTo>
                  <a:pt x="1282166" y="577811"/>
                </a:lnTo>
                <a:lnTo>
                  <a:pt x="1255346" y="608224"/>
                </a:lnTo>
                <a:lnTo>
                  <a:pt x="1220168" y="625395"/>
                </a:lnTo>
                <a:lnTo>
                  <a:pt x="1181118" y="628122"/>
                </a:lnTo>
                <a:close/>
              </a:path>
              <a:path w="1419859" h="1762125">
                <a:moveTo>
                  <a:pt x="1012726" y="843727"/>
                </a:moveTo>
                <a:lnTo>
                  <a:pt x="976694" y="834778"/>
                </a:lnTo>
                <a:lnTo>
                  <a:pt x="947410" y="813723"/>
                </a:lnTo>
                <a:lnTo>
                  <a:pt x="927738" y="783427"/>
                </a:lnTo>
                <a:lnTo>
                  <a:pt x="920544" y="746755"/>
                </a:lnTo>
                <a:lnTo>
                  <a:pt x="920544" y="689431"/>
                </a:lnTo>
                <a:lnTo>
                  <a:pt x="857604" y="580289"/>
                </a:lnTo>
                <a:lnTo>
                  <a:pt x="998477" y="580289"/>
                </a:lnTo>
                <a:lnTo>
                  <a:pt x="1012726" y="604959"/>
                </a:lnTo>
                <a:lnTo>
                  <a:pt x="1012726" y="843727"/>
                </a:lnTo>
                <a:close/>
              </a:path>
              <a:path w="1419859" h="1762125">
                <a:moveTo>
                  <a:pt x="922472" y="1086074"/>
                </a:moveTo>
                <a:lnTo>
                  <a:pt x="885412" y="1086074"/>
                </a:lnTo>
                <a:lnTo>
                  <a:pt x="943452" y="869498"/>
                </a:lnTo>
                <a:lnTo>
                  <a:pt x="1107061" y="913331"/>
                </a:lnTo>
                <a:lnTo>
                  <a:pt x="968728" y="913331"/>
                </a:lnTo>
                <a:lnTo>
                  <a:pt x="922472" y="1086074"/>
                </a:lnTo>
                <a:close/>
              </a:path>
              <a:path w="1419859" h="1762125">
                <a:moveTo>
                  <a:pt x="1359038" y="1086074"/>
                </a:moveTo>
                <a:lnTo>
                  <a:pt x="1321979" y="1086074"/>
                </a:lnTo>
                <a:lnTo>
                  <a:pt x="1341472" y="1013221"/>
                </a:lnTo>
                <a:lnTo>
                  <a:pt x="968728" y="913331"/>
                </a:lnTo>
                <a:lnTo>
                  <a:pt x="1107061" y="913331"/>
                </a:lnTo>
                <a:lnTo>
                  <a:pt x="1385360" y="987891"/>
                </a:lnTo>
                <a:lnTo>
                  <a:pt x="1359038" y="1086074"/>
                </a:lnTo>
                <a:close/>
              </a:path>
              <a:path w="1419859" h="1762125">
                <a:moveTo>
                  <a:pt x="1117847" y="1762124"/>
                </a:moveTo>
                <a:lnTo>
                  <a:pt x="816249" y="1588004"/>
                </a:lnTo>
                <a:lnTo>
                  <a:pt x="816249" y="1086074"/>
                </a:lnTo>
                <a:lnTo>
                  <a:pt x="1419391" y="1086074"/>
                </a:lnTo>
                <a:lnTo>
                  <a:pt x="1419391" y="1588004"/>
                </a:lnTo>
                <a:lnTo>
                  <a:pt x="1117847" y="1762124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97975" y="6301717"/>
            <a:ext cx="2185670" cy="1242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69315">
              <a:lnSpc>
                <a:spcPts val="2095"/>
              </a:lnSpc>
              <a:spcBef>
                <a:spcPts val="120"/>
              </a:spcBef>
            </a:pPr>
            <a:r>
              <a:rPr sz="2150" spc="-30" dirty="0">
                <a:solidFill>
                  <a:srgbClr val="0E4E6E"/>
                </a:solidFill>
                <a:latin typeface="Trebuchet MS"/>
                <a:cs typeface="Trebuchet MS"/>
              </a:rPr>
              <a:t>(</a:t>
            </a:r>
            <a:r>
              <a:rPr sz="2150" spc="-30" dirty="0">
                <a:solidFill>
                  <a:srgbClr val="8EC2A6"/>
                </a:solidFill>
                <a:latin typeface="Trebuchet MS"/>
                <a:cs typeface="Trebuchet MS"/>
              </a:rPr>
              <a:t>+25</a:t>
            </a:r>
            <a:r>
              <a:rPr sz="2150" spc="-20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150" spc="-610" dirty="0">
                <a:solidFill>
                  <a:srgbClr val="0E4E6E"/>
                </a:solidFill>
                <a:latin typeface="Trebuchet MS"/>
                <a:cs typeface="Trebuchet MS"/>
              </a:rPr>
              <a:t>|</a:t>
            </a:r>
            <a:r>
              <a:rPr sz="2150" spc="-20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150" spc="-170" dirty="0">
                <a:solidFill>
                  <a:srgbClr val="999999"/>
                </a:solidFill>
                <a:latin typeface="Trebuchet MS"/>
                <a:cs typeface="Trebuchet MS"/>
              </a:rPr>
              <a:t>-</a:t>
            </a:r>
            <a:r>
              <a:rPr sz="2150" spc="-20" dirty="0">
                <a:solidFill>
                  <a:srgbClr val="999999"/>
                </a:solidFill>
                <a:latin typeface="Trebuchet MS"/>
                <a:cs typeface="Trebuchet MS"/>
              </a:rPr>
              <a:t>149</a:t>
            </a:r>
            <a:r>
              <a:rPr sz="2150" spc="-20" dirty="0">
                <a:solidFill>
                  <a:srgbClr val="0E4E6E"/>
                </a:solidFill>
                <a:latin typeface="Trebuchet MS"/>
                <a:cs typeface="Trebuchet MS"/>
              </a:rPr>
              <a:t>)</a:t>
            </a:r>
            <a:endParaRPr sz="2150">
              <a:latin typeface="Trebuchet MS"/>
              <a:cs typeface="Trebuchet MS"/>
            </a:endParaRPr>
          </a:p>
          <a:p>
            <a:pPr marL="12700">
              <a:lnSpc>
                <a:spcPts val="4735"/>
              </a:lnSpc>
            </a:pPr>
            <a:r>
              <a:rPr sz="4350" spc="100" dirty="0">
                <a:solidFill>
                  <a:srgbClr val="0E4E6E"/>
                </a:solidFill>
                <a:latin typeface="Trebuchet MS"/>
                <a:cs typeface="Trebuchet MS"/>
              </a:rPr>
              <a:t>284</a:t>
            </a:r>
            <a:endParaRPr sz="4350">
              <a:latin typeface="Trebuchet MS"/>
              <a:cs typeface="Trebuchet MS"/>
            </a:endParaRPr>
          </a:p>
          <a:p>
            <a:pPr marL="59690">
              <a:lnSpc>
                <a:spcPct val="100000"/>
              </a:lnSpc>
              <a:spcBef>
                <a:spcPts val="145"/>
              </a:spcBef>
            </a:pPr>
            <a:r>
              <a:rPr sz="2150" b="1" spc="-10" dirty="0">
                <a:solidFill>
                  <a:srgbClr val="0E4E6E"/>
                </a:solidFill>
                <a:latin typeface="Trebuchet MS"/>
                <a:cs typeface="Trebuchet MS"/>
              </a:rPr>
              <a:t>Laupīšanas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81918" y="5789138"/>
            <a:ext cx="1761489" cy="1638300"/>
          </a:xfrm>
          <a:custGeom>
            <a:avLst/>
            <a:gdLst/>
            <a:ahLst/>
            <a:cxnLst/>
            <a:rect l="l" t="t" r="r" b="b"/>
            <a:pathLst>
              <a:path w="1761490" h="1638300">
                <a:moveTo>
                  <a:pt x="1121468" y="241299"/>
                </a:moveTo>
                <a:lnTo>
                  <a:pt x="1031379" y="241299"/>
                </a:lnTo>
                <a:lnTo>
                  <a:pt x="1028106" y="215899"/>
                </a:lnTo>
                <a:lnTo>
                  <a:pt x="1029886" y="177799"/>
                </a:lnTo>
                <a:lnTo>
                  <a:pt x="1048340" y="114299"/>
                </a:lnTo>
                <a:lnTo>
                  <a:pt x="1070731" y="76199"/>
                </a:lnTo>
                <a:lnTo>
                  <a:pt x="1131344" y="25399"/>
                </a:lnTo>
                <a:lnTo>
                  <a:pt x="1167329" y="12699"/>
                </a:lnTo>
                <a:lnTo>
                  <a:pt x="1205606" y="0"/>
                </a:lnTo>
                <a:lnTo>
                  <a:pt x="1284563" y="0"/>
                </a:lnTo>
                <a:lnTo>
                  <a:pt x="1323004" y="12699"/>
                </a:lnTo>
                <a:lnTo>
                  <a:pt x="1359263" y="25399"/>
                </a:lnTo>
                <a:lnTo>
                  <a:pt x="1392219" y="50799"/>
                </a:lnTo>
                <a:lnTo>
                  <a:pt x="1420754" y="88899"/>
                </a:lnTo>
                <a:lnTo>
                  <a:pt x="1215433" y="88899"/>
                </a:lnTo>
                <a:lnTo>
                  <a:pt x="1176349" y="101599"/>
                </a:lnTo>
                <a:lnTo>
                  <a:pt x="1144709" y="126999"/>
                </a:lnTo>
                <a:lnTo>
                  <a:pt x="1123616" y="165099"/>
                </a:lnTo>
                <a:lnTo>
                  <a:pt x="1118959" y="190499"/>
                </a:lnTo>
                <a:lnTo>
                  <a:pt x="1117049" y="203199"/>
                </a:lnTo>
                <a:lnTo>
                  <a:pt x="1117885" y="228599"/>
                </a:lnTo>
                <a:lnTo>
                  <a:pt x="1121468" y="241299"/>
                </a:lnTo>
                <a:close/>
              </a:path>
              <a:path w="1761490" h="1638300">
                <a:moveTo>
                  <a:pt x="1305579" y="419099"/>
                </a:moveTo>
                <a:lnTo>
                  <a:pt x="1147129" y="419099"/>
                </a:lnTo>
                <a:lnTo>
                  <a:pt x="1144193" y="380999"/>
                </a:lnTo>
                <a:lnTo>
                  <a:pt x="1157757" y="355599"/>
                </a:lnTo>
                <a:lnTo>
                  <a:pt x="1183462" y="330199"/>
                </a:lnTo>
                <a:lnTo>
                  <a:pt x="1277643" y="330199"/>
                </a:lnTo>
                <a:lnTo>
                  <a:pt x="1317793" y="304799"/>
                </a:lnTo>
                <a:lnTo>
                  <a:pt x="1348713" y="279399"/>
                </a:lnTo>
                <a:lnTo>
                  <a:pt x="1366789" y="241299"/>
                </a:lnTo>
                <a:lnTo>
                  <a:pt x="1369309" y="190499"/>
                </a:lnTo>
                <a:lnTo>
                  <a:pt x="1357701" y="152399"/>
                </a:lnTo>
                <a:lnTo>
                  <a:pt x="1334040" y="114299"/>
                </a:lnTo>
                <a:lnTo>
                  <a:pt x="1300401" y="88899"/>
                </a:lnTo>
                <a:lnTo>
                  <a:pt x="1420754" y="88899"/>
                </a:lnTo>
                <a:lnTo>
                  <a:pt x="1442245" y="126999"/>
                </a:lnTo>
                <a:lnTo>
                  <a:pt x="1455132" y="165099"/>
                </a:lnTo>
                <a:lnTo>
                  <a:pt x="1459892" y="203199"/>
                </a:lnTo>
                <a:lnTo>
                  <a:pt x="1456999" y="241299"/>
                </a:lnTo>
                <a:lnTo>
                  <a:pt x="1446930" y="279399"/>
                </a:lnTo>
                <a:lnTo>
                  <a:pt x="1430159" y="317499"/>
                </a:lnTo>
                <a:lnTo>
                  <a:pt x="1407164" y="355599"/>
                </a:lnTo>
                <a:lnTo>
                  <a:pt x="1378418" y="380999"/>
                </a:lnTo>
                <a:lnTo>
                  <a:pt x="1344398" y="406399"/>
                </a:lnTo>
                <a:lnTo>
                  <a:pt x="1305579" y="419099"/>
                </a:lnTo>
                <a:close/>
              </a:path>
              <a:path w="1761490" h="1638300">
                <a:moveTo>
                  <a:pt x="526568" y="558799"/>
                </a:moveTo>
                <a:lnTo>
                  <a:pt x="430351" y="558799"/>
                </a:lnTo>
                <a:lnTo>
                  <a:pt x="389636" y="520699"/>
                </a:lnTo>
                <a:lnTo>
                  <a:pt x="366372" y="482599"/>
                </a:lnTo>
                <a:lnTo>
                  <a:pt x="360258" y="431799"/>
                </a:lnTo>
                <a:lnTo>
                  <a:pt x="371035" y="393699"/>
                </a:lnTo>
                <a:lnTo>
                  <a:pt x="398446" y="355599"/>
                </a:lnTo>
                <a:lnTo>
                  <a:pt x="602798" y="152399"/>
                </a:lnTo>
                <a:lnTo>
                  <a:pt x="629844" y="126999"/>
                </a:lnTo>
                <a:lnTo>
                  <a:pt x="660783" y="114299"/>
                </a:lnTo>
                <a:lnTo>
                  <a:pt x="727027" y="114299"/>
                </a:lnTo>
                <a:lnTo>
                  <a:pt x="751146" y="126999"/>
                </a:lnTo>
                <a:lnTo>
                  <a:pt x="799076" y="139699"/>
                </a:lnTo>
                <a:lnTo>
                  <a:pt x="846477" y="165099"/>
                </a:lnTo>
                <a:lnTo>
                  <a:pt x="893314" y="177799"/>
                </a:lnTo>
                <a:lnTo>
                  <a:pt x="939555" y="203199"/>
                </a:lnTo>
                <a:lnTo>
                  <a:pt x="672644" y="203199"/>
                </a:lnTo>
                <a:lnTo>
                  <a:pt x="665353" y="215899"/>
                </a:lnTo>
                <a:lnTo>
                  <a:pt x="461607" y="419099"/>
                </a:lnTo>
                <a:lnTo>
                  <a:pt x="453532" y="431799"/>
                </a:lnTo>
                <a:lnTo>
                  <a:pt x="450037" y="444499"/>
                </a:lnTo>
                <a:lnTo>
                  <a:pt x="451239" y="457199"/>
                </a:lnTo>
                <a:lnTo>
                  <a:pt x="457257" y="469899"/>
                </a:lnTo>
                <a:lnTo>
                  <a:pt x="631386" y="469899"/>
                </a:lnTo>
                <a:lnTo>
                  <a:pt x="569482" y="533399"/>
                </a:lnTo>
                <a:lnTo>
                  <a:pt x="526568" y="558799"/>
                </a:lnTo>
                <a:close/>
              </a:path>
              <a:path w="1761490" h="1638300">
                <a:moveTo>
                  <a:pt x="1080134" y="330199"/>
                </a:moveTo>
                <a:lnTo>
                  <a:pt x="986776" y="330199"/>
                </a:lnTo>
                <a:lnTo>
                  <a:pt x="901133" y="279399"/>
                </a:lnTo>
                <a:lnTo>
                  <a:pt x="857397" y="266699"/>
                </a:lnTo>
                <a:lnTo>
                  <a:pt x="813092" y="241299"/>
                </a:lnTo>
                <a:lnTo>
                  <a:pt x="722897" y="215899"/>
                </a:lnTo>
                <a:lnTo>
                  <a:pt x="698833" y="203199"/>
                </a:lnTo>
                <a:lnTo>
                  <a:pt x="939555" y="203199"/>
                </a:lnTo>
                <a:lnTo>
                  <a:pt x="985166" y="228599"/>
                </a:lnTo>
                <a:lnTo>
                  <a:pt x="1030113" y="241299"/>
                </a:lnTo>
                <a:lnTo>
                  <a:pt x="1121468" y="241299"/>
                </a:lnTo>
                <a:lnTo>
                  <a:pt x="1123991" y="253999"/>
                </a:lnTo>
                <a:lnTo>
                  <a:pt x="1122115" y="279399"/>
                </a:lnTo>
                <a:lnTo>
                  <a:pt x="1116047" y="292099"/>
                </a:lnTo>
                <a:lnTo>
                  <a:pt x="1105994" y="304799"/>
                </a:lnTo>
                <a:lnTo>
                  <a:pt x="1080134" y="330199"/>
                </a:lnTo>
                <a:close/>
              </a:path>
              <a:path w="1761490" h="1638300">
                <a:moveTo>
                  <a:pt x="631386" y="469899"/>
                </a:moveTo>
                <a:lnTo>
                  <a:pt x="506542" y="469899"/>
                </a:lnTo>
                <a:lnTo>
                  <a:pt x="678294" y="292099"/>
                </a:lnTo>
                <a:lnTo>
                  <a:pt x="689940" y="292099"/>
                </a:lnTo>
                <a:lnTo>
                  <a:pt x="703280" y="279399"/>
                </a:lnTo>
                <a:lnTo>
                  <a:pt x="717260" y="279399"/>
                </a:lnTo>
                <a:lnTo>
                  <a:pt x="730827" y="292099"/>
                </a:lnTo>
                <a:lnTo>
                  <a:pt x="870751" y="355599"/>
                </a:lnTo>
                <a:lnTo>
                  <a:pt x="885299" y="368299"/>
                </a:lnTo>
                <a:lnTo>
                  <a:pt x="889324" y="380999"/>
                </a:lnTo>
                <a:lnTo>
                  <a:pt x="718052" y="380999"/>
                </a:lnTo>
                <a:lnTo>
                  <a:pt x="631386" y="469899"/>
                </a:lnTo>
                <a:close/>
              </a:path>
              <a:path w="1761490" h="1638300">
                <a:moveTo>
                  <a:pt x="431134" y="1003299"/>
                </a:moveTo>
                <a:lnTo>
                  <a:pt x="395583" y="1003299"/>
                </a:lnTo>
                <a:lnTo>
                  <a:pt x="161771" y="914399"/>
                </a:lnTo>
                <a:lnTo>
                  <a:pt x="400814" y="914399"/>
                </a:lnTo>
                <a:lnTo>
                  <a:pt x="632974" y="698499"/>
                </a:lnTo>
                <a:lnTo>
                  <a:pt x="637838" y="673099"/>
                </a:lnTo>
                <a:lnTo>
                  <a:pt x="645288" y="647699"/>
                </a:lnTo>
                <a:lnTo>
                  <a:pt x="655268" y="622299"/>
                </a:lnTo>
                <a:lnTo>
                  <a:pt x="667721" y="596899"/>
                </a:lnTo>
                <a:lnTo>
                  <a:pt x="668767" y="596899"/>
                </a:lnTo>
                <a:lnTo>
                  <a:pt x="784957" y="419099"/>
                </a:lnTo>
                <a:lnTo>
                  <a:pt x="718052" y="380999"/>
                </a:lnTo>
                <a:lnTo>
                  <a:pt x="889324" y="380999"/>
                </a:lnTo>
                <a:lnTo>
                  <a:pt x="893349" y="393699"/>
                </a:lnTo>
                <a:lnTo>
                  <a:pt x="894284" y="406399"/>
                </a:lnTo>
                <a:lnTo>
                  <a:pt x="887491" y="431799"/>
                </a:lnTo>
                <a:lnTo>
                  <a:pt x="744869" y="647699"/>
                </a:lnTo>
                <a:lnTo>
                  <a:pt x="725097" y="698499"/>
                </a:lnTo>
                <a:lnTo>
                  <a:pt x="721039" y="749299"/>
                </a:lnTo>
                <a:lnTo>
                  <a:pt x="732448" y="800099"/>
                </a:lnTo>
                <a:lnTo>
                  <a:pt x="739105" y="812799"/>
                </a:lnTo>
                <a:lnTo>
                  <a:pt x="642170" y="812799"/>
                </a:lnTo>
                <a:lnTo>
                  <a:pt x="441288" y="990599"/>
                </a:lnTo>
                <a:lnTo>
                  <a:pt x="431134" y="1003299"/>
                </a:lnTo>
                <a:close/>
              </a:path>
              <a:path w="1761490" h="1638300">
                <a:moveTo>
                  <a:pt x="1649204" y="774699"/>
                </a:moveTo>
                <a:lnTo>
                  <a:pt x="1546856" y="774699"/>
                </a:lnTo>
                <a:lnTo>
                  <a:pt x="1552528" y="761999"/>
                </a:lnTo>
                <a:lnTo>
                  <a:pt x="1561228" y="761999"/>
                </a:lnTo>
                <a:lnTo>
                  <a:pt x="1563772" y="749299"/>
                </a:lnTo>
                <a:lnTo>
                  <a:pt x="1564973" y="736599"/>
                </a:lnTo>
                <a:lnTo>
                  <a:pt x="1562458" y="723899"/>
                </a:lnTo>
                <a:lnTo>
                  <a:pt x="1555467" y="723899"/>
                </a:lnTo>
                <a:lnTo>
                  <a:pt x="1544955" y="711199"/>
                </a:lnTo>
                <a:lnTo>
                  <a:pt x="1531878" y="711199"/>
                </a:lnTo>
                <a:lnTo>
                  <a:pt x="1294652" y="673099"/>
                </a:lnTo>
                <a:lnTo>
                  <a:pt x="1272914" y="673099"/>
                </a:lnTo>
                <a:lnTo>
                  <a:pt x="1264622" y="660399"/>
                </a:lnTo>
                <a:lnTo>
                  <a:pt x="1258693" y="647699"/>
                </a:lnTo>
                <a:lnTo>
                  <a:pt x="1192834" y="482599"/>
                </a:lnTo>
                <a:lnTo>
                  <a:pt x="1186432" y="469899"/>
                </a:lnTo>
                <a:lnTo>
                  <a:pt x="1178744" y="457199"/>
                </a:lnTo>
                <a:lnTo>
                  <a:pt x="1169827" y="444499"/>
                </a:lnTo>
                <a:lnTo>
                  <a:pt x="1159739" y="431799"/>
                </a:lnTo>
                <a:lnTo>
                  <a:pt x="1154233" y="431799"/>
                </a:lnTo>
                <a:lnTo>
                  <a:pt x="1149937" y="419099"/>
                </a:lnTo>
                <a:lnTo>
                  <a:pt x="1262438" y="419099"/>
                </a:lnTo>
                <a:lnTo>
                  <a:pt x="1266411" y="431799"/>
                </a:lnTo>
                <a:lnTo>
                  <a:pt x="1270147" y="444499"/>
                </a:lnTo>
                <a:lnTo>
                  <a:pt x="1273635" y="444499"/>
                </a:lnTo>
                <a:lnTo>
                  <a:pt x="1276865" y="457199"/>
                </a:lnTo>
                <a:lnTo>
                  <a:pt x="1332042" y="596899"/>
                </a:lnTo>
                <a:lnTo>
                  <a:pt x="1543387" y="622299"/>
                </a:lnTo>
                <a:lnTo>
                  <a:pt x="1589076" y="634999"/>
                </a:lnTo>
                <a:lnTo>
                  <a:pt x="1624968" y="660399"/>
                </a:lnTo>
                <a:lnTo>
                  <a:pt x="1647849" y="698499"/>
                </a:lnTo>
                <a:lnTo>
                  <a:pt x="1654511" y="749299"/>
                </a:lnTo>
                <a:lnTo>
                  <a:pt x="1652619" y="761999"/>
                </a:lnTo>
                <a:lnTo>
                  <a:pt x="1649204" y="774699"/>
                </a:lnTo>
                <a:close/>
              </a:path>
              <a:path w="1761490" h="1638300">
                <a:moveTo>
                  <a:pt x="998450" y="1549399"/>
                </a:moveTo>
                <a:lnTo>
                  <a:pt x="881589" y="1549399"/>
                </a:lnTo>
                <a:lnTo>
                  <a:pt x="896102" y="1536699"/>
                </a:lnTo>
                <a:lnTo>
                  <a:pt x="908291" y="1523999"/>
                </a:lnTo>
                <a:lnTo>
                  <a:pt x="917172" y="1511299"/>
                </a:lnTo>
                <a:lnTo>
                  <a:pt x="1087988" y="1142999"/>
                </a:lnTo>
                <a:lnTo>
                  <a:pt x="1092047" y="1130299"/>
                </a:lnTo>
                <a:lnTo>
                  <a:pt x="1092544" y="1117599"/>
                </a:lnTo>
                <a:lnTo>
                  <a:pt x="1089552" y="1104899"/>
                </a:lnTo>
                <a:lnTo>
                  <a:pt x="1083142" y="1092199"/>
                </a:lnTo>
                <a:lnTo>
                  <a:pt x="1079012" y="1092199"/>
                </a:lnTo>
                <a:lnTo>
                  <a:pt x="947899" y="838199"/>
                </a:lnTo>
                <a:lnTo>
                  <a:pt x="943717" y="825499"/>
                </a:lnTo>
                <a:lnTo>
                  <a:pt x="942323" y="812799"/>
                </a:lnTo>
                <a:lnTo>
                  <a:pt x="943717" y="800099"/>
                </a:lnTo>
                <a:lnTo>
                  <a:pt x="947899" y="800099"/>
                </a:lnTo>
                <a:lnTo>
                  <a:pt x="1069320" y="584199"/>
                </a:lnTo>
                <a:lnTo>
                  <a:pt x="1071082" y="584199"/>
                </a:lnTo>
                <a:lnTo>
                  <a:pt x="1089271" y="558799"/>
                </a:lnTo>
                <a:lnTo>
                  <a:pt x="1111522" y="558799"/>
                </a:lnTo>
                <a:lnTo>
                  <a:pt x="1132978" y="571499"/>
                </a:lnTo>
                <a:lnTo>
                  <a:pt x="1148781" y="584199"/>
                </a:lnTo>
                <a:lnTo>
                  <a:pt x="1204437" y="698499"/>
                </a:lnTo>
                <a:lnTo>
                  <a:pt x="1105278" y="698499"/>
                </a:lnTo>
                <a:lnTo>
                  <a:pt x="1038373" y="825499"/>
                </a:lnTo>
                <a:lnTo>
                  <a:pt x="1155995" y="1041399"/>
                </a:lnTo>
                <a:lnTo>
                  <a:pt x="1173156" y="1079499"/>
                </a:lnTo>
                <a:lnTo>
                  <a:pt x="1181153" y="1104899"/>
                </a:lnTo>
                <a:lnTo>
                  <a:pt x="1179807" y="1142999"/>
                </a:lnTo>
                <a:lnTo>
                  <a:pt x="1168935" y="1181099"/>
                </a:lnTo>
                <a:lnTo>
                  <a:pt x="998450" y="1549399"/>
                </a:lnTo>
                <a:close/>
              </a:path>
              <a:path w="1761490" h="1638300">
                <a:moveTo>
                  <a:pt x="1547831" y="1384299"/>
                </a:moveTo>
                <a:lnTo>
                  <a:pt x="1482428" y="1384299"/>
                </a:lnTo>
                <a:lnTo>
                  <a:pt x="1436031" y="1371599"/>
                </a:lnTo>
                <a:lnTo>
                  <a:pt x="1393444" y="1358899"/>
                </a:lnTo>
                <a:lnTo>
                  <a:pt x="1355110" y="1333499"/>
                </a:lnTo>
                <a:lnTo>
                  <a:pt x="1321471" y="1308099"/>
                </a:lnTo>
                <a:lnTo>
                  <a:pt x="1292971" y="1282699"/>
                </a:lnTo>
                <a:lnTo>
                  <a:pt x="1270051" y="1244599"/>
                </a:lnTo>
                <a:lnTo>
                  <a:pt x="1253154" y="1206499"/>
                </a:lnTo>
                <a:lnTo>
                  <a:pt x="1242722" y="1168399"/>
                </a:lnTo>
                <a:lnTo>
                  <a:pt x="1239198" y="1117599"/>
                </a:lnTo>
                <a:lnTo>
                  <a:pt x="1243025" y="1079499"/>
                </a:lnTo>
                <a:lnTo>
                  <a:pt x="1254643" y="1028699"/>
                </a:lnTo>
                <a:lnTo>
                  <a:pt x="1274498" y="990599"/>
                </a:lnTo>
                <a:lnTo>
                  <a:pt x="1359190" y="850899"/>
                </a:lnTo>
                <a:lnTo>
                  <a:pt x="1227196" y="825499"/>
                </a:lnTo>
                <a:lnTo>
                  <a:pt x="1215687" y="825499"/>
                </a:lnTo>
                <a:lnTo>
                  <a:pt x="1187350" y="812799"/>
                </a:lnTo>
                <a:lnTo>
                  <a:pt x="1162658" y="800099"/>
                </a:lnTo>
                <a:lnTo>
                  <a:pt x="1142632" y="774699"/>
                </a:lnTo>
                <a:lnTo>
                  <a:pt x="1128296" y="749299"/>
                </a:lnTo>
                <a:lnTo>
                  <a:pt x="1105278" y="698499"/>
                </a:lnTo>
                <a:lnTo>
                  <a:pt x="1204437" y="698499"/>
                </a:lnTo>
                <a:lnTo>
                  <a:pt x="1210621" y="711199"/>
                </a:lnTo>
                <a:lnTo>
                  <a:pt x="1211722" y="711199"/>
                </a:lnTo>
                <a:lnTo>
                  <a:pt x="1215607" y="723899"/>
                </a:lnTo>
                <a:lnTo>
                  <a:pt x="1221118" y="723899"/>
                </a:lnTo>
                <a:lnTo>
                  <a:pt x="1227960" y="736599"/>
                </a:lnTo>
                <a:lnTo>
                  <a:pt x="1239255" y="736599"/>
                </a:lnTo>
                <a:lnTo>
                  <a:pt x="1527032" y="774699"/>
                </a:lnTo>
                <a:lnTo>
                  <a:pt x="1649204" y="774699"/>
                </a:lnTo>
                <a:lnTo>
                  <a:pt x="1644312" y="787399"/>
                </a:lnTo>
                <a:lnTo>
                  <a:pt x="1637991" y="800099"/>
                </a:lnTo>
                <a:lnTo>
                  <a:pt x="1662537" y="850899"/>
                </a:lnTo>
                <a:lnTo>
                  <a:pt x="1456712" y="850899"/>
                </a:lnTo>
                <a:lnTo>
                  <a:pt x="1352361" y="1028699"/>
                </a:lnTo>
                <a:lnTo>
                  <a:pt x="1335491" y="1079499"/>
                </a:lnTo>
                <a:lnTo>
                  <a:pt x="1328786" y="1117599"/>
                </a:lnTo>
                <a:lnTo>
                  <a:pt x="1332313" y="1155699"/>
                </a:lnTo>
                <a:lnTo>
                  <a:pt x="1346139" y="1193799"/>
                </a:lnTo>
                <a:lnTo>
                  <a:pt x="1372554" y="1231899"/>
                </a:lnTo>
                <a:lnTo>
                  <a:pt x="1406643" y="1269999"/>
                </a:lnTo>
                <a:lnTo>
                  <a:pt x="1446091" y="1282699"/>
                </a:lnTo>
                <a:lnTo>
                  <a:pt x="1488582" y="1295399"/>
                </a:lnTo>
                <a:lnTo>
                  <a:pt x="1696432" y="1295399"/>
                </a:lnTo>
                <a:lnTo>
                  <a:pt x="1665889" y="1320799"/>
                </a:lnTo>
                <a:lnTo>
                  <a:pt x="1630612" y="1346199"/>
                </a:lnTo>
                <a:lnTo>
                  <a:pt x="1591095" y="1371599"/>
                </a:lnTo>
                <a:lnTo>
                  <a:pt x="1547831" y="1384299"/>
                </a:lnTo>
                <a:close/>
              </a:path>
              <a:path w="1761490" h="1638300">
                <a:moveTo>
                  <a:pt x="611671" y="1117599"/>
                </a:moveTo>
                <a:lnTo>
                  <a:pt x="456554" y="1117599"/>
                </a:lnTo>
                <a:lnTo>
                  <a:pt x="466453" y="1104899"/>
                </a:lnTo>
                <a:lnTo>
                  <a:pt x="470032" y="1104899"/>
                </a:lnTo>
                <a:lnTo>
                  <a:pt x="711774" y="927099"/>
                </a:lnTo>
                <a:lnTo>
                  <a:pt x="688206" y="901699"/>
                </a:lnTo>
                <a:lnTo>
                  <a:pt x="673679" y="876299"/>
                </a:lnTo>
                <a:lnTo>
                  <a:pt x="661120" y="863599"/>
                </a:lnTo>
                <a:lnTo>
                  <a:pt x="650594" y="838199"/>
                </a:lnTo>
                <a:lnTo>
                  <a:pt x="642170" y="812799"/>
                </a:lnTo>
                <a:lnTo>
                  <a:pt x="739105" y="812799"/>
                </a:lnTo>
                <a:lnTo>
                  <a:pt x="759076" y="850899"/>
                </a:lnTo>
                <a:lnTo>
                  <a:pt x="882942" y="1003299"/>
                </a:lnTo>
                <a:lnTo>
                  <a:pt x="767501" y="1003299"/>
                </a:lnTo>
                <a:lnTo>
                  <a:pt x="611671" y="1117599"/>
                </a:lnTo>
                <a:close/>
              </a:path>
              <a:path w="1761490" h="1638300">
                <a:moveTo>
                  <a:pt x="482347" y="1206499"/>
                </a:moveTo>
                <a:lnTo>
                  <a:pt x="384790" y="1206499"/>
                </a:lnTo>
                <a:lnTo>
                  <a:pt x="92552" y="1092199"/>
                </a:lnTo>
                <a:lnTo>
                  <a:pt x="43254" y="1066799"/>
                </a:lnTo>
                <a:lnTo>
                  <a:pt x="10558" y="1015999"/>
                </a:lnTo>
                <a:lnTo>
                  <a:pt x="0" y="965199"/>
                </a:lnTo>
                <a:lnTo>
                  <a:pt x="3868" y="927099"/>
                </a:lnTo>
                <a:lnTo>
                  <a:pt x="13807" y="901699"/>
                </a:lnTo>
                <a:lnTo>
                  <a:pt x="38415" y="876299"/>
                </a:lnTo>
                <a:lnTo>
                  <a:pt x="71055" y="850899"/>
                </a:lnTo>
                <a:lnTo>
                  <a:pt x="109228" y="825499"/>
                </a:lnTo>
                <a:lnTo>
                  <a:pt x="150432" y="825499"/>
                </a:lnTo>
                <a:lnTo>
                  <a:pt x="192167" y="838199"/>
                </a:lnTo>
                <a:lnTo>
                  <a:pt x="400814" y="914399"/>
                </a:lnTo>
                <a:lnTo>
                  <a:pt x="123864" y="914399"/>
                </a:lnTo>
                <a:lnTo>
                  <a:pt x="107449" y="927099"/>
                </a:lnTo>
                <a:lnTo>
                  <a:pt x="95085" y="939799"/>
                </a:lnTo>
                <a:lnTo>
                  <a:pt x="91411" y="952499"/>
                </a:lnTo>
                <a:lnTo>
                  <a:pt x="89971" y="965199"/>
                </a:lnTo>
                <a:lnTo>
                  <a:pt x="90772" y="977899"/>
                </a:lnTo>
                <a:lnTo>
                  <a:pt x="93819" y="990599"/>
                </a:lnTo>
                <a:lnTo>
                  <a:pt x="98818" y="990599"/>
                </a:lnTo>
                <a:lnTo>
                  <a:pt x="105562" y="1003299"/>
                </a:lnTo>
                <a:lnTo>
                  <a:pt x="113813" y="1003299"/>
                </a:lnTo>
                <a:lnTo>
                  <a:pt x="123334" y="1015999"/>
                </a:lnTo>
                <a:lnTo>
                  <a:pt x="415737" y="1117599"/>
                </a:lnTo>
                <a:lnTo>
                  <a:pt x="611671" y="1117599"/>
                </a:lnTo>
                <a:lnTo>
                  <a:pt x="525099" y="1181099"/>
                </a:lnTo>
                <a:lnTo>
                  <a:pt x="504779" y="1193799"/>
                </a:lnTo>
                <a:lnTo>
                  <a:pt x="482347" y="1206499"/>
                </a:lnTo>
                <a:close/>
              </a:path>
              <a:path w="1761490" h="1638300">
                <a:moveTo>
                  <a:pt x="1696432" y="1295399"/>
                </a:moveTo>
                <a:lnTo>
                  <a:pt x="1531801" y="1295399"/>
                </a:lnTo>
                <a:lnTo>
                  <a:pt x="1573432" y="1282699"/>
                </a:lnTo>
                <a:lnTo>
                  <a:pt x="1611161" y="1257299"/>
                </a:lnTo>
                <a:lnTo>
                  <a:pt x="1642672" y="1219199"/>
                </a:lnTo>
                <a:lnTo>
                  <a:pt x="1662704" y="1181099"/>
                </a:lnTo>
                <a:lnTo>
                  <a:pt x="1671471" y="1130299"/>
                </a:lnTo>
                <a:lnTo>
                  <a:pt x="1668799" y="1092199"/>
                </a:lnTo>
                <a:lnTo>
                  <a:pt x="1654511" y="1041399"/>
                </a:lnTo>
                <a:lnTo>
                  <a:pt x="1566019" y="863599"/>
                </a:lnTo>
                <a:lnTo>
                  <a:pt x="1514973" y="863599"/>
                </a:lnTo>
                <a:lnTo>
                  <a:pt x="1456712" y="850899"/>
                </a:lnTo>
                <a:lnTo>
                  <a:pt x="1662537" y="850899"/>
                </a:lnTo>
                <a:lnTo>
                  <a:pt x="1736174" y="1003299"/>
                </a:lnTo>
                <a:lnTo>
                  <a:pt x="1752604" y="1054099"/>
                </a:lnTo>
                <a:lnTo>
                  <a:pt x="1760842" y="1092199"/>
                </a:lnTo>
                <a:lnTo>
                  <a:pt x="1761381" y="1142999"/>
                </a:lnTo>
                <a:lnTo>
                  <a:pt x="1754715" y="1181099"/>
                </a:lnTo>
                <a:lnTo>
                  <a:pt x="1741339" y="1219199"/>
                </a:lnTo>
                <a:lnTo>
                  <a:pt x="1721747" y="1257299"/>
                </a:lnTo>
                <a:lnTo>
                  <a:pt x="1696432" y="1295399"/>
                </a:lnTo>
                <a:close/>
              </a:path>
              <a:path w="1761490" h="1638300">
                <a:moveTo>
                  <a:pt x="899772" y="1638299"/>
                </a:moveTo>
                <a:lnTo>
                  <a:pt x="839253" y="1638299"/>
                </a:lnTo>
                <a:lnTo>
                  <a:pt x="823008" y="1625599"/>
                </a:lnTo>
                <a:lnTo>
                  <a:pt x="807507" y="1625599"/>
                </a:lnTo>
                <a:lnTo>
                  <a:pt x="749815" y="1562099"/>
                </a:lnTo>
                <a:lnTo>
                  <a:pt x="733677" y="1523999"/>
                </a:lnTo>
                <a:lnTo>
                  <a:pt x="731725" y="1473199"/>
                </a:lnTo>
                <a:lnTo>
                  <a:pt x="744704" y="1435099"/>
                </a:lnTo>
                <a:lnTo>
                  <a:pt x="878295" y="1142999"/>
                </a:lnTo>
                <a:lnTo>
                  <a:pt x="767501" y="1003299"/>
                </a:lnTo>
                <a:lnTo>
                  <a:pt x="882942" y="1003299"/>
                </a:lnTo>
                <a:lnTo>
                  <a:pt x="965520" y="1104899"/>
                </a:lnTo>
                <a:lnTo>
                  <a:pt x="971794" y="1117599"/>
                </a:lnTo>
                <a:lnTo>
                  <a:pt x="974867" y="1130299"/>
                </a:lnTo>
                <a:lnTo>
                  <a:pt x="974658" y="1142999"/>
                </a:lnTo>
                <a:lnTo>
                  <a:pt x="971082" y="1155699"/>
                </a:lnTo>
                <a:lnTo>
                  <a:pt x="827248" y="1473199"/>
                </a:lnTo>
                <a:lnTo>
                  <a:pt x="821926" y="1485899"/>
                </a:lnTo>
                <a:lnTo>
                  <a:pt x="822003" y="1498599"/>
                </a:lnTo>
                <a:lnTo>
                  <a:pt x="827264" y="1523999"/>
                </a:lnTo>
                <a:lnTo>
                  <a:pt x="837491" y="1536699"/>
                </a:lnTo>
                <a:lnTo>
                  <a:pt x="851643" y="1536699"/>
                </a:lnTo>
                <a:lnTo>
                  <a:pt x="859958" y="1549399"/>
                </a:lnTo>
                <a:lnTo>
                  <a:pt x="998450" y="1549399"/>
                </a:lnTo>
                <a:lnTo>
                  <a:pt x="973948" y="1587499"/>
                </a:lnTo>
                <a:lnTo>
                  <a:pt x="940127" y="1612899"/>
                </a:lnTo>
                <a:lnTo>
                  <a:pt x="899772" y="1638299"/>
                </a:lnTo>
                <a:close/>
              </a:path>
              <a:path w="1761490" h="1638300">
                <a:moveTo>
                  <a:pt x="433358" y="1219199"/>
                </a:moveTo>
                <a:lnTo>
                  <a:pt x="420968" y="1206499"/>
                </a:lnTo>
                <a:lnTo>
                  <a:pt x="458356" y="1206499"/>
                </a:lnTo>
                <a:lnTo>
                  <a:pt x="433358" y="1219199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725399" y="5386387"/>
            <a:ext cx="4544060" cy="0"/>
          </a:xfrm>
          <a:custGeom>
            <a:avLst/>
            <a:gdLst/>
            <a:ahLst/>
            <a:cxnLst/>
            <a:rect l="l" t="t" r="r" b="b"/>
            <a:pathLst>
              <a:path w="4544059">
                <a:moveTo>
                  <a:pt x="0" y="0"/>
                </a:moveTo>
                <a:lnTo>
                  <a:pt x="4543490" y="0"/>
                </a:lnTo>
              </a:path>
            </a:pathLst>
          </a:custGeom>
          <a:ln w="952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16100" y="5787367"/>
            <a:ext cx="4028440" cy="162813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638935">
              <a:lnSpc>
                <a:spcPts val="2170"/>
              </a:lnSpc>
              <a:spcBef>
                <a:spcPts val="120"/>
              </a:spcBef>
            </a:pPr>
            <a:r>
              <a:rPr sz="2150" spc="55" dirty="0">
                <a:solidFill>
                  <a:srgbClr val="0E4E6E"/>
                </a:solidFill>
                <a:latin typeface="Trebuchet MS"/>
                <a:cs typeface="Trebuchet MS"/>
              </a:rPr>
              <a:t>(</a:t>
            </a:r>
            <a:r>
              <a:rPr sz="2150" spc="55" dirty="0">
                <a:solidFill>
                  <a:srgbClr val="8EC2A6"/>
                </a:solidFill>
                <a:latin typeface="Trebuchet MS"/>
                <a:cs typeface="Trebuchet MS"/>
              </a:rPr>
              <a:t>+1229</a:t>
            </a:r>
            <a:r>
              <a:rPr sz="2150" spc="-17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150" spc="-585" dirty="0">
                <a:solidFill>
                  <a:srgbClr val="0E4E6E"/>
                </a:solidFill>
                <a:latin typeface="Trebuchet MS"/>
                <a:cs typeface="Trebuchet MS"/>
              </a:rPr>
              <a:t>|</a:t>
            </a:r>
            <a:r>
              <a:rPr sz="2150" spc="-17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150" spc="-125" dirty="0">
                <a:solidFill>
                  <a:srgbClr val="999999"/>
                </a:solidFill>
                <a:latin typeface="Trebuchet MS"/>
                <a:cs typeface="Trebuchet MS"/>
              </a:rPr>
              <a:t>-</a:t>
            </a:r>
            <a:r>
              <a:rPr sz="2150" spc="50" dirty="0">
                <a:solidFill>
                  <a:srgbClr val="999999"/>
                </a:solidFill>
                <a:latin typeface="Trebuchet MS"/>
                <a:cs typeface="Trebuchet MS"/>
              </a:rPr>
              <a:t>4561</a:t>
            </a:r>
            <a:r>
              <a:rPr sz="2150" spc="50" dirty="0">
                <a:solidFill>
                  <a:srgbClr val="0E4E6E"/>
                </a:solidFill>
                <a:latin typeface="Trebuchet MS"/>
                <a:cs typeface="Trebuchet MS"/>
              </a:rPr>
              <a:t>)</a:t>
            </a:r>
            <a:endParaRPr sz="2150">
              <a:latin typeface="Trebuchet MS"/>
              <a:cs typeface="Trebuchet MS"/>
            </a:endParaRPr>
          </a:p>
          <a:p>
            <a:pPr marL="12700">
              <a:lnSpc>
                <a:spcPts val="4735"/>
              </a:lnSpc>
            </a:pPr>
            <a:r>
              <a:rPr sz="4350" spc="110" dirty="0">
                <a:solidFill>
                  <a:srgbClr val="0E4E6E"/>
                </a:solidFill>
                <a:latin typeface="Trebuchet MS"/>
                <a:cs typeface="Trebuchet MS"/>
              </a:rPr>
              <a:t>17</a:t>
            </a:r>
            <a:r>
              <a:rPr sz="4350" spc="-33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4350" spc="80" dirty="0">
                <a:solidFill>
                  <a:srgbClr val="0E4E6E"/>
                </a:solidFill>
                <a:latin typeface="Trebuchet MS"/>
                <a:cs typeface="Trebuchet MS"/>
              </a:rPr>
              <a:t>329</a:t>
            </a:r>
            <a:endParaRPr sz="4350">
              <a:latin typeface="Trebuchet MS"/>
              <a:cs typeface="Trebuchet MS"/>
            </a:endParaRPr>
          </a:p>
          <a:p>
            <a:pPr marL="12700">
              <a:lnSpc>
                <a:spcPts val="2500"/>
              </a:lnSpc>
            </a:pPr>
            <a:r>
              <a:rPr sz="2150" dirty="0">
                <a:solidFill>
                  <a:srgbClr val="0E4E6E"/>
                </a:solidFill>
                <a:latin typeface="Trebuchet MS"/>
                <a:cs typeface="Trebuchet MS"/>
              </a:rPr>
              <a:t>Valsts</a:t>
            </a:r>
            <a:r>
              <a:rPr sz="2150" spc="-11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150" spc="-85" dirty="0">
                <a:solidFill>
                  <a:srgbClr val="0E4E6E"/>
                </a:solidFill>
                <a:latin typeface="Trebuchet MS"/>
                <a:cs typeface="Trebuchet MS"/>
              </a:rPr>
              <a:t>policijā</a:t>
            </a:r>
            <a:r>
              <a:rPr sz="2150" spc="-11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150" spc="-75" dirty="0">
                <a:solidFill>
                  <a:srgbClr val="0E4E6E"/>
                </a:solidFill>
                <a:latin typeface="Trebuchet MS"/>
                <a:cs typeface="Trebuchet MS"/>
              </a:rPr>
              <a:t>reģistrēti</a:t>
            </a:r>
            <a:r>
              <a:rPr sz="2150" spc="-10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150" spc="-10" dirty="0">
                <a:solidFill>
                  <a:srgbClr val="0E4E6E"/>
                </a:solidFill>
                <a:latin typeface="Trebuchet MS"/>
                <a:cs typeface="Trebuchet MS"/>
              </a:rPr>
              <a:t>noziedzīgi</a:t>
            </a:r>
            <a:endParaRPr sz="2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150" spc="-70" dirty="0">
                <a:solidFill>
                  <a:srgbClr val="0E4E6E"/>
                </a:solidFill>
                <a:latin typeface="Trebuchet MS"/>
                <a:cs typeface="Trebuchet MS"/>
              </a:rPr>
              <a:t>nodarījumi</a:t>
            </a:r>
            <a:r>
              <a:rPr sz="2150" spc="-14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150" spc="-105" dirty="0">
                <a:solidFill>
                  <a:srgbClr val="0E4E6E"/>
                </a:solidFill>
                <a:latin typeface="Trebuchet MS"/>
                <a:cs typeface="Trebuchet MS"/>
              </a:rPr>
              <a:t>pret</a:t>
            </a:r>
            <a:r>
              <a:rPr sz="2150" spc="-14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150" spc="-10" dirty="0">
                <a:solidFill>
                  <a:srgbClr val="0E4E6E"/>
                </a:solidFill>
                <a:latin typeface="Trebuchet MS"/>
                <a:cs typeface="Trebuchet MS"/>
              </a:rPr>
              <a:t>īpašumu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86024" y="3072874"/>
            <a:ext cx="2561590" cy="2247900"/>
          </a:xfrm>
          <a:custGeom>
            <a:avLst/>
            <a:gdLst/>
            <a:ahLst/>
            <a:cxnLst/>
            <a:rect l="l" t="t" r="r" b="b"/>
            <a:pathLst>
              <a:path w="2561590" h="2247900">
                <a:moveTo>
                  <a:pt x="2560863" y="2247900"/>
                </a:moveTo>
                <a:lnTo>
                  <a:pt x="0" y="2247900"/>
                </a:lnTo>
                <a:lnTo>
                  <a:pt x="0" y="2197100"/>
                </a:lnTo>
                <a:lnTo>
                  <a:pt x="5551" y="2133600"/>
                </a:lnTo>
                <a:lnTo>
                  <a:pt x="12300" y="2070100"/>
                </a:lnTo>
                <a:lnTo>
                  <a:pt x="20586" y="2019300"/>
                </a:lnTo>
                <a:lnTo>
                  <a:pt x="30746" y="1968500"/>
                </a:lnTo>
                <a:lnTo>
                  <a:pt x="43118" y="1917700"/>
                </a:lnTo>
                <a:lnTo>
                  <a:pt x="58040" y="1866900"/>
                </a:lnTo>
                <a:lnTo>
                  <a:pt x="75849" y="1828800"/>
                </a:lnTo>
                <a:lnTo>
                  <a:pt x="121481" y="1778000"/>
                </a:lnTo>
                <a:lnTo>
                  <a:pt x="149980" y="1752600"/>
                </a:lnTo>
                <a:lnTo>
                  <a:pt x="257655" y="1714500"/>
                </a:lnTo>
                <a:lnTo>
                  <a:pt x="300352" y="1701800"/>
                </a:lnTo>
                <a:lnTo>
                  <a:pt x="347080" y="1689100"/>
                </a:lnTo>
                <a:lnTo>
                  <a:pt x="448476" y="1663700"/>
                </a:lnTo>
                <a:lnTo>
                  <a:pt x="553531" y="1612900"/>
                </a:lnTo>
                <a:lnTo>
                  <a:pt x="604833" y="1600200"/>
                </a:lnTo>
                <a:lnTo>
                  <a:pt x="653931" y="1574800"/>
                </a:lnTo>
                <a:lnTo>
                  <a:pt x="699788" y="1549400"/>
                </a:lnTo>
                <a:lnTo>
                  <a:pt x="741363" y="1536700"/>
                </a:lnTo>
                <a:lnTo>
                  <a:pt x="758432" y="1485900"/>
                </a:lnTo>
                <a:lnTo>
                  <a:pt x="770298" y="1447800"/>
                </a:lnTo>
                <a:lnTo>
                  <a:pt x="776083" y="1397000"/>
                </a:lnTo>
                <a:lnTo>
                  <a:pt x="774909" y="1346200"/>
                </a:lnTo>
                <a:lnTo>
                  <a:pt x="765898" y="1308100"/>
                </a:lnTo>
                <a:lnTo>
                  <a:pt x="748169" y="1257300"/>
                </a:lnTo>
                <a:lnTo>
                  <a:pt x="730138" y="1219200"/>
                </a:lnTo>
                <a:lnTo>
                  <a:pt x="714314" y="1168400"/>
                </a:lnTo>
                <a:lnTo>
                  <a:pt x="700684" y="1130300"/>
                </a:lnTo>
                <a:lnTo>
                  <a:pt x="689234" y="1079500"/>
                </a:lnTo>
                <a:lnTo>
                  <a:pt x="679947" y="1028700"/>
                </a:lnTo>
                <a:lnTo>
                  <a:pt x="672812" y="990600"/>
                </a:lnTo>
                <a:lnTo>
                  <a:pt x="667811" y="939800"/>
                </a:lnTo>
                <a:lnTo>
                  <a:pt x="664933" y="889000"/>
                </a:lnTo>
                <a:lnTo>
                  <a:pt x="664161" y="838200"/>
                </a:lnTo>
                <a:lnTo>
                  <a:pt x="665482" y="787400"/>
                </a:lnTo>
                <a:lnTo>
                  <a:pt x="668880" y="736600"/>
                </a:lnTo>
                <a:lnTo>
                  <a:pt x="674343" y="673100"/>
                </a:lnTo>
                <a:lnTo>
                  <a:pt x="681854" y="622300"/>
                </a:lnTo>
                <a:lnTo>
                  <a:pt x="691400" y="584200"/>
                </a:lnTo>
                <a:lnTo>
                  <a:pt x="702967" y="533400"/>
                </a:lnTo>
                <a:lnTo>
                  <a:pt x="716539" y="482600"/>
                </a:lnTo>
                <a:lnTo>
                  <a:pt x="732103" y="431800"/>
                </a:lnTo>
                <a:lnTo>
                  <a:pt x="749644" y="393700"/>
                </a:lnTo>
                <a:lnTo>
                  <a:pt x="769147" y="342900"/>
                </a:lnTo>
                <a:lnTo>
                  <a:pt x="790599" y="304800"/>
                </a:lnTo>
                <a:lnTo>
                  <a:pt x="813984" y="266700"/>
                </a:lnTo>
                <a:lnTo>
                  <a:pt x="839288" y="228600"/>
                </a:lnTo>
                <a:lnTo>
                  <a:pt x="869361" y="190500"/>
                </a:lnTo>
                <a:lnTo>
                  <a:pt x="903051" y="152400"/>
                </a:lnTo>
                <a:lnTo>
                  <a:pt x="940018" y="114300"/>
                </a:lnTo>
                <a:lnTo>
                  <a:pt x="979926" y="88900"/>
                </a:lnTo>
                <a:lnTo>
                  <a:pt x="1022437" y="63500"/>
                </a:lnTo>
                <a:lnTo>
                  <a:pt x="1067214" y="38100"/>
                </a:lnTo>
                <a:lnTo>
                  <a:pt x="1113917" y="25400"/>
                </a:lnTo>
                <a:lnTo>
                  <a:pt x="1211756" y="0"/>
                </a:lnTo>
                <a:lnTo>
                  <a:pt x="1392963" y="0"/>
                </a:lnTo>
                <a:lnTo>
                  <a:pt x="1490769" y="25400"/>
                </a:lnTo>
                <a:lnTo>
                  <a:pt x="1537459" y="38100"/>
                </a:lnTo>
                <a:lnTo>
                  <a:pt x="1582223" y="50800"/>
                </a:lnTo>
                <a:lnTo>
                  <a:pt x="1624722" y="76200"/>
                </a:lnTo>
                <a:lnTo>
                  <a:pt x="1664617" y="101600"/>
                </a:lnTo>
                <a:lnTo>
                  <a:pt x="1701570" y="139700"/>
                </a:lnTo>
                <a:lnTo>
                  <a:pt x="1735241" y="165100"/>
                </a:lnTo>
                <a:lnTo>
                  <a:pt x="1765292" y="203200"/>
                </a:lnTo>
                <a:lnTo>
                  <a:pt x="1773713" y="215900"/>
                </a:lnTo>
                <a:lnTo>
                  <a:pt x="1213175" y="215900"/>
                </a:lnTo>
                <a:lnTo>
                  <a:pt x="1173827" y="228600"/>
                </a:lnTo>
                <a:lnTo>
                  <a:pt x="1135965" y="254000"/>
                </a:lnTo>
                <a:lnTo>
                  <a:pt x="1099771" y="266700"/>
                </a:lnTo>
                <a:lnTo>
                  <a:pt x="1065428" y="292100"/>
                </a:lnTo>
                <a:lnTo>
                  <a:pt x="1033117" y="330200"/>
                </a:lnTo>
                <a:lnTo>
                  <a:pt x="1003020" y="355600"/>
                </a:lnTo>
                <a:lnTo>
                  <a:pt x="975318" y="393700"/>
                </a:lnTo>
                <a:lnTo>
                  <a:pt x="950195" y="431800"/>
                </a:lnTo>
                <a:lnTo>
                  <a:pt x="927831" y="469900"/>
                </a:lnTo>
                <a:lnTo>
                  <a:pt x="908409" y="520700"/>
                </a:lnTo>
                <a:lnTo>
                  <a:pt x="892111" y="558800"/>
                </a:lnTo>
                <a:lnTo>
                  <a:pt x="879117" y="609600"/>
                </a:lnTo>
                <a:lnTo>
                  <a:pt x="869611" y="660400"/>
                </a:lnTo>
                <a:lnTo>
                  <a:pt x="863774" y="711200"/>
                </a:lnTo>
                <a:lnTo>
                  <a:pt x="861788" y="774700"/>
                </a:lnTo>
                <a:lnTo>
                  <a:pt x="863774" y="825500"/>
                </a:lnTo>
                <a:lnTo>
                  <a:pt x="869611" y="876300"/>
                </a:lnTo>
                <a:lnTo>
                  <a:pt x="879117" y="927100"/>
                </a:lnTo>
                <a:lnTo>
                  <a:pt x="892111" y="977900"/>
                </a:lnTo>
                <a:lnTo>
                  <a:pt x="908409" y="1028700"/>
                </a:lnTo>
                <a:lnTo>
                  <a:pt x="927831" y="1066800"/>
                </a:lnTo>
                <a:lnTo>
                  <a:pt x="950195" y="1104900"/>
                </a:lnTo>
                <a:lnTo>
                  <a:pt x="975318" y="1143000"/>
                </a:lnTo>
                <a:lnTo>
                  <a:pt x="1003020" y="1181100"/>
                </a:lnTo>
                <a:lnTo>
                  <a:pt x="1033117" y="1219200"/>
                </a:lnTo>
                <a:lnTo>
                  <a:pt x="1065428" y="1244600"/>
                </a:lnTo>
                <a:lnTo>
                  <a:pt x="1099771" y="1270000"/>
                </a:lnTo>
                <a:lnTo>
                  <a:pt x="1135965" y="1295400"/>
                </a:lnTo>
                <a:lnTo>
                  <a:pt x="1173827" y="1308100"/>
                </a:lnTo>
                <a:lnTo>
                  <a:pt x="1213175" y="1320800"/>
                </a:lnTo>
                <a:lnTo>
                  <a:pt x="1253829" y="1333500"/>
                </a:lnTo>
                <a:lnTo>
                  <a:pt x="1828396" y="1333500"/>
                </a:lnTo>
                <a:lnTo>
                  <a:pt x="1817116" y="1371600"/>
                </a:lnTo>
                <a:lnTo>
                  <a:pt x="1810401" y="1422400"/>
                </a:lnTo>
                <a:lnTo>
                  <a:pt x="1811119" y="1473200"/>
                </a:lnTo>
                <a:lnTo>
                  <a:pt x="1818378" y="1511300"/>
                </a:lnTo>
                <a:lnTo>
                  <a:pt x="1866731" y="1536700"/>
                </a:lnTo>
                <a:lnTo>
                  <a:pt x="1134555" y="1536700"/>
                </a:lnTo>
                <a:lnTo>
                  <a:pt x="1126316" y="1549400"/>
                </a:lnTo>
                <a:lnTo>
                  <a:pt x="1123295" y="1574800"/>
                </a:lnTo>
                <a:lnTo>
                  <a:pt x="1123295" y="1981200"/>
                </a:lnTo>
                <a:lnTo>
                  <a:pt x="1124995" y="1993900"/>
                </a:lnTo>
                <a:lnTo>
                  <a:pt x="1129751" y="2006600"/>
                </a:lnTo>
                <a:lnTo>
                  <a:pt x="1137043" y="2019300"/>
                </a:lnTo>
                <a:lnTo>
                  <a:pt x="1146355" y="2019300"/>
                </a:lnTo>
                <a:lnTo>
                  <a:pt x="1146355" y="2146300"/>
                </a:lnTo>
                <a:lnTo>
                  <a:pt x="1153241" y="2159000"/>
                </a:lnTo>
                <a:lnTo>
                  <a:pt x="2545656" y="2159000"/>
                </a:lnTo>
                <a:lnTo>
                  <a:pt x="2552714" y="2184400"/>
                </a:lnTo>
                <a:lnTo>
                  <a:pt x="2561072" y="2222500"/>
                </a:lnTo>
                <a:lnTo>
                  <a:pt x="2560863" y="2247900"/>
                </a:lnTo>
                <a:close/>
              </a:path>
              <a:path w="2561590" h="2247900">
                <a:moveTo>
                  <a:pt x="1828396" y="1333500"/>
                </a:moveTo>
                <a:lnTo>
                  <a:pt x="1337380" y="1333500"/>
                </a:lnTo>
                <a:lnTo>
                  <a:pt x="1378031" y="1320800"/>
                </a:lnTo>
                <a:lnTo>
                  <a:pt x="1417376" y="1308100"/>
                </a:lnTo>
                <a:lnTo>
                  <a:pt x="1455233" y="1295400"/>
                </a:lnTo>
                <a:lnTo>
                  <a:pt x="1491421" y="1270000"/>
                </a:lnTo>
                <a:lnTo>
                  <a:pt x="1525758" y="1244600"/>
                </a:lnTo>
                <a:lnTo>
                  <a:pt x="1558063" y="1219200"/>
                </a:lnTo>
                <a:lnTo>
                  <a:pt x="1588153" y="1181100"/>
                </a:lnTo>
                <a:lnTo>
                  <a:pt x="1615847" y="1143000"/>
                </a:lnTo>
                <a:lnTo>
                  <a:pt x="1640963" y="1104900"/>
                </a:lnTo>
                <a:lnTo>
                  <a:pt x="1663321" y="1066800"/>
                </a:lnTo>
                <a:lnTo>
                  <a:pt x="1682736" y="1028700"/>
                </a:lnTo>
                <a:lnTo>
                  <a:pt x="1699030" y="977900"/>
                </a:lnTo>
                <a:lnTo>
                  <a:pt x="1712018" y="927100"/>
                </a:lnTo>
                <a:lnTo>
                  <a:pt x="1721521" y="876300"/>
                </a:lnTo>
                <a:lnTo>
                  <a:pt x="1727356" y="825500"/>
                </a:lnTo>
                <a:lnTo>
                  <a:pt x="1729341" y="774700"/>
                </a:lnTo>
                <a:lnTo>
                  <a:pt x="1727356" y="711200"/>
                </a:lnTo>
                <a:lnTo>
                  <a:pt x="1721521" y="660400"/>
                </a:lnTo>
                <a:lnTo>
                  <a:pt x="1712018" y="609600"/>
                </a:lnTo>
                <a:lnTo>
                  <a:pt x="1699030" y="558800"/>
                </a:lnTo>
                <a:lnTo>
                  <a:pt x="1682736" y="520700"/>
                </a:lnTo>
                <a:lnTo>
                  <a:pt x="1663321" y="469900"/>
                </a:lnTo>
                <a:lnTo>
                  <a:pt x="1640963" y="431800"/>
                </a:lnTo>
                <a:lnTo>
                  <a:pt x="1615847" y="393700"/>
                </a:lnTo>
                <a:lnTo>
                  <a:pt x="1588153" y="355600"/>
                </a:lnTo>
                <a:lnTo>
                  <a:pt x="1558063" y="330200"/>
                </a:lnTo>
                <a:lnTo>
                  <a:pt x="1525758" y="292100"/>
                </a:lnTo>
                <a:lnTo>
                  <a:pt x="1491421" y="266700"/>
                </a:lnTo>
                <a:lnTo>
                  <a:pt x="1455233" y="254000"/>
                </a:lnTo>
                <a:lnTo>
                  <a:pt x="1417376" y="228600"/>
                </a:lnTo>
                <a:lnTo>
                  <a:pt x="1378031" y="215900"/>
                </a:lnTo>
                <a:lnTo>
                  <a:pt x="1773713" y="215900"/>
                </a:lnTo>
                <a:lnTo>
                  <a:pt x="1790553" y="241300"/>
                </a:lnTo>
                <a:lnTo>
                  <a:pt x="1813816" y="292100"/>
                </a:lnTo>
                <a:lnTo>
                  <a:pt x="1835078" y="330200"/>
                </a:lnTo>
                <a:lnTo>
                  <a:pt x="1854339" y="368300"/>
                </a:lnTo>
                <a:lnTo>
                  <a:pt x="1871595" y="419100"/>
                </a:lnTo>
                <a:lnTo>
                  <a:pt x="1886846" y="469900"/>
                </a:lnTo>
                <a:lnTo>
                  <a:pt x="1900088" y="520700"/>
                </a:lnTo>
                <a:lnTo>
                  <a:pt x="1911321" y="571500"/>
                </a:lnTo>
                <a:lnTo>
                  <a:pt x="1920541" y="622300"/>
                </a:lnTo>
                <a:lnTo>
                  <a:pt x="1927748" y="673100"/>
                </a:lnTo>
                <a:lnTo>
                  <a:pt x="1932938" y="723900"/>
                </a:lnTo>
                <a:lnTo>
                  <a:pt x="1936110" y="774700"/>
                </a:lnTo>
                <a:lnTo>
                  <a:pt x="1937263" y="825500"/>
                </a:lnTo>
                <a:lnTo>
                  <a:pt x="1936394" y="876300"/>
                </a:lnTo>
                <a:lnTo>
                  <a:pt x="1933500" y="927100"/>
                </a:lnTo>
                <a:lnTo>
                  <a:pt x="1928581" y="977900"/>
                </a:lnTo>
                <a:lnTo>
                  <a:pt x="1921634" y="1028700"/>
                </a:lnTo>
                <a:lnTo>
                  <a:pt x="1912657" y="1079500"/>
                </a:lnTo>
                <a:lnTo>
                  <a:pt x="1901649" y="1130300"/>
                </a:lnTo>
                <a:lnTo>
                  <a:pt x="1888606" y="1168400"/>
                </a:lnTo>
                <a:lnTo>
                  <a:pt x="1873528" y="1219200"/>
                </a:lnTo>
                <a:lnTo>
                  <a:pt x="1856411" y="1257300"/>
                </a:lnTo>
                <a:lnTo>
                  <a:pt x="1832155" y="1320800"/>
                </a:lnTo>
                <a:lnTo>
                  <a:pt x="1828396" y="1333500"/>
                </a:lnTo>
                <a:close/>
              </a:path>
              <a:path w="2561590" h="2247900">
                <a:moveTo>
                  <a:pt x="1404876" y="2019300"/>
                </a:moveTo>
                <a:lnTo>
                  <a:pt x="1186367" y="2019300"/>
                </a:lnTo>
                <a:lnTo>
                  <a:pt x="1193656" y="2006600"/>
                </a:lnTo>
                <a:lnTo>
                  <a:pt x="1198393" y="1993900"/>
                </a:lnTo>
                <a:lnTo>
                  <a:pt x="1200082" y="1981200"/>
                </a:lnTo>
                <a:lnTo>
                  <a:pt x="1200082" y="1574800"/>
                </a:lnTo>
                <a:lnTo>
                  <a:pt x="1197061" y="1549400"/>
                </a:lnTo>
                <a:lnTo>
                  <a:pt x="1188832" y="1536700"/>
                </a:lnTo>
                <a:lnTo>
                  <a:pt x="1402387" y="1536700"/>
                </a:lnTo>
                <a:lnTo>
                  <a:pt x="1394149" y="1549400"/>
                </a:lnTo>
                <a:lnTo>
                  <a:pt x="1391128" y="1574800"/>
                </a:lnTo>
                <a:lnTo>
                  <a:pt x="1391128" y="1981200"/>
                </a:lnTo>
                <a:lnTo>
                  <a:pt x="1392828" y="1993900"/>
                </a:lnTo>
                <a:lnTo>
                  <a:pt x="1397583" y="2006600"/>
                </a:lnTo>
                <a:lnTo>
                  <a:pt x="1404876" y="2019300"/>
                </a:lnTo>
                <a:close/>
              </a:path>
              <a:path w="2561590" h="2247900">
                <a:moveTo>
                  <a:pt x="2545656" y="2159000"/>
                </a:moveTo>
                <a:lnTo>
                  <a:pt x="1437968" y="2159000"/>
                </a:lnTo>
                <a:lnTo>
                  <a:pt x="1444854" y="2146300"/>
                </a:lnTo>
                <a:lnTo>
                  <a:pt x="1444854" y="2019300"/>
                </a:lnTo>
                <a:lnTo>
                  <a:pt x="1454200" y="2019300"/>
                </a:lnTo>
                <a:lnTo>
                  <a:pt x="1461489" y="2006600"/>
                </a:lnTo>
                <a:lnTo>
                  <a:pt x="1466225" y="1993900"/>
                </a:lnTo>
                <a:lnTo>
                  <a:pt x="1467914" y="1981200"/>
                </a:lnTo>
                <a:lnTo>
                  <a:pt x="1467914" y="1574800"/>
                </a:lnTo>
                <a:lnTo>
                  <a:pt x="1464894" y="1549400"/>
                </a:lnTo>
                <a:lnTo>
                  <a:pt x="1456664" y="1536700"/>
                </a:lnTo>
                <a:lnTo>
                  <a:pt x="1866731" y="1536700"/>
                </a:lnTo>
                <a:lnTo>
                  <a:pt x="1915449" y="1562100"/>
                </a:lnTo>
                <a:lnTo>
                  <a:pt x="1964387" y="1574800"/>
                </a:lnTo>
                <a:lnTo>
                  <a:pt x="2013400" y="1600200"/>
                </a:lnTo>
                <a:lnTo>
                  <a:pt x="2111071" y="1625600"/>
                </a:lnTo>
                <a:lnTo>
                  <a:pt x="2159440" y="1651000"/>
                </a:lnTo>
                <a:lnTo>
                  <a:pt x="2254517" y="1676400"/>
                </a:lnTo>
                <a:lnTo>
                  <a:pt x="2299918" y="1689100"/>
                </a:lnTo>
                <a:lnTo>
                  <a:pt x="2340686" y="1714500"/>
                </a:lnTo>
                <a:lnTo>
                  <a:pt x="2376917" y="1739900"/>
                </a:lnTo>
                <a:lnTo>
                  <a:pt x="2408705" y="1765300"/>
                </a:lnTo>
                <a:lnTo>
                  <a:pt x="2436147" y="1803400"/>
                </a:lnTo>
                <a:lnTo>
                  <a:pt x="2459335" y="1854200"/>
                </a:lnTo>
                <a:lnTo>
                  <a:pt x="2478366" y="1892300"/>
                </a:lnTo>
                <a:lnTo>
                  <a:pt x="2493334" y="1943100"/>
                </a:lnTo>
                <a:lnTo>
                  <a:pt x="2504334" y="1981200"/>
                </a:lnTo>
                <a:lnTo>
                  <a:pt x="2521536" y="2070100"/>
                </a:lnTo>
                <a:lnTo>
                  <a:pt x="2538599" y="2133600"/>
                </a:lnTo>
                <a:lnTo>
                  <a:pt x="2545656" y="2159000"/>
                </a:lnTo>
                <a:close/>
              </a:path>
              <a:path w="2561590" h="2247900">
                <a:moveTo>
                  <a:pt x="1421073" y="2159000"/>
                </a:moveTo>
                <a:lnTo>
                  <a:pt x="1170136" y="2159000"/>
                </a:lnTo>
                <a:lnTo>
                  <a:pt x="1177022" y="2146300"/>
                </a:lnTo>
                <a:lnTo>
                  <a:pt x="1177022" y="2019300"/>
                </a:lnTo>
                <a:lnTo>
                  <a:pt x="1414188" y="2019300"/>
                </a:lnTo>
                <a:lnTo>
                  <a:pt x="1414188" y="2146300"/>
                </a:lnTo>
                <a:lnTo>
                  <a:pt x="1421073" y="2159000"/>
                </a:lnTo>
                <a:close/>
              </a:path>
            </a:pathLst>
          </a:custGeom>
          <a:solidFill>
            <a:srgbClr val="0E4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21492" y="2596357"/>
            <a:ext cx="0" cy="5467985"/>
          </a:xfrm>
          <a:custGeom>
            <a:avLst/>
            <a:gdLst/>
            <a:ahLst/>
            <a:cxnLst/>
            <a:rect l="l" t="t" r="r" b="b"/>
            <a:pathLst>
              <a:path h="5467984">
                <a:moveTo>
                  <a:pt x="0" y="5467447"/>
                </a:moveTo>
                <a:lnTo>
                  <a:pt x="0" y="0"/>
                </a:lnTo>
              </a:path>
            </a:pathLst>
          </a:custGeom>
          <a:ln w="952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91425" y="5386387"/>
            <a:ext cx="4544060" cy="0"/>
          </a:xfrm>
          <a:custGeom>
            <a:avLst/>
            <a:gdLst/>
            <a:ahLst/>
            <a:cxnLst/>
            <a:rect l="l" t="t" r="r" b="b"/>
            <a:pathLst>
              <a:path w="4544059">
                <a:moveTo>
                  <a:pt x="0" y="0"/>
                </a:moveTo>
                <a:lnTo>
                  <a:pt x="4543490" y="0"/>
                </a:lnTo>
              </a:path>
            </a:pathLst>
          </a:custGeom>
          <a:ln w="9524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05374" y="8782050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161924" y="323849"/>
                </a:moveTo>
                <a:lnTo>
                  <a:pt x="118873" y="318064"/>
                </a:lnTo>
                <a:lnTo>
                  <a:pt x="80191" y="301738"/>
                </a:lnTo>
                <a:lnTo>
                  <a:pt x="47421" y="276417"/>
                </a:lnTo>
                <a:lnTo>
                  <a:pt x="22104" y="243644"/>
                </a:lnTo>
                <a:lnTo>
                  <a:pt x="5783" y="204965"/>
                </a:lnTo>
                <a:lnTo>
                  <a:pt x="0" y="161924"/>
                </a:lnTo>
                <a:lnTo>
                  <a:pt x="5783" y="118873"/>
                </a:lnTo>
                <a:lnTo>
                  <a:pt x="22104" y="80191"/>
                </a:lnTo>
                <a:lnTo>
                  <a:pt x="47421" y="47421"/>
                </a:lnTo>
                <a:lnTo>
                  <a:pt x="80191" y="22104"/>
                </a:lnTo>
                <a:lnTo>
                  <a:pt x="118873" y="5783"/>
                </a:lnTo>
                <a:lnTo>
                  <a:pt x="161924" y="0"/>
                </a:lnTo>
                <a:lnTo>
                  <a:pt x="193220" y="3043"/>
                </a:lnTo>
                <a:lnTo>
                  <a:pt x="222464" y="11777"/>
                </a:lnTo>
                <a:lnTo>
                  <a:pt x="249105" y="25608"/>
                </a:lnTo>
                <a:lnTo>
                  <a:pt x="272590" y="43942"/>
                </a:lnTo>
                <a:lnTo>
                  <a:pt x="208346" y="108186"/>
                </a:lnTo>
                <a:lnTo>
                  <a:pt x="105372" y="108186"/>
                </a:lnTo>
                <a:lnTo>
                  <a:pt x="62260" y="151298"/>
                </a:lnTo>
                <a:lnTo>
                  <a:pt x="156874" y="245903"/>
                </a:lnTo>
                <a:lnTo>
                  <a:pt x="299993" y="245903"/>
                </a:lnTo>
                <a:lnTo>
                  <a:pt x="276417" y="276417"/>
                </a:lnTo>
                <a:lnTo>
                  <a:pt x="243644" y="301738"/>
                </a:lnTo>
                <a:lnTo>
                  <a:pt x="204965" y="318064"/>
                </a:lnTo>
                <a:lnTo>
                  <a:pt x="161924" y="323849"/>
                </a:lnTo>
                <a:close/>
              </a:path>
              <a:path w="323850" h="323850">
                <a:moveTo>
                  <a:pt x="299993" y="245903"/>
                </a:moveTo>
                <a:lnTo>
                  <a:pt x="156874" y="245903"/>
                </a:lnTo>
                <a:lnTo>
                  <a:pt x="308770" y="94007"/>
                </a:lnTo>
                <a:lnTo>
                  <a:pt x="315170" y="109930"/>
                </a:lnTo>
                <a:lnTo>
                  <a:pt x="319904" y="126615"/>
                </a:lnTo>
                <a:lnTo>
                  <a:pt x="322841" y="143975"/>
                </a:lnTo>
                <a:lnTo>
                  <a:pt x="323849" y="161924"/>
                </a:lnTo>
                <a:lnTo>
                  <a:pt x="318064" y="204965"/>
                </a:lnTo>
                <a:lnTo>
                  <a:pt x="301738" y="243644"/>
                </a:lnTo>
                <a:lnTo>
                  <a:pt x="299993" y="245903"/>
                </a:lnTo>
                <a:close/>
              </a:path>
              <a:path w="323850" h="323850">
                <a:moveTo>
                  <a:pt x="156864" y="159668"/>
                </a:moveTo>
                <a:lnTo>
                  <a:pt x="105372" y="108186"/>
                </a:lnTo>
                <a:lnTo>
                  <a:pt x="208346" y="108186"/>
                </a:lnTo>
                <a:lnTo>
                  <a:pt x="156864" y="159668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454649" y="8740775"/>
            <a:ext cx="954278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dirty="0">
                <a:solidFill>
                  <a:srgbClr val="0E4E6E"/>
                </a:solidFill>
                <a:latin typeface="Trebuchet MS"/>
                <a:cs typeface="Trebuchet MS"/>
              </a:rPr>
              <a:t>Valstī</a:t>
            </a:r>
            <a:r>
              <a:rPr sz="2250" spc="-8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250" spc="-30" dirty="0">
                <a:solidFill>
                  <a:srgbClr val="0E4E6E"/>
                </a:solidFill>
                <a:latin typeface="Trebuchet MS"/>
                <a:cs typeface="Trebuchet MS"/>
              </a:rPr>
              <a:t>reģistrēti</a:t>
            </a:r>
            <a:r>
              <a:rPr sz="2250" spc="-8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0E4E6E"/>
                </a:solidFill>
                <a:latin typeface="Trebuchet MS"/>
                <a:cs typeface="Trebuchet MS"/>
              </a:rPr>
              <a:t>noziedzīgi</a:t>
            </a:r>
            <a:r>
              <a:rPr sz="2250" spc="-8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250" spc="-25" dirty="0">
                <a:solidFill>
                  <a:srgbClr val="0E4E6E"/>
                </a:solidFill>
                <a:latin typeface="Trebuchet MS"/>
                <a:cs typeface="Trebuchet MS"/>
              </a:rPr>
              <a:t>nodarījumi</a:t>
            </a:r>
            <a:r>
              <a:rPr sz="2250" spc="-8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250" spc="-70" dirty="0">
                <a:solidFill>
                  <a:srgbClr val="0E4E6E"/>
                </a:solidFill>
                <a:latin typeface="Trebuchet MS"/>
                <a:cs typeface="Trebuchet MS"/>
              </a:rPr>
              <a:t>pret</a:t>
            </a:r>
            <a:r>
              <a:rPr sz="2250" spc="-8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250" spc="45" dirty="0">
                <a:solidFill>
                  <a:srgbClr val="0E4E6E"/>
                </a:solidFill>
                <a:latin typeface="Trebuchet MS"/>
                <a:cs typeface="Trebuchet MS"/>
              </a:rPr>
              <a:t>īpašumu</a:t>
            </a:r>
            <a:r>
              <a:rPr sz="2250" spc="-8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250" spc="90" dirty="0">
                <a:solidFill>
                  <a:srgbClr val="0E4E6E"/>
                </a:solidFill>
                <a:latin typeface="Trebuchet MS"/>
                <a:cs typeface="Trebuchet MS"/>
              </a:rPr>
              <a:t>17</a:t>
            </a:r>
            <a:r>
              <a:rPr sz="2250" spc="-8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250" spc="90" dirty="0">
                <a:solidFill>
                  <a:srgbClr val="0E4E6E"/>
                </a:solidFill>
                <a:latin typeface="Trebuchet MS"/>
                <a:cs typeface="Trebuchet MS"/>
              </a:rPr>
              <a:t>614</a:t>
            </a:r>
            <a:r>
              <a:rPr sz="2250" spc="-8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250" spc="60" dirty="0">
                <a:solidFill>
                  <a:srgbClr val="454545"/>
                </a:solidFill>
                <a:latin typeface="Trebuchet MS"/>
                <a:cs typeface="Trebuchet MS"/>
              </a:rPr>
              <a:t>(</a:t>
            </a:r>
            <a:r>
              <a:rPr sz="2250" spc="60" dirty="0">
                <a:solidFill>
                  <a:srgbClr val="8EC2A6"/>
                </a:solidFill>
                <a:latin typeface="Trebuchet MS"/>
                <a:cs typeface="Trebuchet MS"/>
              </a:rPr>
              <a:t>+1146</a:t>
            </a:r>
            <a:r>
              <a:rPr sz="2250" spc="-8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250" spc="-630" dirty="0">
                <a:solidFill>
                  <a:srgbClr val="454545"/>
                </a:solidFill>
                <a:latin typeface="Trebuchet MS"/>
                <a:cs typeface="Trebuchet MS"/>
              </a:rPr>
              <a:t>|</a:t>
            </a:r>
            <a:r>
              <a:rPr sz="2250" spc="-8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999999"/>
                </a:solidFill>
                <a:latin typeface="Trebuchet MS"/>
                <a:cs typeface="Trebuchet MS"/>
              </a:rPr>
              <a:t>-</a:t>
            </a:r>
            <a:r>
              <a:rPr sz="2250" spc="-10" dirty="0">
                <a:solidFill>
                  <a:srgbClr val="999999"/>
                </a:solidFill>
                <a:latin typeface="Trebuchet MS"/>
                <a:cs typeface="Trebuchet MS"/>
              </a:rPr>
              <a:t>4795</a:t>
            </a:r>
            <a:r>
              <a:rPr sz="2250" spc="-10" dirty="0">
                <a:solidFill>
                  <a:srgbClr val="454545"/>
                </a:solidFill>
                <a:latin typeface="Trebuchet MS"/>
                <a:cs typeface="Trebuchet MS"/>
              </a:rPr>
              <a:t>)</a:t>
            </a:r>
            <a:endParaRPr sz="225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Zādzības</a:t>
            </a:r>
            <a:r>
              <a:rPr spc="-240" dirty="0"/>
              <a:t> </a:t>
            </a:r>
            <a:r>
              <a:rPr spc="70" dirty="0"/>
              <a:t>no</a:t>
            </a:r>
            <a:r>
              <a:rPr spc="-235" dirty="0"/>
              <a:t> </a:t>
            </a:r>
            <a:r>
              <a:rPr spc="-10" dirty="0"/>
              <a:t>mājokļiem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700587" y="2419350"/>
            <a:ext cx="11591925" cy="4933950"/>
            <a:chOff x="4700587" y="2419350"/>
            <a:chExt cx="11591925" cy="4933950"/>
          </a:xfrm>
        </p:grpSpPr>
        <p:sp>
          <p:nvSpPr>
            <p:cNvPr id="4" name="object 4"/>
            <p:cNvSpPr/>
            <p:nvPr/>
          </p:nvSpPr>
          <p:spPr>
            <a:xfrm>
              <a:off x="4752962" y="2419349"/>
              <a:ext cx="11487150" cy="4933950"/>
            </a:xfrm>
            <a:custGeom>
              <a:avLst/>
              <a:gdLst/>
              <a:ahLst/>
              <a:cxnLst/>
              <a:rect l="l" t="t" r="r" b="b"/>
              <a:pathLst>
                <a:path w="11487150" h="4933950">
                  <a:moveTo>
                    <a:pt x="9525" y="0"/>
                  </a:moveTo>
                  <a:lnTo>
                    <a:pt x="0" y="0"/>
                  </a:lnTo>
                  <a:lnTo>
                    <a:pt x="0" y="4933950"/>
                  </a:lnTo>
                  <a:lnTo>
                    <a:pt x="9525" y="4933950"/>
                  </a:lnTo>
                  <a:lnTo>
                    <a:pt x="9525" y="0"/>
                  </a:lnTo>
                  <a:close/>
                </a:path>
                <a:path w="11487150" h="4933950">
                  <a:moveTo>
                    <a:pt x="2305050" y="0"/>
                  </a:moveTo>
                  <a:lnTo>
                    <a:pt x="2295525" y="0"/>
                  </a:lnTo>
                  <a:lnTo>
                    <a:pt x="2295525" y="4933950"/>
                  </a:lnTo>
                  <a:lnTo>
                    <a:pt x="2305050" y="4933950"/>
                  </a:lnTo>
                  <a:lnTo>
                    <a:pt x="2305050" y="0"/>
                  </a:lnTo>
                  <a:close/>
                </a:path>
                <a:path w="11487150" h="4933950">
                  <a:moveTo>
                    <a:pt x="4600575" y="0"/>
                  </a:moveTo>
                  <a:lnTo>
                    <a:pt x="4591050" y="0"/>
                  </a:lnTo>
                  <a:lnTo>
                    <a:pt x="4591050" y="4933950"/>
                  </a:lnTo>
                  <a:lnTo>
                    <a:pt x="4600575" y="4933950"/>
                  </a:lnTo>
                  <a:lnTo>
                    <a:pt x="4600575" y="0"/>
                  </a:lnTo>
                  <a:close/>
                </a:path>
                <a:path w="11487150" h="4933950">
                  <a:moveTo>
                    <a:pt x="6896100" y="0"/>
                  </a:moveTo>
                  <a:lnTo>
                    <a:pt x="6886575" y="0"/>
                  </a:lnTo>
                  <a:lnTo>
                    <a:pt x="6886575" y="4933950"/>
                  </a:lnTo>
                  <a:lnTo>
                    <a:pt x="6896100" y="4933950"/>
                  </a:lnTo>
                  <a:lnTo>
                    <a:pt x="6896100" y="0"/>
                  </a:lnTo>
                  <a:close/>
                </a:path>
                <a:path w="11487150" h="4933950">
                  <a:moveTo>
                    <a:pt x="9191625" y="0"/>
                  </a:moveTo>
                  <a:lnTo>
                    <a:pt x="9182100" y="0"/>
                  </a:lnTo>
                  <a:lnTo>
                    <a:pt x="9182100" y="4933950"/>
                  </a:lnTo>
                  <a:lnTo>
                    <a:pt x="9191625" y="4933950"/>
                  </a:lnTo>
                  <a:lnTo>
                    <a:pt x="9191625" y="0"/>
                  </a:lnTo>
                  <a:close/>
                </a:path>
                <a:path w="11487150" h="4933950">
                  <a:moveTo>
                    <a:pt x="11487150" y="0"/>
                  </a:moveTo>
                  <a:lnTo>
                    <a:pt x="11477625" y="0"/>
                  </a:lnTo>
                  <a:lnTo>
                    <a:pt x="11477625" y="4933950"/>
                  </a:lnTo>
                  <a:lnTo>
                    <a:pt x="11487150" y="4933950"/>
                  </a:lnTo>
                  <a:lnTo>
                    <a:pt x="11487150" y="0"/>
                  </a:lnTo>
                  <a:close/>
                </a:path>
              </a:pathLst>
            </a:custGeom>
            <a:solidFill>
              <a:srgbClr val="1B6962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57737" y="2905124"/>
              <a:ext cx="11477625" cy="4352925"/>
            </a:xfrm>
            <a:custGeom>
              <a:avLst/>
              <a:gdLst/>
              <a:ahLst/>
              <a:cxnLst/>
              <a:rect l="l" t="t" r="r" b="b"/>
              <a:pathLst>
                <a:path w="11477625" h="4352925">
                  <a:moveTo>
                    <a:pt x="0" y="0"/>
                  </a:moveTo>
                  <a:lnTo>
                    <a:pt x="2295524" y="781049"/>
                  </a:lnTo>
                  <a:lnTo>
                    <a:pt x="4591049" y="1914524"/>
                  </a:lnTo>
                  <a:lnTo>
                    <a:pt x="6886574" y="2724149"/>
                  </a:lnTo>
                  <a:lnTo>
                    <a:pt x="9182099" y="4181474"/>
                  </a:lnTo>
                  <a:lnTo>
                    <a:pt x="11477624" y="4352924"/>
                  </a:lnTo>
                </a:path>
              </a:pathLst>
            </a:custGeom>
            <a:ln w="19049">
              <a:solidFill>
                <a:srgbClr val="8EC2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0587" y="2847974"/>
              <a:ext cx="114300" cy="1142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96111" y="3629024"/>
              <a:ext cx="114300" cy="1142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1636" y="4762499"/>
              <a:ext cx="114299" cy="1142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87161" y="5572124"/>
              <a:ext cx="114300" cy="1142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82685" y="7029449"/>
              <a:ext cx="114301" cy="1142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78209" y="7200899"/>
              <a:ext cx="114301" cy="1142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216274" y="7150100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1B6962"/>
                </a:solidFill>
                <a:latin typeface="Trebuchet MS"/>
                <a:cs typeface="Trebuchet MS"/>
              </a:rPr>
              <a:t>800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16274" y="5673725"/>
            <a:ext cx="350520" cy="1177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1400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1200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1000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16274" y="5178425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1600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16274" y="4692650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1800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16274" y="3702050"/>
            <a:ext cx="350520" cy="692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2200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16274" y="3206750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2400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16274" y="2720975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2600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16274" y="2225675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2800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82517" y="7369175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2017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8042" y="7369175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2018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73567" y="7369175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2019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469091" y="7369175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2020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764617" y="7369175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2021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060142" y="7369175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2022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81028" y="2701925"/>
            <a:ext cx="35369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20" dirty="0">
                <a:latin typeface="Trebuchet MS"/>
                <a:cs typeface="Trebuchet MS"/>
              </a:rPr>
              <a:t>2603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76553" y="3482975"/>
            <a:ext cx="35369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20" dirty="0">
                <a:latin typeface="Trebuchet MS"/>
                <a:cs typeface="Trebuchet MS"/>
              </a:rPr>
              <a:t>2286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72078" y="4616450"/>
            <a:ext cx="35369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20" dirty="0">
                <a:latin typeface="Trebuchet MS"/>
                <a:cs typeface="Trebuchet MS"/>
              </a:rPr>
              <a:t>1827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467603" y="5426075"/>
            <a:ext cx="35369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20" dirty="0">
                <a:latin typeface="Trebuchet MS"/>
                <a:cs typeface="Trebuchet MS"/>
              </a:rPr>
              <a:t>1495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804056" y="6883400"/>
            <a:ext cx="2717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25" dirty="0">
                <a:latin typeface="Trebuchet MS"/>
                <a:cs typeface="Trebuchet MS"/>
              </a:rPr>
              <a:t>905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099581" y="7054850"/>
            <a:ext cx="2717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25" dirty="0">
                <a:latin typeface="Trebuchet MS"/>
                <a:cs typeface="Trebuchet MS"/>
              </a:rPr>
              <a:t>835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33674" y="7891462"/>
            <a:ext cx="14744700" cy="0"/>
          </a:xfrm>
          <a:custGeom>
            <a:avLst/>
            <a:gdLst/>
            <a:ahLst/>
            <a:cxnLst/>
            <a:rect l="l" t="t" r="r" b="b"/>
            <a:pathLst>
              <a:path w="14744700">
                <a:moveTo>
                  <a:pt x="0" y="0"/>
                </a:moveTo>
                <a:lnTo>
                  <a:pt x="14744698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503324" y="8126377"/>
            <a:ext cx="0" cy="1915160"/>
          </a:xfrm>
          <a:custGeom>
            <a:avLst/>
            <a:gdLst/>
            <a:ahLst/>
            <a:cxnLst/>
            <a:rect l="l" t="t" r="r" b="b"/>
            <a:pathLst>
              <a:path h="1915159">
                <a:moveTo>
                  <a:pt x="0" y="1914609"/>
                </a:moveTo>
                <a:lnTo>
                  <a:pt x="0" y="0"/>
                </a:lnTo>
              </a:path>
            </a:pathLst>
          </a:custGeom>
          <a:ln w="9508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92071" y="8277225"/>
            <a:ext cx="657225" cy="1095375"/>
          </a:xfrm>
          <a:custGeom>
            <a:avLst/>
            <a:gdLst/>
            <a:ahLst/>
            <a:cxnLst/>
            <a:rect l="l" t="t" r="r" b="b"/>
            <a:pathLst>
              <a:path w="657225" h="1095375">
                <a:moveTo>
                  <a:pt x="657225" y="0"/>
                </a:moveTo>
                <a:lnTo>
                  <a:pt x="547687" y="0"/>
                </a:lnTo>
                <a:lnTo>
                  <a:pt x="547687" y="109537"/>
                </a:lnTo>
                <a:lnTo>
                  <a:pt x="547687" y="182295"/>
                </a:lnTo>
                <a:lnTo>
                  <a:pt x="547687" y="199174"/>
                </a:lnTo>
                <a:lnTo>
                  <a:pt x="547687" y="445947"/>
                </a:lnTo>
                <a:lnTo>
                  <a:pt x="547687" y="462216"/>
                </a:lnTo>
                <a:lnTo>
                  <a:pt x="547687" y="547687"/>
                </a:lnTo>
                <a:lnTo>
                  <a:pt x="336181" y="547687"/>
                </a:lnTo>
                <a:lnTo>
                  <a:pt x="332397" y="452945"/>
                </a:lnTo>
                <a:lnTo>
                  <a:pt x="331787" y="437883"/>
                </a:lnTo>
                <a:lnTo>
                  <a:pt x="352729" y="411810"/>
                </a:lnTo>
                <a:lnTo>
                  <a:pt x="360464" y="402170"/>
                </a:lnTo>
                <a:lnTo>
                  <a:pt x="401599" y="414909"/>
                </a:lnTo>
                <a:lnTo>
                  <a:pt x="461835" y="474154"/>
                </a:lnTo>
                <a:lnTo>
                  <a:pt x="464007" y="474967"/>
                </a:lnTo>
                <a:lnTo>
                  <a:pt x="468401" y="474967"/>
                </a:lnTo>
                <a:lnTo>
                  <a:pt x="470611" y="474103"/>
                </a:lnTo>
                <a:lnTo>
                  <a:pt x="475602" y="469023"/>
                </a:lnTo>
                <a:lnTo>
                  <a:pt x="475564" y="463600"/>
                </a:lnTo>
                <a:lnTo>
                  <a:pt x="438658" y="427329"/>
                </a:lnTo>
                <a:lnTo>
                  <a:pt x="542137" y="462153"/>
                </a:lnTo>
                <a:lnTo>
                  <a:pt x="543077" y="462305"/>
                </a:lnTo>
                <a:lnTo>
                  <a:pt x="547547" y="462305"/>
                </a:lnTo>
                <a:lnTo>
                  <a:pt x="547687" y="462216"/>
                </a:lnTo>
                <a:lnTo>
                  <a:pt x="547687" y="445947"/>
                </a:lnTo>
                <a:lnTo>
                  <a:pt x="492391" y="427329"/>
                </a:lnTo>
                <a:lnTo>
                  <a:pt x="417652" y="402170"/>
                </a:lnTo>
                <a:lnTo>
                  <a:pt x="410883" y="399897"/>
                </a:lnTo>
                <a:lnTo>
                  <a:pt x="401231" y="389585"/>
                </a:lnTo>
                <a:lnTo>
                  <a:pt x="374827" y="361416"/>
                </a:lnTo>
                <a:lnTo>
                  <a:pt x="427253" y="297954"/>
                </a:lnTo>
                <a:lnTo>
                  <a:pt x="466420" y="260223"/>
                </a:lnTo>
                <a:lnTo>
                  <a:pt x="547687" y="199174"/>
                </a:lnTo>
                <a:lnTo>
                  <a:pt x="547687" y="182295"/>
                </a:lnTo>
                <a:lnTo>
                  <a:pt x="542607" y="181571"/>
                </a:lnTo>
                <a:lnTo>
                  <a:pt x="437896" y="260223"/>
                </a:lnTo>
                <a:lnTo>
                  <a:pt x="422986" y="254990"/>
                </a:lnTo>
                <a:lnTo>
                  <a:pt x="418198" y="253314"/>
                </a:lnTo>
                <a:lnTo>
                  <a:pt x="418198" y="271475"/>
                </a:lnTo>
                <a:lnTo>
                  <a:pt x="405028" y="278536"/>
                </a:lnTo>
                <a:lnTo>
                  <a:pt x="405028" y="297954"/>
                </a:lnTo>
                <a:lnTo>
                  <a:pt x="354076" y="359638"/>
                </a:lnTo>
                <a:lnTo>
                  <a:pt x="354228" y="364477"/>
                </a:lnTo>
                <a:lnTo>
                  <a:pt x="377748" y="389585"/>
                </a:lnTo>
                <a:lnTo>
                  <a:pt x="356616" y="383032"/>
                </a:lnTo>
                <a:lnTo>
                  <a:pt x="352958" y="384162"/>
                </a:lnTo>
                <a:lnTo>
                  <a:pt x="330746" y="411810"/>
                </a:lnTo>
                <a:lnTo>
                  <a:pt x="330212" y="398462"/>
                </a:lnTo>
                <a:lnTo>
                  <a:pt x="329463" y="379869"/>
                </a:lnTo>
                <a:lnTo>
                  <a:pt x="328053" y="376262"/>
                </a:lnTo>
                <a:lnTo>
                  <a:pt x="327558" y="375488"/>
                </a:lnTo>
                <a:lnTo>
                  <a:pt x="327063" y="374954"/>
                </a:lnTo>
                <a:lnTo>
                  <a:pt x="326440" y="374408"/>
                </a:lnTo>
                <a:lnTo>
                  <a:pt x="325780" y="373900"/>
                </a:lnTo>
                <a:lnTo>
                  <a:pt x="325234" y="373557"/>
                </a:lnTo>
                <a:lnTo>
                  <a:pt x="324573" y="373227"/>
                </a:lnTo>
                <a:lnTo>
                  <a:pt x="324383" y="373113"/>
                </a:lnTo>
                <a:lnTo>
                  <a:pt x="323621" y="372808"/>
                </a:lnTo>
                <a:lnTo>
                  <a:pt x="322922" y="372605"/>
                </a:lnTo>
                <a:lnTo>
                  <a:pt x="322199" y="372491"/>
                </a:lnTo>
                <a:lnTo>
                  <a:pt x="321957" y="372491"/>
                </a:lnTo>
                <a:lnTo>
                  <a:pt x="321056" y="372389"/>
                </a:lnTo>
                <a:lnTo>
                  <a:pt x="320408" y="372402"/>
                </a:lnTo>
                <a:lnTo>
                  <a:pt x="320230" y="372465"/>
                </a:lnTo>
                <a:lnTo>
                  <a:pt x="319532" y="372541"/>
                </a:lnTo>
                <a:lnTo>
                  <a:pt x="318909" y="372656"/>
                </a:lnTo>
                <a:lnTo>
                  <a:pt x="318325" y="372808"/>
                </a:lnTo>
                <a:lnTo>
                  <a:pt x="317677" y="373075"/>
                </a:lnTo>
                <a:lnTo>
                  <a:pt x="316814" y="373418"/>
                </a:lnTo>
                <a:lnTo>
                  <a:pt x="316204" y="373799"/>
                </a:lnTo>
                <a:lnTo>
                  <a:pt x="315506" y="374332"/>
                </a:lnTo>
                <a:lnTo>
                  <a:pt x="315252" y="374548"/>
                </a:lnTo>
                <a:lnTo>
                  <a:pt x="315252" y="452945"/>
                </a:lnTo>
                <a:lnTo>
                  <a:pt x="301409" y="446684"/>
                </a:lnTo>
                <a:lnTo>
                  <a:pt x="270954" y="432917"/>
                </a:lnTo>
                <a:lnTo>
                  <a:pt x="300101" y="409067"/>
                </a:lnTo>
                <a:lnTo>
                  <a:pt x="313067" y="398462"/>
                </a:lnTo>
                <a:lnTo>
                  <a:pt x="315252" y="452945"/>
                </a:lnTo>
                <a:lnTo>
                  <a:pt x="315252" y="374548"/>
                </a:lnTo>
                <a:lnTo>
                  <a:pt x="273024" y="409067"/>
                </a:lnTo>
                <a:lnTo>
                  <a:pt x="282905" y="380974"/>
                </a:lnTo>
                <a:lnTo>
                  <a:pt x="282346" y="377837"/>
                </a:lnTo>
                <a:lnTo>
                  <a:pt x="265290" y="356958"/>
                </a:lnTo>
                <a:lnTo>
                  <a:pt x="287896" y="356958"/>
                </a:lnTo>
                <a:lnTo>
                  <a:pt x="291731" y="353136"/>
                </a:lnTo>
                <a:lnTo>
                  <a:pt x="291731" y="306273"/>
                </a:lnTo>
                <a:lnTo>
                  <a:pt x="291033" y="304342"/>
                </a:lnTo>
                <a:lnTo>
                  <a:pt x="274599" y="284530"/>
                </a:lnTo>
                <a:lnTo>
                  <a:pt x="274599" y="311365"/>
                </a:lnTo>
                <a:lnTo>
                  <a:pt x="274599" y="339839"/>
                </a:lnTo>
                <a:lnTo>
                  <a:pt x="192659" y="339839"/>
                </a:lnTo>
                <a:lnTo>
                  <a:pt x="232600" y="260705"/>
                </a:lnTo>
                <a:lnTo>
                  <a:pt x="274599" y="311365"/>
                </a:lnTo>
                <a:lnTo>
                  <a:pt x="274599" y="284530"/>
                </a:lnTo>
                <a:lnTo>
                  <a:pt x="254850" y="260705"/>
                </a:lnTo>
                <a:lnTo>
                  <a:pt x="250380" y="255308"/>
                </a:lnTo>
                <a:lnTo>
                  <a:pt x="293547" y="281508"/>
                </a:lnTo>
                <a:lnTo>
                  <a:pt x="295084" y="281927"/>
                </a:lnTo>
                <a:lnTo>
                  <a:pt x="297688" y="281927"/>
                </a:lnTo>
                <a:lnTo>
                  <a:pt x="298754" y="281724"/>
                </a:lnTo>
                <a:lnTo>
                  <a:pt x="319925" y="273431"/>
                </a:lnTo>
                <a:lnTo>
                  <a:pt x="321068" y="272630"/>
                </a:lnTo>
                <a:lnTo>
                  <a:pt x="328676" y="263842"/>
                </a:lnTo>
                <a:lnTo>
                  <a:pt x="364756" y="222186"/>
                </a:lnTo>
                <a:lnTo>
                  <a:pt x="341401" y="287540"/>
                </a:lnTo>
                <a:lnTo>
                  <a:pt x="341337" y="289280"/>
                </a:lnTo>
                <a:lnTo>
                  <a:pt x="348869" y="318922"/>
                </a:lnTo>
                <a:lnTo>
                  <a:pt x="350647" y="321017"/>
                </a:lnTo>
                <a:lnTo>
                  <a:pt x="354164" y="322580"/>
                </a:lnTo>
                <a:lnTo>
                  <a:pt x="355346" y="322808"/>
                </a:lnTo>
                <a:lnTo>
                  <a:pt x="357911" y="322808"/>
                </a:lnTo>
                <a:lnTo>
                  <a:pt x="359295" y="322478"/>
                </a:lnTo>
                <a:lnTo>
                  <a:pt x="398360" y="301536"/>
                </a:lnTo>
                <a:lnTo>
                  <a:pt x="405028" y="297954"/>
                </a:lnTo>
                <a:lnTo>
                  <a:pt x="405028" y="278536"/>
                </a:lnTo>
                <a:lnTo>
                  <a:pt x="362127" y="301536"/>
                </a:lnTo>
                <a:lnTo>
                  <a:pt x="359003" y="289255"/>
                </a:lnTo>
                <a:lnTo>
                  <a:pt x="371246" y="254990"/>
                </a:lnTo>
                <a:lnTo>
                  <a:pt x="418198" y="271475"/>
                </a:lnTo>
                <a:lnTo>
                  <a:pt x="418198" y="253314"/>
                </a:lnTo>
                <a:lnTo>
                  <a:pt x="377012" y="238848"/>
                </a:lnTo>
                <a:lnTo>
                  <a:pt x="382955" y="222186"/>
                </a:lnTo>
                <a:lnTo>
                  <a:pt x="395947" y="185826"/>
                </a:lnTo>
                <a:lnTo>
                  <a:pt x="444144" y="109537"/>
                </a:lnTo>
                <a:lnTo>
                  <a:pt x="547687" y="109537"/>
                </a:lnTo>
                <a:lnTo>
                  <a:pt x="547687" y="0"/>
                </a:lnTo>
                <a:lnTo>
                  <a:pt x="423887" y="0"/>
                </a:lnTo>
                <a:lnTo>
                  <a:pt x="423887" y="109537"/>
                </a:lnTo>
                <a:lnTo>
                  <a:pt x="381304" y="176949"/>
                </a:lnTo>
                <a:lnTo>
                  <a:pt x="310413" y="258775"/>
                </a:lnTo>
                <a:lnTo>
                  <a:pt x="297446" y="263842"/>
                </a:lnTo>
                <a:lnTo>
                  <a:pt x="283387" y="255308"/>
                </a:lnTo>
                <a:lnTo>
                  <a:pt x="216954" y="214998"/>
                </a:lnTo>
                <a:lnTo>
                  <a:pt x="157022" y="142709"/>
                </a:lnTo>
                <a:lnTo>
                  <a:pt x="151625" y="142201"/>
                </a:lnTo>
                <a:lnTo>
                  <a:pt x="144335" y="148247"/>
                </a:lnTo>
                <a:lnTo>
                  <a:pt x="143840" y="153644"/>
                </a:lnTo>
                <a:lnTo>
                  <a:pt x="220662" y="246316"/>
                </a:lnTo>
                <a:lnTo>
                  <a:pt x="173469" y="339839"/>
                </a:lnTo>
                <a:lnTo>
                  <a:pt x="134658" y="339839"/>
                </a:lnTo>
                <a:lnTo>
                  <a:pt x="130822" y="343674"/>
                </a:lnTo>
                <a:lnTo>
                  <a:pt x="130822" y="353136"/>
                </a:lnTo>
                <a:lnTo>
                  <a:pt x="134658" y="356971"/>
                </a:lnTo>
                <a:lnTo>
                  <a:pt x="243154" y="356971"/>
                </a:lnTo>
                <a:lnTo>
                  <a:pt x="264160" y="382676"/>
                </a:lnTo>
                <a:lnTo>
                  <a:pt x="221195" y="504964"/>
                </a:lnTo>
                <a:lnTo>
                  <a:pt x="223545" y="509866"/>
                </a:lnTo>
                <a:lnTo>
                  <a:pt x="228955" y="511759"/>
                </a:lnTo>
                <a:lnTo>
                  <a:pt x="229895" y="511911"/>
                </a:lnTo>
                <a:lnTo>
                  <a:pt x="234378" y="511911"/>
                </a:lnTo>
                <a:lnTo>
                  <a:pt x="237693" y="509701"/>
                </a:lnTo>
                <a:lnTo>
                  <a:pt x="259829" y="446684"/>
                </a:lnTo>
                <a:lnTo>
                  <a:pt x="316014" y="472097"/>
                </a:lnTo>
                <a:lnTo>
                  <a:pt x="319036" y="547687"/>
                </a:lnTo>
                <a:lnTo>
                  <a:pt x="164312" y="547687"/>
                </a:lnTo>
                <a:lnTo>
                  <a:pt x="164312" y="629843"/>
                </a:lnTo>
                <a:lnTo>
                  <a:pt x="162153" y="640511"/>
                </a:lnTo>
                <a:lnTo>
                  <a:pt x="156286" y="649211"/>
                </a:lnTo>
                <a:lnTo>
                  <a:pt x="147586" y="655078"/>
                </a:lnTo>
                <a:lnTo>
                  <a:pt x="136931" y="657225"/>
                </a:lnTo>
                <a:lnTo>
                  <a:pt x="126263" y="655078"/>
                </a:lnTo>
                <a:lnTo>
                  <a:pt x="117563" y="649211"/>
                </a:lnTo>
                <a:lnTo>
                  <a:pt x="111696" y="640511"/>
                </a:lnTo>
                <a:lnTo>
                  <a:pt x="109537" y="629843"/>
                </a:lnTo>
                <a:lnTo>
                  <a:pt x="111696" y="619188"/>
                </a:lnTo>
                <a:lnTo>
                  <a:pt x="117563" y="610476"/>
                </a:lnTo>
                <a:lnTo>
                  <a:pt x="126263" y="604608"/>
                </a:lnTo>
                <a:lnTo>
                  <a:pt x="136931" y="602462"/>
                </a:lnTo>
                <a:lnTo>
                  <a:pt x="147586" y="604608"/>
                </a:lnTo>
                <a:lnTo>
                  <a:pt x="156286" y="610476"/>
                </a:lnTo>
                <a:lnTo>
                  <a:pt x="162153" y="619188"/>
                </a:lnTo>
                <a:lnTo>
                  <a:pt x="164312" y="629843"/>
                </a:lnTo>
                <a:lnTo>
                  <a:pt x="164312" y="547687"/>
                </a:lnTo>
                <a:lnTo>
                  <a:pt x="109537" y="547687"/>
                </a:lnTo>
                <a:lnTo>
                  <a:pt x="109537" y="109537"/>
                </a:lnTo>
                <a:lnTo>
                  <a:pt x="423887" y="109537"/>
                </a:lnTo>
                <a:lnTo>
                  <a:pt x="423887" y="0"/>
                </a:lnTo>
                <a:lnTo>
                  <a:pt x="0" y="0"/>
                </a:lnTo>
                <a:lnTo>
                  <a:pt x="0" y="1095375"/>
                </a:lnTo>
                <a:lnTo>
                  <a:pt x="657225" y="1095375"/>
                </a:lnTo>
                <a:lnTo>
                  <a:pt x="657225" y="657225"/>
                </a:lnTo>
                <a:lnTo>
                  <a:pt x="657225" y="602462"/>
                </a:lnTo>
                <a:lnTo>
                  <a:pt x="657225" y="547687"/>
                </a:lnTo>
                <a:lnTo>
                  <a:pt x="657225" y="109537"/>
                </a:lnTo>
                <a:lnTo>
                  <a:pt x="657225" y="0"/>
                </a:lnTo>
                <a:close/>
              </a:path>
            </a:pathLst>
          </a:custGeom>
          <a:solidFill>
            <a:srgbClr val="8EC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15905" y="8277225"/>
            <a:ext cx="833272" cy="1095375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6978650" y="9612109"/>
            <a:ext cx="1967864" cy="245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20" dirty="0">
                <a:solidFill>
                  <a:srgbClr val="294E66"/>
                </a:solidFill>
                <a:latin typeface="Trebuchet MS"/>
                <a:cs typeface="Trebuchet MS"/>
              </a:rPr>
              <a:t>Izsitot</a:t>
            </a:r>
            <a:r>
              <a:rPr sz="1450" spc="-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50" spc="-55" dirty="0">
                <a:solidFill>
                  <a:srgbClr val="294E66"/>
                </a:solidFill>
                <a:latin typeface="Trebuchet MS"/>
                <a:cs typeface="Trebuchet MS"/>
              </a:rPr>
              <a:t>durvju/logu</a:t>
            </a:r>
            <a:r>
              <a:rPr sz="1450" spc="-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294E66"/>
                </a:solidFill>
                <a:latin typeface="Trebuchet MS"/>
                <a:cs typeface="Trebuchet MS"/>
              </a:rPr>
              <a:t>stiklu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01974" y="9612109"/>
            <a:ext cx="2031364" cy="245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solidFill>
                  <a:srgbClr val="294E66"/>
                </a:solidFill>
                <a:latin typeface="Trebuchet MS"/>
                <a:cs typeface="Trebuchet MS"/>
              </a:rPr>
              <a:t>Atspiežot</a:t>
            </a:r>
            <a:r>
              <a:rPr sz="1450" spc="-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50" spc="-55" dirty="0">
                <a:solidFill>
                  <a:srgbClr val="294E66"/>
                </a:solidFill>
                <a:latin typeface="Trebuchet MS"/>
                <a:cs typeface="Trebuchet MS"/>
              </a:rPr>
              <a:t>durvju/logu</a:t>
            </a:r>
            <a:r>
              <a:rPr sz="145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50" spc="-20" dirty="0">
                <a:solidFill>
                  <a:srgbClr val="294E66"/>
                </a:solidFill>
                <a:latin typeface="Trebuchet MS"/>
                <a:cs typeface="Trebuchet MS"/>
              </a:rPr>
              <a:t>aili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272557" y="8277225"/>
            <a:ext cx="657225" cy="1095375"/>
          </a:xfrm>
          <a:custGeom>
            <a:avLst/>
            <a:gdLst/>
            <a:ahLst/>
            <a:cxnLst/>
            <a:rect l="l" t="t" r="r" b="b"/>
            <a:pathLst>
              <a:path w="657225" h="1095375">
                <a:moveTo>
                  <a:pt x="657225" y="1095375"/>
                </a:moveTo>
                <a:lnTo>
                  <a:pt x="0" y="1095375"/>
                </a:lnTo>
                <a:lnTo>
                  <a:pt x="0" y="0"/>
                </a:lnTo>
                <a:lnTo>
                  <a:pt x="657225" y="0"/>
                </a:lnTo>
                <a:lnTo>
                  <a:pt x="657225" y="109537"/>
                </a:lnTo>
                <a:lnTo>
                  <a:pt x="109537" y="109537"/>
                </a:lnTo>
                <a:lnTo>
                  <a:pt x="109537" y="547687"/>
                </a:lnTo>
                <a:lnTo>
                  <a:pt x="657225" y="547687"/>
                </a:lnTo>
                <a:lnTo>
                  <a:pt x="657225" y="602456"/>
                </a:lnTo>
                <a:lnTo>
                  <a:pt x="136921" y="602456"/>
                </a:lnTo>
                <a:lnTo>
                  <a:pt x="126260" y="604607"/>
                </a:lnTo>
                <a:lnTo>
                  <a:pt x="117555" y="610474"/>
                </a:lnTo>
                <a:lnTo>
                  <a:pt x="111688" y="619178"/>
                </a:lnTo>
                <a:lnTo>
                  <a:pt x="109537" y="629840"/>
                </a:lnTo>
                <a:lnTo>
                  <a:pt x="111688" y="640502"/>
                </a:lnTo>
                <a:lnTo>
                  <a:pt x="117555" y="649206"/>
                </a:lnTo>
                <a:lnTo>
                  <a:pt x="126260" y="655073"/>
                </a:lnTo>
                <a:lnTo>
                  <a:pt x="136921" y="657225"/>
                </a:lnTo>
                <a:lnTo>
                  <a:pt x="657225" y="657225"/>
                </a:lnTo>
                <a:lnTo>
                  <a:pt x="657225" y="1095375"/>
                </a:lnTo>
                <a:close/>
              </a:path>
              <a:path w="657225" h="1095375">
                <a:moveTo>
                  <a:pt x="657225" y="547687"/>
                </a:moveTo>
                <a:lnTo>
                  <a:pt x="547687" y="547687"/>
                </a:lnTo>
                <a:lnTo>
                  <a:pt x="547687" y="109537"/>
                </a:lnTo>
                <a:lnTo>
                  <a:pt x="657225" y="109537"/>
                </a:lnTo>
                <a:lnTo>
                  <a:pt x="657225" y="547687"/>
                </a:lnTo>
                <a:close/>
              </a:path>
              <a:path w="657225" h="1095375">
                <a:moveTo>
                  <a:pt x="657225" y="657225"/>
                </a:moveTo>
                <a:lnTo>
                  <a:pt x="136921" y="657225"/>
                </a:lnTo>
                <a:lnTo>
                  <a:pt x="147583" y="655073"/>
                </a:lnTo>
                <a:lnTo>
                  <a:pt x="156287" y="649206"/>
                </a:lnTo>
                <a:lnTo>
                  <a:pt x="162155" y="640502"/>
                </a:lnTo>
                <a:lnTo>
                  <a:pt x="164306" y="629840"/>
                </a:lnTo>
                <a:lnTo>
                  <a:pt x="162155" y="619178"/>
                </a:lnTo>
                <a:lnTo>
                  <a:pt x="156287" y="610474"/>
                </a:lnTo>
                <a:lnTo>
                  <a:pt x="147583" y="604607"/>
                </a:lnTo>
                <a:lnTo>
                  <a:pt x="136921" y="602456"/>
                </a:lnTo>
                <a:lnTo>
                  <a:pt x="657225" y="602456"/>
                </a:lnTo>
                <a:lnTo>
                  <a:pt x="657225" y="657225"/>
                </a:lnTo>
                <a:close/>
              </a:path>
            </a:pathLst>
          </a:custGeom>
          <a:solidFill>
            <a:srgbClr val="8EC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96381" y="8277225"/>
            <a:ext cx="833272" cy="1095375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10969624" y="9612109"/>
            <a:ext cx="1435735" cy="245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dirty="0">
                <a:solidFill>
                  <a:srgbClr val="294E66"/>
                </a:solidFill>
                <a:latin typeface="Trebuchet MS"/>
                <a:cs typeface="Trebuchet MS"/>
              </a:rPr>
              <a:t>Salaužot</a:t>
            </a:r>
            <a:r>
              <a:rPr sz="14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294E66"/>
                </a:solidFill>
                <a:latin typeface="Trebuchet MS"/>
                <a:cs typeface="Trebuchet MS"/>
              </a:rPr>
              <a:t>slēdzeni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290283" y="8277225"/>
            <a:ext cx="791845" cy="1104900"/>
          </a:xfrm>
          <a:custGeom>
            <a:avLst/>
            <a:gdLst/>
            <a:ahLst/>
            <a:cxnLst/>
            <a:rect l="l" t="t" r="r" b="b"/>
            <a:pathLst>
              <a:path w="791845" h="1104900">
                <a:moveTo>
                  <a:pt x="138482" y="98405"/>
                </a:moveTo>
                <a:lnTo>
                  <a:pt x="111897" y="95834"/>
                </a:lnTo>
                <a:lnTo>
                  <a:pt x="85377" y="92915"/>
                </a:lnTo>
                <a:lnTo>
                  <a:pt x="58910" y="89606"/>
                </a:lnTo>
                <a:lnTo>
                  <a:pt x="32480" y="85871"/>
                </a:lnTo>
                <a:lnTo>
                  <a:pt x="51358" y="61398"/>
                </a:lnTo>
                <a:lnTo>
                  <a:pt x="72408" y="38831"/>
                </a:lnTo>
                <a:lnTo>
                  <a:pt x="95471" y="18316"/>
                </a:lnTo>
                <a:lnTo>
                  <a:pt x="120389" y="0"/>
                </a:lnTo>
                <a:lnTo>
                  <a:pt x="126780" y="26454"/>
                </a:lnTo>
                <a:lnTo>
                  <a:pt x="131697" y="47221"/>
                </a:lnTo>
                <a:lnTo>
                  <a:pt x="142798" y="94468"/>
                </a:lnTo>
                <a:lnTo>
                  <a:pt x="139932" y="97058"/>
                </a:lnTo>
                <a:lnTo>
                  <a:pt x="138482" y="98405"/>
                </a:lnTo>
                <a:close/>
              </a:path>
              <a:path w="791845" h="1104900">
                <a:moveTo>
                  <a:pt x="251182" y="71783"/>
                </a:moveTo>
                <a:lnTo>
                  <a:pt x="242708" y="62357"/>
                </a:lnTo>
                <a:lnTo>
                  <a:pt x="234461" y="52746"/>
                </a:lnTo>
                <a:lnTo>
                  <a:pt x="226486" y="42908"/>
                </a:lnTo>
                <a:lnTo>
                  <a:pt x="218829" y="32801"/>
                </a:lnTo>
                <a:lnTo>
                  <a:pt x="233320" y="26000"/>
                </a:lnTo>
                <a:lnTo>
                  <a:pt x="248191" y="19901"/>
                </a:lnTo>
                <a:lnTo>
                  <a:pt x="263417" y="14520"/>
                </a:lnTo>
                <a:lnTo>
                  <a:pt x="278977" y="9875"/>
                </a:lnTo>
                <a:lnTo>
                  <a:pt x="272166" y="25598"/>
                </a:lnTo>
                <a:lnTo>
                  <a:pt x="265234" y="40842"/>
                </a:lnTo>
                <a:lnTo>
                  <a:pt x="258117" y="56318"/>
                </a:lnTo>
                <a:lnTo>
                  <a:pt x="251182" y="71783"/>
                </a:lnTo>
                <a:close/>
              </a:path>
              <a:path w="791845" h="1104900">
                <a:moveTo>
                  <a:pt x="325037" y="127063"/>
                </a:moveTo>
                <a:lnTo>
                  <a:pt x="317551" y="119465"/>
                </a:lnTo>
                <a:lnTo>
                  <a:pt x="310125" y="111832"/>
                </a:lnTo>
                <a:lnTo>
                  <a:pt x="302784" y="104140"/>
                </a:lnTo>
                <a:lnTo>
                  <a:pt x="295550" y="96367"/>
                </a:lnTo>
                <a:lnTo>
                  <a:pt x="302506" y="80882"/>
                </a:lnTo>
                <a:lnTo>
                  <a:pt x="309633" y="65396"/>
                </a:lnTo>
                <a:lnTo>
                  <a:pt x="316677" y="49910"/>
                </a:lnTo>
                <a:lnTo>
                  <a:pt x="323380" y="34424"/>
                </a:lnTo>
                <a:lnTo>
                  <a:pt x="324519" y="34113"/>
                </a:lnTo>
                <a:lnTo>
                  <a:pt x="325659" y="33768"/>
                </a:lnTo>
                <a:lnTo>
                  <a:pt x="367256" y="25598"/>
                </a:lnTo>
                <a:lnTo>
                  <a:pt x="409286" y="22892"/>
                </a:lnTo>
                <a:lnTo>
                  <a:pt x="457689" y="26454"/>
                </a:lnTo>
                <a:lnTo>
                  <a:pt x="503909" y="36801"/>
                </a:lnTo>
                <a:lnTo>
                  <a:pt x="547433" y="53421"/>
                </a:lnTo>
                <a:lnTo>
                  <a:pt x="587751" y="75803"/>
                </a:lnTo>
                <a:lnTo>
                  <a:pt x="624352" y="103435"/>
                </a:lnTo>
                <a:lnTo>
                  <a:pt x="632615" y="111698"/>
                </a:lnTo>
                <a:lnTo>
                  <a:pt x="409286" y="111698"/>
                </a:lnTo>
                <a:lnTo>
                  <a:pt x="387309" y="112705"/>
                </a:lnTo>
                <a:lnTo>
                  <a:pt x="365880" y="115664"/>
                </a:lnTo>
                <a:lnTo>
                  <a:pt x="345091" y="120482"/>
                </a:lnTo>
                <a:lnTo>
                  <a:pt x="325037" y="127063"/>
                </a:lnTo>
                <a:close/>
              </a:path>
              <a:path w="791845" h="1104900">
                <a:moveTo>
                  <a:pt x="199355" y="178544"/>
                </a:moveTo>
                <a:lnTo>
                  <a:pt x="188241" y="131314"/>
                </a:lnTo>
                <a:lnTo>
                  <a:pt x="182647" y="107698"/>
                </a:lnTo>
                <a:lnTo>
                  <a:pt x="176946" y="84110"/>
                </a:lnTo>
                <a:lnTo>
                  <a:pt x="185431" y="78652"/>
                </a:lnTo>
                <a:lnTo>
                  <a:pt x="194098" y="73462"/>
                </a:lnTo>
                <a:lnTo>
                  <a:pt x="202933" y="68538"/>
                </a:lnTo>
                <a:lnTo>
                  <a:pt x="211923" y="63877"/>
                </a:lnTo>
                <a:lnTo>
                  <a:pt x="226232" y="82242"/>
                </a:lnTo>
                <a:lnTo>
                  <a:pt x="241483" y="99833"/>
                </a:lnTo>
                <a:lnTo>
                  <a:pt x="257414" y="116875"/>
                </a:lnTo>
                <a:lnTo>
                  <a:pt x="273763" y="133589"/>
                </a:lnTo>
                <a:lnTo>
                  <a:pt x="253542" y="142313"/>
                </a:lnTo>
                <a:lnTo>
                  <a:pt x="234332" y="152778"/>
                </a:lnTo>
                <a:lnTo>
                  <a:pt x="216235" y="164887"/>
                </a:lnTo>
                <a:lnTo>
                  <a:pt x="199355" y="178544"/>
                </a:lnTo>
                <a:close/>
              </a:path>
              <a:path w="791845" h="1104900">
                <a:moveTo>
                  <a:pt x="791788" y="1104899"/>
                </a:moveTo>
                <a:lnTo>
                  <a:pt x="24608" y="1104899"/>
                </a:lnTo>
                <a:lnTo>
                  <a:pt x="24608" y="513571"/>
                </a:lnTo>
                <a:lnTo>
                  <a:pt x="648497" y="513571"/>
                </a:lnTo>
                <a:lnTo>
                  <a:pt x="648497" y="350874"/>
                </a:lnTo>
                <a:lnTo>
                  <a:pt x="643628" y="302728"/>
                </a:lnTo>
                <a:lnTo>
                  <a:pt x="629668" y="257859"/>
                </a:lnTo>
                <a:lnTo>
                  <a:pt x="607587" y="217235"/>
                </a:lnTo>
                <a:lnTo>
                  <a:pt x="578353" y="181825"/>
                </a:lnTo>
                <a:lnTo>
                  <a:pt x="542936" y="152597"/>
                </a:lnTo>
                <a:lnTo>
                  <a:pt x="502307" y="130521"/>
                </a:lnTo>
                <a:lnTo>
                  <a:pt x="457433" y="116565"/>
                </a:lnTo>
                <a:lnTo>
                  <a:pt x="409286" y="111698"/>
                </a:lnTo>
                <a:lnTo>
                  <a:pt x="632615" y="111698"/>
                </a:lnTo>
                <a:lnTo>
                  <a:pt x="684357" y="172409"/>
                </a:lnTo>
                <a:lnTo>
                  <a:pt x="706739" y="212727"/>
                </a:lnTo>
                <a:lnTo>
                  <a:pt x="723359" y="256251"/>
                </a:lnTo>
                <a:lnTo>
                  <a:pt x="733706" y="302471"/>
                </a:lnTo>
                <a:lnTo>
                  <a:pt x="737268" y="350874"/>
                </a:lnTo>
                <a:lnTo>
                  <a:pt x="737268" y="513536"/>
                </a:lnTo>
                <a:lnTo>
                  <a:pt x="791788" y="513536"/>
                </a:lnTo>
                <a:lnTo>
                  <a:pt x="791788" y="679755"/>
                </a:lnTo>
                <a:lnTo>
                  <a:pt x="409286" y="679755"/>
                </a:lnTo>
                <a:lnTo>
                  <a:pt x="387792" y="684099"/>
                </a:lnTo>
                <a:lnTo>
                  <a:pt x="370230" y="695944"/>
                </a:lnTo>
                <a:lnTo>
                  <a:pt x="358385" y="713505"/>
                </a:lnTo>
                <a:lnTo>
                  <a:pt x="354041" y="735000"/>
                </a:lnTo>
                <a:lnTo>
                  <a:pt x="355390" y="747181"/>
                </a:lnTo>
                <a:lnTo>
                  <a:pt x="359237" y="758410"/>
                </a:lnTo>
                <a:lnTo>
                  <a:pt x="365286" y="768396"/>
                </a:lnTo>
                <a:lnTo>
                  <a:pt x="373238" y="776848"/>
                </a:lnTo>
                <a:lnTo>
                  <a:pt x="373238" y="875460"/>
                </a:lnTo>
                <a:lnTo>
                  <a:pt x="376069" y="889497"/>
                </a:lnTo>
                <a:lnTo>
                  <a:pt x="383791" y="900955"/>
                </a:lnTo>
                <a:lnTo>
                  <a:pt x="395249" y="908677"/>
                </a:lnTo>
                <a:lnTo>
                  <a:pt x="409286" y="911507"/>
                </a:lnTo>
                <a:lnTo>
                  <a:pt x="791788" y="911507"/>
                </a:lnTo>
                <a:lnTo>
                  <a:pt x="791788" y="1104899"/>
                </a:lnTo>
                <a:close/>
              </a:path>
              <a:path w="791845" h="1104900">
                <a:moveTo>
                  <a:pt x="95114" y="366308"/>
                </a:moveTo>
                <a:lnTo>
                  <a:pt x="2027" y="348043"/>
                </a:lnTo>
                <a:lnTo>
                  <a:pt x="32" y="307097"/>
                </a:lnTo>
                <a:lnTo>
                  <a:pt x="0" y="302728"/>
                </a:lnTo>
                <a:lnTo>
                  <a:pt x="3563" y="261028"/>
                </a:lnTo>
                <a:lnTo>
                  <a:pt x="12757" y="219377"/>
                </a:lnTo>
                <a:lnTo>
                  <a:pt x="27163" y="179580"/>
                </a:lnTo>
                <a:lnTo>
                  <a:pt x="53807" y="178013"/>
                </a:lnTo>
                <a:lnTo>
                  <a:pt x="80405" y="176028"/>
                </a:lnTo>
                <a:lnTo>
                  <a:pt x="106978" y="173661"/>
                </a:lnTo>
                <a:lnTo>
                  <a:pt x="133544" y="170948"/>
                </a:lnTo>
                <a:lnTo>
                  <a:pt x="109619" y="212546"/>
                </a:lnTo>
                <a:lnTo>
                  <a:pt x="94359" y="258365"/>
                </a:lnTo>
                <a:lnTo>
                  <a:pt x="88636" y="307097"/>
                </a:lnTo>
                <a:lnTo>
                  <a:pt x="93319" y="357435"/>
                </a:lnTo>
                <a:lnTo>
                  <a:pt x="95114" y="366308"/>
                </a:lnTo>
                <a:close/>
              </a:path>
              <a:path w="791845" h="1104900">
                <a:moveTo>
                  <a:pt x="170109" y="513571"/>
                </a:moveTo>
                <a:lnTo>
                  <a:pt x="81303" y="513571"/>
                </a:lnTo>
                <a:lnTo>
                  <a:pt x="81380" y="418419"/>
                </a:lnTo>
                <a:lnTo>
                  <a:pt x="81605" y="411601"/>
                </a:lnTo>
                <a:lnTo>
                  <a:pt x="81973" y="404821"/>
                </a:lnTo>
                <a:lnTo>
                  <a:pt x="82477" y="398074"/>
                </a:lnTo>
                <a:lnTo>
                  <a:pt x="170109" y="434329"/>
                </a:lnTo>
                <a:lnTo>
                  <a:pt x="170109" y="513571"/>
                </a:lnTo>
                <a:close/>
              </a:path>
              <a:path w="791845" h="1104900">
                <a:moveTo>
                  <a:pt x="791788" y="911507"/>
                </a:moveTo>
                <a:lnTo>
                  <a:pt x="409286" y="911507"/>
                </a:lnTo>
                <a:lnTo>
                  <a:pt x="423309" y="908677"/>
                </a:lnTo>
                <a:lnTo>
                  <a:pt x="434768" y="900955"/>
                </a:lnTo>
                <a:lnTo>
                  <a:pt x="442498" y="889497"/>
                </a:lnTo>
                <a:lnTo>
                  <a:pt x="445333" y="875460"/>
                </a:lnTo>
                <a:lnTo>
                  <a:pt x="445333" y="776848"/>
                </a:lnTo>
                <a:lnTo>
                  <a:pt x="453300" y="768381"/>
                </a:lnTo>
                <a:lnTo>
                  <a:pt x="459347" y="758397"/>
                </a:lnTo>
                <a:lnTo>
                  <a:pt x="463187" y="747176"/>
                </a:lnTo>
                <a:lnTo>
                  <a:pt x="464531" y="735000"/>
                </a:lnTo>
                <a:lnTo>
                  <a:pt x="460191" y="713505"/>
                </a:lnTo>
                <a:lnTo>
                  <a:pt x="448354" y="695944"/>
                </a:lnTo>
                <a:lnTo>
                  <a:pt x="430795" y="684099"/>
                </a:lnTo>
                <a:lnTo>
                  <a:pt x="409286" y="679755"/>
                </a:lnTo>
                <a:lnTo>
                  <a:pt x="791788" y="679755"/>
                </a:lnTo>
                <a:lnTo>
                  <a:pt x="791788" y="911507"/>
                </a:lnTo>
                <a:close/>
              </a:path>
            </a:pathLst>
          </a:custGeom>
          <a:solidFill>
            <a:srgbClr val="8EC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3960475" y="9612109"/>
            <a:ext cx="3158490" cy="245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dirty="0">
                <a:solidFill>
                  <a:srgbClr val="294E66"/>
                </a:solidFill>
                <a:latin typeface="Trebuchet MS"/>
                <a:cs typeface="Trebuchet MS"/>
              </a:rPr>
              <a:t>Pa</a:t>
            </a:r>
            <a:r>
              <a:rPr sz="1450" spc="-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50" spc="-35" dirty="0">
                <a:solidFill>
                  <a:srgbClr val="294E66"/>
                </a:solidFill>
                <a:latin typeface="Trebuchet MS"/>
                <a:cs typeface="Trebuchet MS"/>
              </a:rPr>
              <a:t>otro</a:t>
            </a:r>
            <a:r>
              <a:rPr sz="1450" spc="-40" dirty="0">
                <a:solidFill>
                  <a:srgbClr val="294E66"/>
                </a:solidFill>
                <a:latin typeface="Trebuchet MS"/>
                <a:cs typeface="Trebuchet MS"/>
              </a:rPr>
              <a:t> stāvu,</a:t>
            </a:r>
            <a:r>
              <a:rPr sz="1450" spc="-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50" spc="-20" dirty="0">
                <a:solidFill>
                  <a:srgbClr val="294E66"/>
                </a:solidFill>
                <a:latin typeface="Trebuchet MS"/>
                <a:cs typeface="Trebuchet MS"/>
              </a:rPr>
              <a:t>atspiežot</a:t>
            </a:r>
            <a:r>
              <a:rPr sz="145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50" spc="-55" dirty="0">
                <a:solidFill>
                  <a:srgbClr val="294E66"/>
                </a:solidFill>
                <a:latin typeface="Trebuchet MS"/>
                <a:cs typeface="Trebuchet MS"/>
              </a:rPr>
              <a:t>durvju/logu</a:t>
            </a:r>
            <a:r>
              <a:rPr sz="1450" spc="-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50" spc="-20" dirty="0">
                <a:solidFill>
                  <a:srgbClr val="294E66"/>
                </a:solidFill>
                <a:latin typeface="Trebuchet MS"/>
                <a:cs typeface="Trebuchet MS"/>
              </a:rPr>
              <a:t>aili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5188207" y="8277225"/>
            <a:ext cx="657225" cy="1095375"/>
          </a:xfrm>
          <a:custGeom>
            <a:avLst/>
            <a:gdLst/>
            <a:ahLst/>
            <a:cxnLst/>
            <a:rect l="l" t="t" r="r" b="b"/>
            <a:pathLst>
              <a:path w="657225" h="1095375">
                <a:moveTo>
                  <a:pt x="657225" y="1095375"/>
                </a:moveTo>
                <a:lnTo>
                  <a:pt x="0" y="1095375"/>
                </a:lnTo>
                <a:lnTo>
                  <a:pt x="0" y="0"/>
                </a:lnTo>
                <a:lnTo>
                  <a:pt x="657225" y="0"/>
                </a:lnTo>
                <a:lnTo>
                  <a:pt x="657225" y="109537"/>
                </a:lnTo>
                <a:lnTo>
                  <a:pt x="109537" y="109537"/>
                </a:lnTo>
                <a:lnTo>
                  <a:pt x="109537" y="547687"/>
                </a:lnTo>
                <a:lnTo>
                  <a:pt x="657225" y="547687"/>
                </a:lnTo>
                <a:lnTo>
                  <a:pt x="657225" y="602456"/>
                </a:lnTo>
                <a:lnTo>
                  <a:pt x="136921" y="602456"/>
                </a:lnTo>
                <a:lnTo>
                  <a:pt x="126260" y="604607"/>
                </a:lnTo>
                <a:lnTo>
                  <a:pt x="117555" y="610474"/>
                </a:lnTo>
                <a:lnTo>
                  <a:pt x="111688" y="619178"/>
                </a:lnTo>
                <a:lnTo>
                  <a:pt x="109537" y="629840"/>
                </a:lnTo>
                <a:lnTo>
                  <a:pt x="111688" y="640502"/>
                </a:lnTo>
                <a:lnTo>
                  <a:pt x="117555" y="649206"/>
                </a:lnTo>
                <a:lnTo>
                  <a:pt x="126260" y="655073"/>
                </a:lnTo>
                <a:lnTo>
                  <a:pt x="136921" y="657225"/>
                </a:lnTo>
                <a:lnTo>
                  <a:pt x="657225" y="657225"/>
                </a:lnTo>
                <a:lnTo>
                  <a:pt x="657225" y="1095375"/>
                </a:lnTo>
                <a:close/>
              </a:path>
              <a:path w="657225" h="1095375">
                <a:moveTo>
                  <a:pt x="657225" y="547687"/>
                </a:moveTo>
                <a:lnTo>
                  <a:pt x="547687" y="547687"/>
                </a:lnTo>
                <a:lnTo>
                  <a:pt x="547687" y="109537"/>
                </a:lnTo>
                <a:lnTo>
                  <a:pt x="657225" y="109537"/>
                </a:lnTo>
                <a:lnTo>
                  <a:pt x="657225" y="547687"/>
                </a:lnTo>
                <a:close/>
              </a:path>
              <a:path w="657225" h="1095375">
                <a:moveTo>
                  <a:pt x="657225" y="657225"/>
                </a:moveTo>
                <a:lnTo>
                  <a:pt x="136921" y="657225"/>
                </a:lnTo>
                <a:lnTo>
                  <a:pt x="147583" y="655073"/>
                </a:lnTo>
                <a:lnTo>
                  <a:pt x="156287" y="649206"/>
                </a:lnTo>
                <a:lnTo>
                  <a:pt x="162155" y="640502"/>
                </a:lnTo>
                <a:lnTo>
                  <a:pt x="164306" y="629840"/>
                </a:lnTo>
                <a:lnTo>
                  <a:pt x="162155" y="619178"/>
                </a:lnTo>
                <a:lnTo>
                  <a:pt x="156287" y="610474"/>
                </a:lnTo>
                <a:lnTo>
                  <a:pt x="147583" y="604607"/>
                </a:lnTo>
                <a:lnTo>
                  <a:pt x="136921" y="602456"/>
                </a:lnTo>
                <a:lnTo>
                  <a:pt x="657225" y="602456"/>
                </a:lnTo>
                <a:lnTo>
                  <a:pt x="657225" y="657225"/>
                </a:lnTo>
                <a:close/>
              </a:path>
            </a:pathLst>
          </a:custGeom>
          <a:solidFill>
            <a:srgbClr val="8EC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112031" y="8277225"/>
            <a:ext cx="833272" cy="1095375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16000065" y="8277238"/>
            <a:ext cx="1052830" cy="1095375"/>
          </a:xfrm>
          <a:custGeom>
            <a:avLst/>
            <a:gdLst/>
            <a:ahLst/>
            <a:cxnLst/>
            <a:rect l="l" t="t" r="r" b="b"/>
            <a:pathLst>
              <a:path w="1052830" h="1095375">
                <a:moveTo>
                  <a:pt x="814822" y="273658"/>
                </a:moveTo>
                <a:lnTo>
                  <a:pt x="673997" y="273658"/>
                </a:lnTo>
                <a:lnTo>
                  <a:pt x="682760" y="261883"/>
                </a:lnTo>
                <a:lnTo>
                  <a:pt x="722707" y="208073"/>
                </a:lnTo>
                <a:lnTo>
                  <a:pt x="760639" y="186546"/>
                </a:lnTo>
                <a:lnTo>
                  <a:pt x="776210" y="186302"/>
                </a:lnTo>
                <a:lnTo>
                  <a:pt x="910701" y="208518"/>
                </a:lnTo>
                <a:lnTo>
                  <a:pt x="949314" y="265991"/>
                </a:lnTo>
                <a:lnTo>
                  <a:pt x="812631" y="265991"/>
                </a:lnTo>
                <a:lnTo>
                  <a:pt x="814822" y="273658"/>
                </a:lnTo>
                <a:close/>
              </a:path>
              <a:path w="1052830" h="1095375">
                <a:moveTo>
                  <a:pt x="689333" y="366046"/>
                </a:moveTo>
                <a:lnTo>
                  <a:pt x="531530" y="278998"/>
                </a:lnTo>
                <a:lnTo>
                  <a:pt x="528929" y="270030"/>
                </a:lnTo>
                <a:lnTo>
                  <a:pt x="533421" y="261849"/>
                </a:lnTo>
                <a:lnTo>
                  <a:pt x="554122" y="224298"/>
                </a:lnTo>
                <a:lnTo>
                  <a:pt x="558059" y="217212"/>
                </a:lnTo>
                <a:lnTo>
                  <a:pt x="567061" y="214645"/>
                </a:lnTo>
                <a:lnTo>
                  <a:pt x="673997" y="273658"/>
                </a:lnTo>
                <a:lnTo>
                  <a:pt x="814822" y="273658"/>
                </a:lnTo>
                <a:lnTo>
                  <a:pt x="816670" y="280128"/>
                </a:lnTo>
                <a:lnTo>
                  <a:pt x="822311" y="299673"/>
                </a:lnTo>
                <a:lnTo>
                  <a:pt x="746155" y="299673"/>
                </a:lnTo>
                <a:lnTo>
                  <a:pt x="699054" y="363924"/>
                </a:lnTo>
                <a:lnTo>
                  <a:pt x="689333" y="366046"/>
                </a:lnTo>
                <a:close/>
              </a:path>
              <a:path w="1052830" h="1095375">
                <a:moveTo>
                  <a:pt x="929870" y="388467"/>
                </a:moveTo>
                <a:lnTo>
                  <a:pt x="921141" y="385078"/>
                </a:lnTo>
                <a:lnTo>
                  <a:pt x="917924" y="377650"/>
                </a:lnTo>
                <a:lnTo>
                  <a:pt x="873698" y="276636"/>
                </a:lnTo>
                <a:lnTo>
                  <a:pt x="812631" y="265991"/>
                </a:lnTo>
                <a:lnTo>
                  <a:pt x="949314" y="265991"/>
                </a:lnTo>
                <a:lnTo>
                  <a:pt x="988541" y="355572"/>
                </a:lnTo>
                <a:lnTo>
                  <a:pt x="985118" y="364300"/>
                </a:lnTo>
                <a:lnTo>
                  <a:pt x="929870" y="388467"/>
                </a:lnTo>
                <a:close/>
              </a:path>
              <a:path w="1052830" h="1095375">
                <a:moveTo>
                  <a:pt x="1045672" y="1095361"/>
                </a:moveTo>
                <a:lnTo>
                  <a:pt x="745094" y="1095361"/>
                </a:lnTo>
                <a:lnTo>
                  <a:pt x="738453" y="1088754"/>
                </a:lnTo>
                <a:lnTo>
                  <a:pt x="738453" y="850168"/>
                </a:lnTo>
                <a:lnTo>
                  <a:pt x="496992" y="850168"/>
                </a:lnTo>
                <a:lnTo>
                  <a:pt x="490385" y="843561"/>
                </a:lnTo>
                <a:lnTo>
                  <a:pt x="490385" y="604975"/>
                </a:lnTo>
                <a:lnTo>
                  <a:pt x="251799" y="604975"/>
                </a:lnTo>
                <a:lnTo>
                  <a:pt x="245192" y="598368"/>
                </a:lnTo>
                <a:lnTo>
                  <a:pt x="245192" y="357352"/>
                </a:lnTo>
                <a:lnTo>
                  <a:pt x="6640" y="357352"/>
                </a:lnTo>
                <a:lnTo>
                  <a:pt x="0" y="350711"/>
                </a:lnTo>
                <a:lnTo>
                  <a:pt x="0" y="295292"/>
                </a:lnTo>
                <a:lnTo>
                  <a:pt x="6606" y="288685"/>
                </a:lnTo>
                <a:lnTo>
                  <a:pt x="307218" y="288685"/>
                </a:lnTo>
                <a:lnTo>
                  <a:pt x="313859" y="295292"/>
                </a:lnTo>
                <a:lnTo>
                  <a:pt x="313859" y="536343"/>
                </a:lnTo>
                <a:lnTo>
                  <a:pt x="552411" y="536343"/>
                </a:lnTo>
                <a:lnTo>
                  <a:pt x="559052" y="542949"/>
                </a:lnTo>
                <a:lnTo>
                  <a:pt x="559052" y="781536"/>
                </a:lnTo>
                <a:lnTo>
                  <a:pt x="800513" y="781536"/>
                </a:lnTo>
                <a:lnTo>
                  <a:pt x="807120" y="788142"/>
                </a:lnTo>
                <a:lnTo>
                  <a:pt x="807120" y="1026694"/>
                </a:lnTo>
                <a:lnTo>
                  <a:pt x="1045706" y="1026694"/>
                </a:lnTo>
                <a:lnTo>
                  <a:pt x="1052347" y="1033335"/>
                </a:lnTo>
                <a:lnTo>
                  <a:pt x="1052278" y="1088754"/>
                </a:lnTo>
                <a:lnTo>
                  <a:pt x="1045672" y="1095361"/>
                </a:lnTo>
                <a:close/>
              </a:path>
              <a:path w="1052830" h="1095375">
                <a:moveTo>
                  <a:pt x="711480" y="739911"/>
                </a:moveTo>
                <a:lnTo>
                  <a:pt x="651166" y="739911"/>
                </a:lnTo>
                <a:lnTo>
                  <a:pt x="644525" y="733305"/>
                </a:lnTo>
                <a:lnTo>
                  <a:pt x="644491" y="520836"/>
                </a:lnTo>
                <a:lnTo>
                  <a:pt x="645475" y="514516"/>
                </a:lnTo>
                <a:lnTo>
                  <a:pt x="648158" y="508167"/>
                </a:lnTo>
                <a:lnTo>
                  <a:pt x="652130" y="502530"/>
                </a:lnTo>
                <a:lnTo>
                  <a:pt x="656985" y="498347"/>
                </a:lnTo>
                <a:lnTo>
                  <a:pt x="784117" y="419412"/>
                </a:lnTo>
                <a:lnTo>
                  <a:pt x="746155" y="299673"/>
                </a:lnTo>
                <a:lnTo>
                  <a:pt x="822311" y="299673"/>
                </a:lnTo>
                <a:lnTo>
                  <a:pt x="879282" y="497080"/>
                </a:lnTo>
                <a:lnTo>
                  <a:pt x="800513" y="497080"/>
                </a:lnTo>
                <a:lnTo>
                  <a:pt x="787951" y="504714"/>
                </a:lnTo>
                <a:lnTo>
                  <a:pt x="718052" y="547091"/>
                </a:lnTo>
                <a:lnTo>
                  <a:pt x="718052" y="733305"/>
                </a:lnTo>
                <a:lnTo>
                  <a:pt x="711480" y="739911"/>
                </a:lnTo>
                <a:close/>
              </a:path>
              <a:path w="1052830" h="1095375">
                <a:moveTo>
                  <a:pt x="1009559" y="767775"/>
                </a:moveTo>
                <a:lnTo>
                  <a:pt x="863600" y="678810"/>
                </a:lnTo>
                <a:lnTo>
                  <a:pt x="846142" y="654233"/>
                </a:lnTo>
                <a:lnTo>
                  <a:pt x="800513" y="497080"/>
                </a:lnTo>
                <a:lnTo>
                  <a:pt x="879282" y="497080"/>
                </a:lnTo>
                <a:lnTo>
                  <a:pt x="916110" y="624692"/>
                </a:lnTo>
                <a:lnTo>
                  <a:pt x="928638" y="632325"/>
                </a:lnTo>
                <a:lnTo>
                  <a:pt x="1047863" y="704962"/>
                </a:lnTo>
                <a:lnTo>
                  <a:pt x="1050053" y="714067"/>
                </a:lnTo>
                <a:lnTo>
                  <a:pt x="1018698" y="765584"/>
                </a:lnTo>
                <a:lnTo>
                  <a:pt x="1009559" y="767775"/>
                </a:lnTo>
                <a:close/>
              </a:path>
              <a:path w="1052830" h="1095375">
                <a:moveTo>
                  <a:pt x="710133" y="158268"/>
                </a:moveTo>
                <a:lnTo>
                  <a:pt x="671854" y="147566"/>
                </a:lnTo>
                <a:lnTo>
                  <a:pt x="643453" y="119760"/>
                </a:lnTo>
                <a:lnTo>
                  <a:pt x="632339" y="79126"/>
                </a:lnTo>
                <a:lnTo>
                  <a:pt x="635074" y="58504"/>
                </a:lnTo>
                <a:lnTo>
                  <a:pt x="642925" y="39612"/>
                </a:lnTo>
                <a:lnTo>
                  <a:pt x="655358" y="23370"/>
                </a:lnTo>
                <a:lnTo>
                  <a:pt x="671841" y="10700"/>
                </a:lnTo>
                <a:lnTo>
                  <a:pt x="712588" y="0"/>
                </a:lnTo>
                <a:lnTo>
                  <a:pt x="750875" y="10700"/>
                </a:lnTo>
                <a:lnTo>
                  <a:pt x="779267" y="38494"/>
                </a:lnTo>
                <a:lnTo>
                  <a:pt x="790381" y="79126"/>
                </a:lnTo>
                <a:lnTo>
                  <a:pt x="787646" y="99749"/>
                </a:lnTo>
                <a:lnTo>
                  <a:pt x="779795" y="118646"/>
                </a:lnTo>
                <a:lnTo>
                  <a:pt x="767362" y="134897"/>
                </a:lnTo>
                <a:lnTo>
                  <a:pt x="750879" y="147587"/>
                </a:lnTo>
                <a:lnTo>
                  <a:pt x="710133" y="158268"/>
                </a:lnTo>
                <a:close/>
              </a:path>
            </a:pathLst>
          </a:custGeom>
          <a:solidFill>
            <a:srgbClr val="8EC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26174" y="8126377"/>
            <a:ext cx="0" cy="1915160"/>
          </a:xfrm>
          <a:custGeom>
            <a:avLst/>
            <a:gdLst/>
            <a:ahLst/>
            <a:cxnLst/>
            <a:rect l="l" t="t" r="r" b="b"/>
            <a:pathLst>
              <a:path h="1915159">
                <a:moveTo>
                  <a:pt x="0" y="1914609"/>
                </a:moveTo>
                <a:lnTo>
                  <a:pt x="0" y="0"/>
                </a:lnTo>
              </a:path>
            </a:pathLst>
          </a:custGeom>
          <a:ln w="9508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940973" y="8126377"/>
            <a:ext cx="0" cy="1915160"/>
          </a:xfrm>
          <a:custGeom>
            <a:avLst/>
            <a:gdLst/>
            <a:ahLst/>
            <a:cxnLst/>
            <a:rect l="l" t="t" r="r" b="b"/>
            <a:pathLst>
              <a:path h="1915159">
                <a:moveTo>
                  <a:pt x="0" y="1914609"/>
                </a:moveTo>
                <a:lnTo>
                  <a:pt x="0" y="0"/>
                </a:lnTo>
              </a:path>
            </a:pathLst>
          </a:custGeom>
          <a:ln w="9508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object 4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265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Automašīnu</a:t>
            </a:r>
            <a:r>
              <a:rPr spc="-210" dirty="0"/>
              <a:t> </a:t>
            </a:r>
            <a:r>
              <a:rPr spc="80" dirty="0"/>
              <a:t>zādzības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56805" y="2724150"/>
            <a:ext cx="12298680" cy="5448300"/>
            <a:chOff x="3656805" y="2724150"/>
            <a:chExt cx="12298680" cy="5448300"/>
          </a:xfrm>
        </p:grpSpPr>
        <p:sp>
          <p:nvSpPr>
            <p:cNvPr id="4" name="object 4"/>
            <p:cNvSpPr/>
            <p:nvPr/>
          </p:nvSpPr>
          <p:spPr>
            <a:xfrm>
              <a:off x="3705212" y="2724149"/>
              <a:ext cx="12192000" cy="5448300"/>
            </a:xfrm>
            <a:custGeom>
              <a:avLst/>
              <a:gdLst/>
              <a:ahLst/>
              <a:cxnLst/>
              <a:rect l="l" t="t" r="r" b="b"/>
              <a:pathLst>
                <a:path w="12192000" h="5448300">
                  <a:moveTo>
                    <a:pt x="9525" y="0"/>
                  </a:moveTo>
                  <a:lnTo>
                    <a:pt x="0" y="0"/>
                  </a:lnTo>
                  <a:lnTo>
                    <a:pt x="0" y="5448300"/>
                  </a:lnTo>
                  <a:lnTo>
                    <a:pt x="9525" y="5448300"/>
                  </a:lnTo>
                  <a:lnTo>
                    <a:pt x="9525" y="0"/>
                  </a:lnTo>
                  <a:close/>
                </a:path>
                <a:path w="12192000" h="5448300">
                  <a:moveTo>
                    <a:pt x="2447925" y="0"/>
                  </a:moveTo>
                  <a:lnTo>
                    <a:pt x="2438400" y="0"/>
                  </a:lnTo>
                  <a:lnTo>
                    <a:pt x="2438400" y="5448300"/>
                  </a:lnTo>
                  <a:lnTo>
                    <a:pt x="2447925" y="5448300"/>
                  </a:lnTo>
                  <a:lnTo>
                    <a:pt x="2447925" y="0"/>
                  </a:lnTo>
                  <a:close/>
                </a:path>
                <a:path w="12192000" h="5448300">
                  <a:moveTo>
                    <a:pt x="4886325" y="0"/>
                  </a:moveTo>
                  <a:lnTo>
                    <a:pt x="4876800" y="0"/>
                  </a:lnTo>
                  <a:lnTo>
                    <a:pt x="4876800" y="5448300"/>
                  </a:lnTo>
                  <a:lnTo>
                    <a:pt x="4886325" y="5448300"/>
                  </a:lnTo>
                  <a:lnTo>
                    <a:pt x="4886325" y="0"/>
                  </a:lnTo>
                  <a:close/>
                </a:path>
                <a:path w="12192000" h="5448300">
                  <a:moveTo>
                    <a:pt x="7324725" y="0"/>
                  </a:moveTo>
                  <a:lnTo>
                    <a:pt x="7315200" y="0"/>
                  </a:lnTo>
                  <a:lnTo>
                    <a:pt x="7315200" y="5448300"/>
                  </a:lnTo>
                  <a:lnTo>
                    <a:pt x="7324725" y="5448300"/>
                  </a:lnTo>
                  <a:lnTo>
                    <a:pt x="7324725" y="0"/>
                  </a:lnTo>
                  <a:close/>
                </a:path>
                <a:path w="12192000" h="5448300">
                  <a:moveTo>
                    <a:pt x="9753600" y="0"/>
                  </a:moveTo>
                  <a:lnTo>
                    <a:pt x="9744075" y="0"/>
                  </a:lnTo>
                  <a:lnTo>
                    <a:pt x="9744075" y="5448300"/>
                  </a:lnTo>
                  <a:lnTo>
                    <a:pt x="9753600" y="5448300"/>
                  </a:lnTo>
                  <a:lnTo>
                    <a:pt x="9753600" y="0"/>
                  </a:lnTo>
                  <a:close/>
                </a:path>
                <a:path w="12192000" h="5448300">
                  <a:moveTo>
                    <a:pt x="12192000" y="0"/>
                  </a:moveTo>
                  <a:lnTo>
                    <a:pt x="12182475" y="0"/>
                  </a:lnTo>
                  <a:lnTo>
                    <a:pt x="12182475" y="5448300"/>
                  </a:lnTo>
                  <a:lnTo>
                    <a:pt x="12192000" y="54483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B6962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13955" y="2800349"/>
              <a:ext cx="12184380" cy="5029200"/>
            </a:xfrm>
            <a:custGeom>
              <a:avLst/>
              <a:gdLst/>
              <a:ahLst/>
              <a:cxnLst/>
              <a:rect l="l" t="t" r="r" b="b"/>
              <a:pathLst>
                <a:path w="12184380" h="5029200">
                  <a:moveTo>
                    <a:pt x="0" y="0"/>
                  </a:moveTo>
                  <a:lnTo>
                    <a:pt x="2436812" y="400049"/>
                  </a:lnTo>
                  <a:lnTo>
                    <a:pt x="4873624" y="2714624"/>
                  </a:lnTo>
                  <a:lnTo>
                    <a:pt x="7310437" y="2190749"/>
                  </a:lnTo>
                  <a:lnTo>
                    <a:pt x="9747249" y="4867274"/>
                  </a:lnTo>
                  <a:lnTo>
                    <a:pt x="12184061" y="5029199"/>
                  </a:lnTo>
                </a:path>
              </a:pathLst>
            </a:custGeom>
            <a:ln w="19049">
              <a:solidFill>
                <a:srgbClr val="8EC2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6805" y="2743199"/>
              <a:ext cx="114299" cy="1142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3617" y="3143249"/>
              <a:ext cx="114300" cy="1142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0429" y="5457824"/>
              <a:ext cx="114300" cy="1142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67242" y="4933949"/>
              <a:ext cx="114300" cy="1142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04054" y="7610474"/>
              <a:ext cx="114301" cy="1142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40866" y="7772399"/>
              <a:ext cx="114301" cy="1142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187575" y="7969250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1B6962"/>
                </a:solidFill>
                <a:latin typeface="Trebuchet MS"/>
                <a:cs typeface="Trebuchet MS"/>
              </a:rPr>
              <a:t>250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87575" y="7512050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1B6962"/>
                </a:solidFill>
                <a:latin typeface="Trebuchet MS"/>
                <a:cs typeface="Trebuchet MS"/>
              </a:rPr>
              <a:t>300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87575" y="5702300"/>
            <a:ext cx="269240" cy="155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1B6962"/>
                </a:solidFill>
                <a:latin typeface="Trebuchet MS"/>
                <a:cs typeface="Trebuchet MS"/>
              </a:rPr>
              <a:t>500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100" spc="30" dirty="0">
                <a:solidFill>
                  <a:srgbClr val="1B6962"/>
                </a:solidFill>
                <a:latin typeface="Trebuchet MS"/>
                <a:cs typeface="Trebuchet MS"/>
              </a:rPr>
              <a:t>450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100" spc="30" dirty="0">
                <a:solidFill>
                  <a:srgbClr val="1B6962"/>
                </a:solidFill>
                <a:latin typeface="Trebuchet MS"/>
                <a:cs typeface="Trebuchet MS"/>
              </a:rPr>
              <a:t>400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100" spc="30" dirty="0">
                <a:solidFill>
                  <a:srgbClr val="1B6962"/>
                </a:solidFill>
                <a:latin typeface="Trebuchet MS"/>
                <a:cs typeface="Trebuchet MS"/>
              </a:rPr>
              <a:t>350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87575" y="5254625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1B6962"/>
                </a:solidFill>
                <a:latin typeface="Trebuchet MS"/>
                <a:cs typeface="Trebuchet MS"/>
              </a:rPr>
              <a:t>550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87575" y="4797425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1B6962"/>
                </a:solidFill>
                <a:latin typeface="Trebuchet MS"/>
                <a:cs typeface="Trebuchet MS"/>
              </a:rPr>
              <a:t>600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87575" y="3435350"/>
            <a:ext cx="269240" cy="1101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1B6962"/>
                </a:solidFill>
                <a:latin typeface="Trebuchet MS"/>
                <a:cs typeface="Trebuchet MS"/>
              </a:rPr>
              <a:t>750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100" spc="30" dirty="0">
                <a:solidFill>
                  <a:srgbClr val="1B6962"/>
                </a:solidFill>
                <a:latin typeface="Trebuchet MS"/>
                <a:cs typeface="Trebuchet MS"/>
              </a:rPr>
              <a:t>700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100" spc="30" dirty="0">
                <a:solidFill>
                  <a:srgbClr val="1B6962"/>
                </a:solidFill>
                <a:latin typeface="Trebuchet MS"/>
                <a:cs typeface="Trebuchet MS"/>
              </a:rPr>
              <a:t>650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87575" y="2987675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1B6962"/>
                </a:solidFill>
                <a:latin typeface="Trebuchet MS"/>
                <a:cs typeface="Trebuchet MS"/>
              </a:rPr>
              <a:t>800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87575" y="2530475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1B6962"/>
                </a:solidFill>
                <a:latin typeface="Trebuchet MS"/>
                <a:cs typeface="Trebuchet MS"/>
              </a:rPr>
              <a:t>850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38785" y="8188325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2017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75548" y="8188325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2018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12311" y="8188325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2019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849222" y="8188325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2020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285985" y="8188325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2021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722748" y="8188325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2022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78225" y="2597150"/>
            <a:ext cx="2717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25" dirty="0">
                <a:latin typeface="Trebuchet MS"/>
                <a:cs typeface="Trebuchet MS"/>
              </a:rPr>
              <a:t>842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14987" y="2997200"/>
            <a:ext cx="2717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25" dirty="0">
                <a:latin typeface="Trebuchet MS"/>
                <a:cs typeface="Trebuchet MS"/>
              </a:rPr>
              <a:t>797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51750" y="5311775"/>
            <a:ext cx="2717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25" dirty="0">
                <a:latin typeface="Trebuchet MS"/>
                <a:cs typeface="Trebuchet MS"/>
              </a:rPr>
              <a:t>542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888661" y="4787900"/>
            <a:ext cx="2717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25" dirty="0">
                <a:latin typeface="Trebuchet MS"/>
                <a:cs typeface="Trebuchet MS"/>
              </a:rPr>
              <a:t>600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325425" y="7464425"/>
            <a:ext cx="2717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25" dirty="0">
                <a:latin typeface="Trebuchet MS"/>
                <a:cs typeface="Trebuchet MS"/>
              </a:rPr>
              <a:t>305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762188" y="7626350"/>
            <a:ext cx="2717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25" dirty="0">
                <a:latin typeface="Trebuchet MS"/>
                <a:cs typeface="Trebuchet MS"/>
              </a:rPr>
              <a:t>287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1943100" y="8662987"/>
            <a:ext cx="15535275" cy="0"/>
          </a:xfrm>
          <a:custGeom>
            <a:avLst/>
            <a:gdLst/>
            <a:ahLst/>
            <a:cxnLst/>
            <a:rect l="l" t="t" r="r" b="b"/>
            <a:pathLst>
              <a:path w="15535275">
                <a:moveTo>
                  <a:pt x="0" y="0"/>
                </a:moveTo>
                <a:lnTo>
                  <a:pt x="15535273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720336" y="8829600"/>
            <a:ext cx="0" cy="1305560"/>
          </a:xfrm>
          <a:custGeom>
            <a:avLst/>
            <a:gdLst/>
            <a:ahLst/>
            <a:cxnLst/>
            <a:rect l="l" t="t" r="r" b="b"/>
            <a:pathLst>
              <a:path h="1305559">
                <a:moveTo>
                  <a:pt x="0" y="0"/>
                </a:moveTo>
                <a:lnTo>
                  <a:pt x="0" y="1305013"/>
                </a:lnTo>
              </a:path>
            </a:pathLst>
          </a:custGeom>
          <a:ln w="9523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413842" y="8911239"/>
            <a:ext cx="4714240" cy="368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375" spc="-97" baseline="-7407" dirty="0">
                <a:solidFill>
                  <a:srgbClr val="0E4E6E"/>
                </a:solidFill>
                <a:latin typeface="Trebuchet MS"/>
                <a:cs typeface="Trebuchet MS"/>
              </a:rPr>
              <a:t>(-</a:t>
            </a:r>
            <a:r>
              <a:rPr sz="3375" spc="150" baseline="-7407" dirty="0">
                <a:solidFill>
                  <a:srgbClr val="0E4E6E"/>
                </a:solidFill>
                <a:latin typeface="Trebuchet MS"/>
                <a:cs typeface="Trebuchet MS"/>
              </a:rPr>
              <a:t>18)</a:t>
            </a:r>
            <a:r>
              <a:rPr sz="3375" spc="577" baseline="-7407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950" b="1" spc="-40" dirty="0">
                <a:solidFill>
                  <a:srgbClr val="0E4E6E"/>
                </a:solidFill>
                <a:latin typeface="Trebuchet MS"/>
                <a:cs typeface="Trebuchet MS"/>
              </a:rPr>
              <a:t>Atskaites</a:t>
            </a:r>
            <a:r>
              <a:rPr sz="1950" b="1" spc="-15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950" b="1" spc="-85" dirty="0">
                <a:solidFill>
                  <a:srgbClr val="0E4E6E"/>
                </a:solidFill>
                <a:latin typeface="Trebuchet MS"/>
                <a:cs typeface="Trebuchet MS"/>
              </a:rPr>
              <a:t>periodā</a:t>
            </a:r>
            <a:r>
              <a:rPr sz="1950" b="1" spc="-14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950" b="1" spc="-105" dirty="0">
                <a:solidFill>
                  <a:srgbClr val="0E4E6E"/>
                </a:solidFill>
                <a:latin typeface="Trebuchet MS"/>
                <a:cs typeface="Trebuchet MS"/>
              </a:rPr>
              <a:t>Latvijā</a:t>
            </a:r>
            <a:r>
              <a:rPr sz="1950" b="1" spc="-15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950" b="1" spc="-20" dirty="0">
                <a:solidFill>
                  <a:srgbClr val="0E4E6E"/>
                </a:solidFill>
                <a:latin typeface="Trebuchet MS"/>
                <a:cs typeface="Trebuchet MS"/>
              </a:rPr>
              <a:t>reģistrētas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06875" y="9313996"/>
            <a:ext cx="4048760" cy="6997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50" b="1" spc="-60" dirty="0">
                <a:solidFill>
                  <a:srgbClr val="0E4E6E"/>
                </a:solidFill>
                <a:latin typeface="Trebuchet MS"/>
                <a:cs typeface="Trebuchet MS"/>
              </a:rPr>
              <a:t>automašīnu</a:t>
            </a:r>
            <a:r>
              <a:rPr sz="1950" b="1" spc="-10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950" b="1" spc="-10" dirty="0">
                <a:solidFill>
                  <a:srgbClr val="0E4E6E"/>
                </a:solidFill>
                <a:latin typeface="Trebuchet MS"/>
                <a:cs typeface="Trebuchet MS"/>
              </a:rPr>
              <a:t>zādzības</a:t>
            </a:r>
            <a:endParaRPr sz="1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no</a:t>
            </a:r>
            <a:r>
              <a:rPr sz="1200" spc="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tām</a:t>
            </a:r>
            <a:r>
              <a:rPr sz="1200" spc="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54545"/>
                </a:solidFill>
                <a:latin typeface="Trebuchet MS"/>
                <a:cs typeface="Trebuchet MS"/>
              </a:rPr>
              <a:t>74</a:t>
            </a:r>
            <a:r>
              <a:rPr sz="1200" spc="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(+12)</a:t>
            </a:r>
            <a:r>
              <a:rPr sz="1200" spc="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automašīnas</a:t>
            </a:r>
            <a:r>
              <a:rPr sz="1200" spc="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nav</a:t>
            </a:r>
            <a:r>
              <a:rPr sz="1200" spc="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454545"/>
                </a:solidFill>
                <a:latin typeface="Trebuchet MS"/>
                <a:cs typeface="Trebuchet MS"/>
              </a:rPr>
              <a:t>vecākas</a:t>
            </a:r>
            <a:r>
              <a:rPr sz="1200" spc="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par</a:t>
            </a:r>
            <a:r>
              <a:rPr sz="1200" spc="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54545"/>
                </a:solidFill>
                <a:latin typeface="Trebuchet MS"/>
                <a:cs typeface="Trebuchet MS"/>
              </a:rPr>
              <a:t>10</a:t>
            </a:r>
            <a:r>
              <a:rPr sz="1200" spc="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54545"/>
                </a:solidFill>
                <a:latin typeface="Trebuchet MS"/>
                <a:cs typeface="Trebuchet MS"/>
              </a:rPr>
              <a:t>gadiem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136008" y="8946579"/>
            <a:ext cx="0" cy="1086485"/>
          </a:xfrm>
          <a:custGeom>
            <a:avLst/>
            <a:gdLst/>
            <a:ahLst/>
            <a:cxnLst/>
            <a:rect l="l" t="t" r="r" b="b"/>
            <a:pathLst>
              <a:path h="1086484">
                <a:moveTo>
                  <a:pt x="0" y="0"/>
                </a:moveTo>
                <a:lnTo>
                  <a:pt x="0" y="1085971"/>
                </a:lnTo>
              </a:path>
            </a:pathLst>
          </a:custGeom>
          <a:ln w="9487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492374" y="9169504"/>
            <a:ext cx="971550" cy="71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0" spc="85" dirty="0">
                <a:solidFill>
                  <a:srgbClr val="0E4E6E"/>
                </a:solidFill>
                <a:latin typeface="Trebuchet MS"/>
                <a:cs typeface="Trebuchet MS"/>
              </a:rPr>
              <a:t>287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741274" y="9062329"/>
            <a:ext cx="3163570" cy="758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5"/>
              </a:spcBef>
            </a:pPr>
            <a:r>
              <a:rPr sz="1950" b="1" spc="-55" dirty="0">
                <a:solidFill>
                  <a:srgbClr val="0E4E6E"/>
                </a:solidFill>
                <a:latin typeface="Trebuchet MS"/>
                <a:cs typeface="Trebuchet MS"/>
              </a:rPr>
              <a:t>no</a:t>
            </a:r>
            <a:r>
              <a:rPr sz="1950" b="1" spc="-14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950" b="1" spc="-50" dirty="0">
                <a:solidFill>
                  <a:srgbClr val="0E4E6E"/>
                </a:solidFill>
                <a:latin typeface="Trebuchet MS"/>
                <a:cs typeface="Trebuchet MS"/>
              </a:rPr>
              <a:t>meklēšanā</a:t>
            </a:r>
            <a:r>
              <a:rPr sz="1950" b="1" spc="-14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950" b="1" spc="-70" dirty="0">
                <a:solidFill>
                  <a:srgbClr val="0E4E6E"/>
                </a:solidFill>
                <a:latin typeface="Trebuchet MS"/>
                <a:cs typeface="Trebuchet MS"/>
              </a:rPr>
              <a:t>izsludinātajām </a:t>
            </a:r>
            <a:r>
              <a:rPr sz="1950" b="1" spc="-50" dirty="0">
                <a:solidFill>
                  <a:srgbClr val="0E4E6E"/>
                </a:solidFill>
                <a:latin typeface="Trebuchet MS"/>
                <a:cs typeface="Trebuchet MS"/>
              </a:rPr>
              <a:t>automašīnām</a:t>
            </a:r>
            <a:r>
              <a:rPr sz="1950" b="1" spc="-13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950" b="1" spc="-105" dirty="0">
                <a:solidFill>
                  <a:srgbClr val="0E4E6E"/>
                </a:solidFill>
                <a:latin typeface="Trebuchet MS"/>
                <a:cs typeface="Trebuchet MS"/>
              </a:rPr>
              <a:t>tiek</a:t>
            </a:r>
            <a:r>
              <a:rPr sz="1950" b="1" spc="-12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950" b="1" spc="-10" dirty="0">
                <a:solidFill>
                  <a:srgbClr val="0E4E6E"/>
                </a:solidFill>
                <a:latin typeface="Trebuchet MS"/>
                <a:cs typeface="Trebuchet MS"/>
              </a:rPr>
              <a:t>atrastas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2641832" y="8946579"/>
            <a:ext cx="0" cy="1086485"/>
          </a:xfrm>
          <a:custGeom>
            <a:avLst/>
            <a:gdLst/>
            <a:ahLst/>
            <a:cxnLst/>
            <a:rect l="l" t="t" r="r" b="b"/>
            <a:pathLst>
              <a:path h="1086484">
                <a:moveTo>
                  <a:pt x="0" y="0"/>
                </a:moveTo>
                <a:lnTo>
                  <a:pt x="0" y="1085971"/>
                </a:lnTo>
              </a:path>
            </a:pathLst>
          </a:custGeom>
          <a:ln w="9487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0998199" y="9112354"/>
            <a:ext cx="1432560" cy="71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0" spc="290" dirty="0">
                <a:solidFill>
                  <a:srgbClr val="0E4E6E"/>
                </a:solidFill>
                <a:latin typeface="Trebuchet MS"/>
                <a:cs typeface="Trebuchet MS"/>
              </a:rPr>
              <a:t>~57%</a:t>
            </a:r>
            <a:endParaRPr sz="4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265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Automašīnu</a:t>
            </a:r>
            <a:r>
              <a:rPr spc="-210" dirty="0"/>
              <a:t> </a:t>
            </a:r>
            <a:r>
              <a:rPr spc="80" dirty="0"/>
              <a:t>zādzības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11"/>
            <a:ext cx="1170447" cy="20883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24104" y="2947095"/>
            <a:ext cx="4062729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4B4B4B"/>
                </a:solidFill>
                <a:latin typeface="Trebuchet MS"/>
                <a:cs typeface="Trebuchet MS"/>
              </a:rPr>
              <a:t>Zagļu</a:t>
            </a:r>
            <a:r>
              <a:rPr sz="1950" spc="-12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50" spc="-45" dirty="0">
                <a:solidFill>
                  <a:srgbClr val="4B4B4B"/>
                </a:solidFill>
                <a:latin typeface="Trebuchet MS"/>
                <a:cs typeface="Trebuchet MS"/>
              </a:rPr>
              <a:t>iecienītākās</a:t>
            </a:r>
            <a:r>
              <a:rPr sz="1950" spc="-12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50" spc="-55" dirty="0">
                <a:solidFill>
                  <a:srgbClr val="4B4B4B"/>
                </a:solidFill>
                <a:latin typeface="Trebuchet MS"/>
                <a:cs typeface="Trebuchet MS"/>
              </a:rPr>
              <a:t>automobiļu</a:t>
            </a:r>
            <a:r>
              <a:rPr sz="1950" spc="-12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50" spc="-10" dirty="0">
                <a:solidFill>
                  <a:srgbClr val="4B4B4B"/>
                </a:solidFill>
                <a:latin typeface="Trebuchet MS"/>
                <a:cs typeface="Trebuchet MS"/>
              </a:rPr>
              <a:t>markas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9" y="4542642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16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9" y="5114142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14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9" y="5695167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12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9" y="6266667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10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9" y="6838167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8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9" y="7419192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6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9" y="7990692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4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9" y="8571717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2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9" y="9143217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0099" y="3562362"/>
            <a:ext cx="9696450" cy="9525"/>
          </a:xfrm>
          <a:custGeom>
            <a:avLst/>
            <a:gdLst/>
            <a:ahLst/>
            <a:cxnLst/>
            <a:rect l="l" t="t" r="r" b="b"/>
            <a:pathLst>
              <a:path w="9696450" h="9525">
                <a:moveTo>
                  <a:pt x="9696449" y="9524"/>
                </a:moveTo>
                <a:lnTo>
                  <a:pt x="0" y="9524"/>
                </a:lnTo>
                <a:lnTo>
                  <a:pt x="0" y="0"/>
                </a:lnTo>
                <a:lnTo>
                  <a:pt x="9696449" y="0"/>
                </a:lnTo>
                <a:lnTo>
                  <a:pt x="9696449" y="9524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0087" y="4133862"/>
            <a:ext cx="9696450" cy="5191125"/>
          </a:xfrm>
          <a:custGeom>
            <a:avLst/>
            <a:gdLst/>
            <a:ahLst/>
            <a:cxnLst/>
            <a:rect l="l" t="t" r="r" b="b"/>
            <a:pathLst>
              <a:path w="9696450" h="5191125">
                <a:moveTo>
                  <a:pt x="361950" y="4610100"/>
                </a:moveTo>
                <a:lnTo>
                  <a:pt x="0" y="4610100"/>
                </a:lnTo>
                <a:lnTo>
                  <a:pt x="0" y="4619625"/>
                </a:lnTo>
                <a:lnTo>
                  <a:pt x="361950" y="4619625"/>
                </a:lnTo>
                <a:lnTo>
                  <a:pt x="361950" y="4610100"/>
                </a:lnTo>
                <a:close/>
              </a:path>
              <a:path w="9696450" h="5191125">
                <a:moveTo>
                  <a:pt x="361950" y="4029075"/>
                </a:moveTo>
                <a:lnTo>
                  <a:pt x="0" y="4029075"/>
                </a:lnTo>
                <a:lnTo>
                  <a:pt x="0" y="4038600"/>
                </a:lnTo>
                <a:lnTo>
                  <a:pt x="361950" y="4038600"/>
                </a:lnTo>
                <a:lnTo>
                  <a:pt x="361950" y="4029075"/>
                </a:lnTo>
                <a:close/>
              </a:path>
              <a:path w="9696450" h="5191125">
                <a:moveTo>
                  <a:pt x="361950" y="3457575"/>
                </a:moveTo>
                <a:lnTo>
                  <a:pt x="0" y="3457575"/>
                </a:lnTo>
                <a:lnTo>
                  <a:pt x="0" y="3467100"/>
                </a:lnTo>
                <a:lnTo>
                  <a:pt x="361950" y="3467100"/>
                </a:lnTo>
                <a:lnTo>
                  <a:pt x="361950" y="3457575"/>
                </a:lnTo>
                <a:close/>
              </a:path>
              <a:path w="9696450" h="5191125">
                <a:moveTo>
                  <a:pt x="361950" y="2876550"/>
                </a:moveTo>
                <a:lnTo>
                  <a:pt x="0" y="2876550"/>
                </a:lnTo>
                <a:lnTo>
                  <a:pt x="0" y="2886075"/>
                </a:lnTo>
                <a:lnTo>
                  <a:pt x="361950" y="2886075"/>
                </a:lnTo>
                <a:lnTo>
                  <a:pt x="361950" y="2876550"/>
                </a:lnTo>
                <a:close/>
              </a:path>
              <a:path w="9696450" h="5191125">
                <a:moveTo>
                  <a:pt x="361950" y="2305050"/>
                </a:moveTo>
                <a:lnTo>
                  <a:pt x="0" y="2305050"/>
                </a:lnTo>
                <a:lnTo>
                  <a:pt x="0" y="2314575"/>
                </a:lnTo>
                <a:lnTo>
                  <a:pt x="361950" y="2314575"/>
                </a:lnTo>
                <a:lnTo>
                  <a:pt x="361950" y="2305050"/>
                </a:lnTo>
                <a:close/>
              </a:path>
              <a:path w="9696450" h="5191125">
                <a:moveTo>
                  <a:pt x="361950" y="1733550"/>
                </a:moveTo>
                <a:lnTo>
                  <a:pt x="0" y="1733550"/>
                </a:lnTo>
                <a:lnTo>
                  <a:pt x="0" y="1743075"/>
                </a:lnTo>
                <a:lnTo>
                  <a:pt x="361950" y="1743075"/>
                </a:lnTo>
                <a:lnTo>
                  <a:pt x="361950" y="1733550"/>
                </a:lnTo>
                <a:close/>
              </a:path>
              <a:path w="9696450" h="5191125">
                <a:moveTo>
                  <a:pt x="361950" y="1152525"/>
                </a:moveTo>
                <a:lnTo>
                  <a:pt x="0" y="1152525"/>
                </a:lnTo>
                <a:lnTo>
                  <a:pt x="0" y="1162050"/>
                </a:lnTo>
                <a:lnTo>
                  <a:pt x="361950" y="1162050"/>
                </a:lnTo>
                <a:lnTo>
                  <a:pt x="361950" y="1152525"/>
                </a:lnTo>
                <a:close/>
              </a:path>
              <a:path w="9696450" h="5191125">
                <a:moveTo>
                  <a:pt x="361950" y="581025"/>
                </a:moveTo>
                <a:lnTo>
                  <a:pt x="0" y="581025"/>
                </a:lnTo>
                <a:lnTo>
                  <a:pt x="0" y="590550"/>
                </a:lnTo>
                <a:lnTo>
                  <a:pt x="361950" y="590550"/>
                </a:lnTo>
                <a:lnTo>
                  <a:pt x="361950" y="581025"/>
                </a:lnTo>
                <a:close/>
              </a:path>
              <a:path w="9696450" h="5191125">
                <a:moveTo>
                  <a:pt x="361950" y="0"/>
                </a:moveTo>
                <a:lnTo>
                  <a:pt x="0" y="0"/>
                </a:lnTo>
                <a:lnTo>
                  <a:pt x="0" y="9525"/>
                </a:lnTo>
                <a:lnTo>
                  <a:pt x="361950" y="9525"/>
                </a:lnTo>
                <a:lnTo>
                  <a:pt x="361950" y="0"/>
                </a:lnTo>
                <a:close/>
              </a:path>
              <a:path w="9696450" h="5191125">
                <a:moveTo>
                  <a:pt x="695325" y="4610100"/>
                </a:moveTo>
                <a:lnTo>
                  <a:pt x="676275" y="4610100"/>
                </a:lnTo>
                <a:lnTo>
                  <a:pt x="676275" y="4619625"/>
                </a:lnTo>
                <a:lnTo>
                  <a:pt x="695325" y="4619625"/>
                </a:lnTo>
                <a:lnTo>
                  <a:pt x="695325" y="4610100"/>
                </a:lnTo>
                <a:close/>
              </a:path>
              <a:path w="9696450" h="5191125">
                <a:moveTo>
                  <a:pt x="695325" y="4029075"/>
                </a:moveTo>
                <a:lnTo>
                  <a:pt x="676275" y="4029075"/>
                </a:lnTo>
                <a:lnTo>
                  <a:pt x="676275" y="4038600"/>
                </a:lnTo>
                <a:lnTo>
                  <a:pt x="695325" y="4038600"/>
                </a:lnTo>
                <a:lnTo>
                  <a:pt x="695325" y="4029075"/>
                </a:lnTo>
                <a:close/>
              </a:path>
              <a:path w="9696450" h="5191125">
                <a:moveTo>
                  <a:pt x="695325" y="3457575"/>
                </a:moveTo>
                <a:lnTo>
                  <a:pt x="676275" y="3457575"/>
                </a:lnTo>
                <a:lnTo>
                  <a:pt x="676275" y="3467100"/>
                </a:lnTo>
                <a:lnTo>
                  <a:pt x="695325" y="3467100"/>
                </a:lnTo>
                <a:lnTo>
                  <a:pt x="695325" y="3457575"/>
                </a:lnTo>
                <a:close/>
              </a:path>
              <a:path w="9696450" h="5191125">
                <a:moveTo>
                  <a:pt x="695325" y="2876550"/>
                </a:moveTo>
                <a:lnTo>
                  <a:pt x="676275" y="2876550"/>
                </a:lnTo>
                <a:lnTo>
                  <a:pt x="676275" y="2886075"/>
                </a:lnTo>
                <a:lnTo>
                  <a:pt x="695325" y="2886075"/>
                </a:lnTo>
                <a:lnTo>
                  <a:pt x="695325" y="2876550"/>
                </a:lnTo>
                <a:close/>
              </a:path>
              <a:path w="9696450" h="5191125">
                <a:moveTo>
                  <a:pt x="695325" y="2305050"/>
                </a:moveTo>
                <a:lnTo>
                  <a:pt x="676275" y="2305050"/>
                </a:lnTo>
                <a:lnTo>
                  <a:pt x="676275" y="2314575"/>
                </a:lnTo>
                <a:lnTo>
                  <a:pt x="695325" y="2314575"/>
                </a:lnTo>
                <a:lnTo>
                  <a:pt x="695325" y="2305050"/>
                </a:lnTo>
                <a:close/>
              </a:path>
              <a:path w="9696450" h="5191125">
                <a:moveTo>
                  <a:pt x="695325" y="1733550"/>
                </a:moveTo>
                <a:lnTo>
                  <a:pt x="676275" y="1733550"/>
                </a:lnTo>
                <a:lnTo>
                  <a:pt x="676275" y="1743075"/>
                </a:lnTo>
                <a:lnTo>
                  <a:pt x="695325" y="1743075"/>
                </a:lnTo>
                <a:lnTo>
                  <a:pt x="695325" y="1733550"/>
                </a:lnTo>
                <a:close/>
              </a:path>
              <a:path w="9696450" h="5191125">
                <a:moveTo>
                  <a:pt x="1419225" y="4610100"/>
                </a:moveTo>
                <a:lnTo>
                  <a:pt x="1009650" y="4610100"/>
                </a:lnTo>
                <a:lnTo>
                  <a:pt x="1009650" y="4619625"/>
                </a:lnTo>
                <a:lnTo>
                  <a:pt x="1419225" y="4619625"/>
                </a:lnTo>
                <a:lnTo>
                  <a:pt x="1419225" y="4610100"/>
                </a:lnTo>
                <a:close/>
              </a:path>
              <a:path w="9696450" h="5191125">
                <a:moveTo>
                  <a:pt x="1419225" y="4029075"/>
                </a:moveTo>
                <a:lnTo>
                  <a:pt x="1009650" y="4029075"/>
                </a:lnTo>
                <a:lnTo>
                  <a:pt x="1009650" y="4038600"/>
                </a:lnTo>
                <a:lnTo>
                  <a:pt x="1419225" y="4038600"/>
                </a:lnTo>
                <a:lnTo>
                  <a:pt x="1419225" y="4029075"/>
                </a:lnTo>
                <a:close/>
              </a:path>
              <a:path w="9696450" h="5191125">
                <a:moveTo>
                  <a:pt x="1419225" y="3457575"/>
                </a:moveTo>
                <a:lnTo>
                  <a:pt x="1009650" y="3457575"/>
                </a:lnTo>
                <a:lnTo>
                  <a:pt x="1009650" y="3467100"/>
                </a:lnTo>
                <a:lnTo>
                  <a:pt x="1419225" y="3467100"/>
                </a:lnTo>
                <a:lnTo>
                  <a:pt x="1419225" y="3457575"/>
                </a:lnTo>
                <a:close/>
              </a:path>
              <a:path w="9696450" h="5191125">
                <a:moveTo>
                  <a:pt x="1419225" y="2876550"/>
                </a:moveTo>
                <a:lnTo>
                  <a:pt x="1009650" y="2876550"/>
                </a:lnTo>
                <a:lnTo>
                  <a:pt x="1009650" y="2886075"/>
                </a:lnTo>
                <a:lnTo>
                  <a:pt x="1419225" y="2886075"/>
                </a:lnTo>
                <a:lnTo>
                  <a:pt x="1419225" y="2876550"/>
                </a:lnTo>
                <a:close/>
              </a:path>
              <a:path w="9696450" h="5191125">
                <a:moveTo>
                  <a:pt x="1419225" y="2305050"/>
                </a:moveTo>
                <a:lnTo>
                  <a:pt x="1009650" y="2305050"/>
                </a:lnTo>
                <a:lnTo>
                  <a:pt x="1009650" y="2314575"/>
                </a:lnTo>
                <a:lnTo>
                  <a:pt x="1419225" y="2314575"/>
                </a:lnTo>
                <a:lnTo>
                  <a:pt x="1419225" y="2305050"/>
                </a:lnTo>
                <a:close/>
              </a:path>
              <a:path w="9696450" h="5191125">
                <a:moveTo>
                  <a:pt x="1419225" y="1733550"/>
                </a:moveTo>
                <a:lnTo>
                  <a:pt x="1009650" y="1733550"/>
                </a:lnTo>
                <a:lnTo>
                  <a:pt x="1009650" y="1743075"/>
                </a:lnTo>
                <a:lnTo>
                  <a:pt x="1419225" y="1743075"/>
                </a:lnTo>
                <a:lnTo>
                  <a:pt x="1419225" y="1733550"/>
                </a:lnTo>
                <a:close/>
              </a:path>
              <a:path w="9696450" h="5191125">
                <a:moveTo>
                  <a:pt x="1419225" y="1152525"/>
                </a:moveTo>
                <a:lnTo>
                  <a:pt x="676275" y="1152525"/>
                </a:lnTo>
                <a:lnTo>
                  <a:pt x="676275" y="1154430"/>
                </a:lnTo>
                <a:lnTo>
                  <a:pt x="676275" y="1162050"/>
                </a:lnTo>
                <a:lnTo>
                  <a:pt x="1419225" y="1162050"/>
                </a:lnTo>
                <a:lnTo>
                  <a:pt x="1419225" y="1154430"/>
                </a:lnTo>
                <a:lnTo>
                  <a:pt x="1419225" y="1152525"/>
                </a:lnTo>
                <a:close/>
              </a:path>
              <a:path w="9696450" h="5191125">
                <a:moveTo>
                  <a:pt x="1419225" y="581025"/>
                </a:moveTo>
                <a:lnTo>
                  <a:pt x="676275" y="581025"/>
                </a:lnTo>
                <a:lnTo>
                  <a:pt x="676275" y="590550"/>
                </a:lnTo>
                <a:lnTo>
                  <a:pt x="1419225" y="590550"/>
                </a:lnTo>
                <a:lnTo>
                  <a:pt x="1419225" y="581025"/>
                </a:lnTo>
                <a:close/>
              </a:path>
              <a:path w="9696450" h="5191125">
                <a:moveTo>
                  <a:pt x="1752600" y="4610100"/>
                </a:moveTo>
                <a:lnTo>
                  <a:pt x="1733550" y="4610100"/>
                </a:lnTo>
                <a:lnTo>
                  <a:pt x="1733550" y="4619625"/>
                </a:lnTo>
                <a:lnTo>
                  <a:pt x="1752600" y="4619625"/>
                </a:lnTo>
                <a:lnTo>
                  <a:pt x="1752600" y="4610100"/>
                </a:lnTo>
                <a:close/>
              </a:path>
              <a:path w="9696450" h="5191125">
                <a:moveTo>
                  <a:pt x="1752600" y="4029075"/>
                </a:moveTo>
                <a:lnTo>
                  <a:pt x="1733550" y="4029075"/>
                </a:lnTo>
                <a:lnTo>
                  <a:pt x="1733550" y="4038600"/>
                </a:lnTo>
                <a:lnTo>
                  <a:pt x="1752600" y="4038600"/>
                </a:lnTo>
                <a:lnTo>
                  <a:pt x="1752600" y="4029075"/>
                </a:lnTo>
                <a:close/>
              </a:path>
              <a:path w="9696450" h="5191125">
                <a:moveTo>
                  <a:pt x="1752600" y="3457575"/>
                </a:moveTo>
                <a:lnTo>
                  <a:pt x="1733550" y="3457575"/>
                </a:lnTo>
                <a:lnTo>
                  <a:pt x="1733550" y="3467100"/>
                </a:lnTo>
                <a:lnTo>
                  <a:pt x="1752600" y="3467100"/>
                </a:lnTo>
                <a:lnTo>
                  <a:pt x="1752600" y="3457575"/>
                </a:lnTo>
                <a:close/>
              </a:path>
              <a:path w="9696450" h="5191125">
                <a:moveTo>
                  <a:pt x="2476500" y="4610100"/>
                </a:moveTo>
                <a:lnTo>
                  <a:pt x="2066925" y="4610100"/>
                </a:lnTo>
                <a:lnTo>
                  <a:pt x="2066925" y="4619625"/>
                </a:lnTo>
                <a:lnTo>
                  <a:pt x="2476500" y="4619625"/>
                </a:lnTo>
                <a:lnTo>
                  <a:pt x="2476500" y="4610100"/>
                </a:lnTo>
                <a:close/>
              </a:path>
              <a:path w="9696450" h="5191125">
                <a:moveTo>
                  <a:pt x="2476500" y="4029075"/>
                </a:moveTo>
                <a:lnTo>
                  <a:pt x="2066925" y="4029075"/>
                </a:lnTo>
                <a:lnTo>
                  <a:pt x="2066925" y="4038600"/>
                </a:lnTo>
                <a:lnTo>
                  <a:pt x="2476500" y="4038600"/>
                </a:lnTo>
                <a:lnTo>
                  <a:pt x="2476500" y="4029075"/>
                </a:lnTo>
                <a:close/>
              </a:path>
              <a:path w="9696450" h="5191125">
                <a:moveTo>
                  <a:pt x="2476500" y="3457575"/>
                </a:moveTo>
                <a:lnTo>
                  <a:pt x="2066925" y="3457575"/>
                </a:lnTo>
                <a:lnTo>
                  <a:pt x="2066925" y="3467100"/>
                </a:lnTo>
                <a:lnTo>
                  <a:pt x="2476500" y="3467100"/>
                </a:lnTo>
                <a:lnTo>
                  <a:pt x="2476500" y="3457575"/>
                </a:lnTo>
                <a:close/>
              </a:path>
              <a:path w="9696450" h="5191125">
                <a:moveTo>
                  <a:pt x="2476500" y="2876550"/>
                </a:moveTo>
                <a:lnTo>
                  <a:pt x="1733550" y="2876550"/>
                </a:lnTo>
                <a:lnTo>
                  <a:pt x="1733550" y="2886075"/>
                </a:lnTo>
                <a:lnTo>
                  <a:pt x="2476500" y="2886075"/>
                </a:lnTo>
                <a:lnTo>
                  <a:pt x="2476500" y="2876550"/>
                </a:lnTo>
                <a:close/>
              </a:path>
              <a:path w="9696450" h="5191125">
                <a:moveTo>
                  <a:pt x="2476500" y="2305050"/>
                </a:moveTo>
                <a:lnTo>
                  <a:pt x="1733550" y="2305050"/>
                </a:lnTo>
                <a:lnTo>
                  <a:pt x="1733550" y="2314575"/>
                </a:lnTo>
                <a:lnTo>
                  <a:pt x="2476500" y="2314575"/>
                </a:lnTo>
                <a:lnTo>
                  <a:pt x="2476500" y="2305050"/>
                </a:lnTo>
                <a:close/>
              </a:path>
              <a:path w="9696450" h="5191125">
                <a:moveTo>
                  <a:pt x="3533775" y="4610100"/>
                </a:moveTo>
                <a:lnTo>
                  <a:pt x="2790825" y="4610100"/>
                </a:lnTo>
                <a:lnTo>
                  <a:pt x="2790825" y="4619625"/>
                </a:lnTo>
                <a:lnTo>
                  <a:pt x="3533775" y="4619625"/>
                </a:lnTo>
                <a:lnTo>
                  <a:pt x="3533775" y="4610100"/>
                </a:lnTo>
                <a:close/>
              </a:path>
              <a:path w="9696450" h="5191125">
                <a:moveTo>
                  <a:pt x="3533775" y="4029075"/>
                </a:moveTo>
                <a:lnTo>
                  <a:pt x="2790825" y="4029075"/>
                </a:lnTo>
                <a:lnTo>
                  <a:pt x="2790825" y="4038600"/>
                </a:lnTo>
                <a:lnTo>
                  <a:pt x="3533775" y="4038600"/>
                </a:lnTo>
                <a:lnTo>
                  <a:pt x="3533775" y="4029075"/>
                </a:lnTo>
                <a:close/>
              </a:path>
              <a:path w="9696450" h="5191125">
                <a:moveTo>
                  <a:pt x="3533775" y="3457575"/>
                </a:moveTo>
                <a:lnTo>
                  <a:pt x="2790825" y="3457575"/>
                </a:lnTo>
                <a:lnTo>
                  <a:pt x="2790825" y="3467100"/>
                </a:lnTo>
                <a:lnTo>
                  <a:pt x="3533775" y="3467100"/>
                </a:lnTo>
                <a:lnTo>
                  <a:pt x="3533775" y="3457575"/>
                </a:lnTo>
                <a:close/>
              </a:path>
              <a:path w="9696450" h="5191125">
                <a:moveTo>
                  <a:pt x="4591050" y="4610100"/>
                </a:moveTo>
                <a:lnTo>
                  <a:pt x="3848100" y="4610100"/>
                </a:lnTo>
                <a:lnTo>
                  <a:pt x="3848100" y="4619625"/>
                </a:lnTo>
                <a:lnTo>
                  <a:pt x="4591050" y="4619625"/>
                </a:lnTo>
                <a:lnTo>
                  <a:pt x="4591050" y="4610100"/>
                </a:lnTo>
                <a:close/>
              </a:path>
              <a:path w="9696450" h="5191125">
                <a:moveTo>
                  <a:pt x="4591050" y="4029075"/>
                </a:moveTo>
                <a:lnTo>
                  <a:pt x="3848100" y="4029075"/>
                </a:lnTo>
                <a:lnTo>
                  <a:pt x="3848100" y="4038600"/>
                </a:lnTo>
                <a:lnTo>
                  <a:pt x="4591050" y="4038600"/>
                </a:lnTo>
                <a:lnTo>
                  <a:pt x="4591050" y="4029075"/>
                </a:lnTo>
                <a:close/>
              </a:path>
              <a:path w="9696450" h="5191125">
                <a:moveTo>
                  <a:pt x="4591050" y="3457575"/>
                </a:moveTo>
                <a:lnTo>
                  <a:pt x="3848100" y="3457575"/>
                </a:lnTo>
                <a:lnTo>
                  <a:pt x="3848100" y="3467100"/>
                </a:lnTo>
                <a:lnTo>
                  <a:pt x="4591050" y="3467100"/>
                </a:lnTo>
                <a:lnTo>
                  <a:pt x="4591050" y="3457575"/>
                </a:lnTo>
                <a:close/>
              </a:path>
              <a:path w="9696450" h="5191125">
                <a:moveTo>
                  <a:pt x="4924425" y="4610100"/>
                </a:moveTo>
                <a:lnTo>
                  <a:pt x="4905375" y="4610100"/>
                </a:lnTo>
                <a:lnTo>
                  <a:pt x="4905375" y="4619625"/>
                </a:lnTo>
                <a:lnTo>
                  <a:pt x="4924425" y="4619625"/>
                </a:lnTo>
                <a:lnTo>
                  <a:pt x="4924425" y="4610100"/>
                </a:lnTo>
                <a:close/>
              </a:path>
              <a:path w="9696450" h="5191125">
                <a:moveTo>
                  <a:pt x="5648325" y="4610100"/>
                </a:moveTo>
                <a:lnTo>
                  <a:pt x="5238750" y="4610100"/>
                </a:lnTo>
                <a:lnTo>
                  <a:pt x="5238750" y="4619625"/>
                </a:lnTo>
                <a:lnTo>
                  <a:pt x="5648325" y="4619625"/>
                </a:lnTo>
                <a:lnTo>
                  <a:pt x="5648325" y="4610100"/>
                </a:lnTo>
                <a:close/>
              </a:path>
              <a:path w="9696450" h="5191125">
                <a:moveTo>
                  <a:pt x="5648325" y="4029075"/>
                </a:moveTo>
                <a:lnTo>
                  <a:pt x="4905375" y="4029075"/>
                </a:lnTo>
                <a:lnTo>
                  <a:pt x="4905375" y="4038600"/>
                </a:lnTo>
                <a:lnTo>
                  <a:pt x="5648325" y="4038600"/>
                </a:lnTo>
                <a:lnTo>
                  <a:pt x="5648325" y="4029075"/>
                </a:lnTo>
                <a:close/>
              </a:path>
              <a:path w="9696450" h="5191125">
                <a:moveTo>
                  <a:pt x="5981700" y="4610100"/>
                </a:moveTo>
                <a:lnTo>
                  <a:pt x="5962650" y="4610100"/>
                </a:lnTo>
                <a:lnTo>
                  <a:pt x="5962650" y="4619625"/>
                </a:lnTo>
                <a:lnTo>
                  <a:pt x="5981700" y="4619625"/>
                </a:lnTo>
                <a:lnTo>
                  <a:pt x="5981700" y="4610100"/>
                </a:lnTo>
                <a:close/>
              </a:path>
              <a:path w="9696450" h="5191125">
                <a:moveTo>
                  <a:pt x="6705600" y="4610100"/>
                </a:moveTo>
                <a:lnTo>
                  <a:pt x="6296025" y="4610100"/>
                </a:lnTo>
                <a:lnTo>
                  <a:pt x="6296025" y="4619625"/>
                </a:lnTo>
                <a:lnTo>
                  <a:pt x="6705600" y="4619625"/>
                </a:lnTo>
                <a:lnTo>
                  <a:pt x="6705600" y="4610100"/>
                </a:lnTo>
                <a:close/>
              </a:path>
              <a:path w="9696450" h="5191125">
                <a:moveTo>
                  <a:pt x="7038975" y="4610100"/>
                </a:moveTo>
                <a:lnTo>
                  <a:pt x="7019925" y="4610100"/>
                </a:lnTo>
                <a:lnTo>
                  <a:pt x="7019925" y="4619625"/>
                </a:lnTo>
                <a:lnTo>
                  <a:pt x="7038975" y="4619625"/>
                </a:lnTo>
                <a:lnTo>
                  <a:pt x="7038975" y="4610100"/>
                </a:lnTo>
                <a:close/>
              </a:path>
              <a:path w="9696450" h="5191125">
                <a:moveTo>
                  <a:pt x="7762875" y="4610100"/>
                </a:moveTo>
                <a:lnTo>
                  <a:pt x="7353300" y="4610100"/>
                </a:lnTo>
                <a:lnTo>
                  <a:pt x="7353300" y="4619625"/>
                </a:lnTo>
                <a:lnTo>
                  <a:pt x="7762875" y="4619625"/>
                </a:lnTo>
                <a:lnTo>
                  <a:pt x="7762875" y="4610100"/>
                </a:lnTo>
                <a:close/>
              </a:path>
              <a:path w="9696450" h="5191125">
                <a:moveTo>
                  <a:pt x="8096250" y="4610100"/>
                </a:moveTo>
                <a:lnTo>
                  <a:pt x="8077200" y="4610100"/>
                </a:lnTo>
                <a:lnTo>
                  <a:pt x="8077200" y="4619625"/>
                </a:lnTo>
                <a:lnTo>
                  <a:pt x="8096250" y="4619625"/>
                </a:lnTo>
                <a:lnTo>
                  <a:pt x="8096250" y="4610100"/>
                </a:lnTo>
                <a:close/>
              </a:path>
              <a:path w="9696450" h="5191125">
                <a:moveTo>
                  <a:pt x="8096250" y="4029075"/>
                </a:moveTo>
                <a:lnTo>
                  <a:pt x="5962650" y="4029075"/>
                </a:lnTo>
                <a:lnTo>
                  <a:pt x="5962650" y="4030980"/>
                </a:lnTo>
                <a:lnTo>
                  <a:pt x="5962650" y="4038600"/>
                </a:lnTo>
                <a:lnTo>
                  <a:pt x="8096250" y="4038600"/>
                </a:lnTo>
                <a:lnTo>
                  <a:pt x="8096250" y="4030980"/>
                </a:lnTo>
                <a:lnTo>
                  <a:pt x="8096250" y="4029075"/>
                </a:lnTo>
                <a:close/>
              </a:path>
              <a:path w="9696450" h="5191125">
                <a:moveTo>
                  <a:pt x="8096250" y="3457575"/>
                </a:moveTo>
                <a:lnTo>
                  <a:pt x="4905375" y="3457575"/>
                </a:lnTo>
                <a:lnTo>
                  <a:pt x="4905375" y="3467100"/>
                </a:lnTo>
                <a:lnTo>
                  <a:pt x="8096250" y="3467100"/>
                </a:lnTo>
                <a:lnTo>
                  <a:pt x="8096250" y="3457575"/>
                </a:lnTo>
                <a:close/>
              </a:path>
              <a:path w="9696450" h="5191125">
                <a:moveTo>
                  <a:pt x="8096250" y="2876550"/>
                </a:moveTo>
                <a:lnTo>
                  <a:pt x="2790825" y="2876550"/>
                </a:lnTo>
                <a:lnTo>
                  <a:pt x="2790825" y="2880360"/>
                </a:lnTo>
                <a:lnTo>
                  <a:pt x="2790825" y="2886075"/>
                </a:lnTo>
                <a:lnTo>
                  <a:pt x="4591050" y="2886075"/>
                </a:lnTo>
                <a:lnTo>
                  <a:pt x="4591050" y="2880360"/>
                </a:lnTo>
                <a:lnTo>
                  <a:pt x="4905375" y="2880360"/>
                </a:lnTo>
                <a:lnTo>
                  <a:pt x="4905375" y="2886075"/>
                </a:lnTo>
                <a:lnTo>
                  <a:pt x="8096250" y="2886075"/>
                </a:lnTo>
                <a:lnTo>
                  <a:pt x="8096250" y="2880360"/>
                </a:lnTo>
                <a:lnTo>
                  <a:pt x="8096250" y="2876550"/>
                </a:lnTo>
                <a:close/>
              </a:path>
              <a:path w="9696450" h="5191125">
                <a:moveTo>
                  <a:pt x="8096250" y="2305050"/>
                </a:moveTo>
                <a:lnTo>
                  <a:pt x="2790825" y="2305050"/>
                </a:lnTo>
                <a:lnTo>
                  <a:pt x="2790825" y="2314575"/>
                </a:lnTo>
                <a:lnTo>
                  <a:pt x="8096250" y="2314575"/>
                </a:lnTo>
                <a:lnTo>
                  <a:pt x="8096250" y="2305050"/>
                </a:lnTo>
                <a:close/>
              </a:path>
              <a:path w="9696450" h="5191125">
                <a:moveTo>
                  <a:pt x="9153525" y="4610100"/>
                </a:moveTo>
                <a:lnTo>
                  <a:pt x="8410575" y="4610100"/>
                </a:lnTo>
                <a:lnTo>
                  <a:pt x="8410575" y="4619625"/>
                </a:lnTo>
                <a:lnTo>
                  <a:pt x="9153525" y="4619625"/>
                </a:lnTo>
                <a:lnTo>
                  <a:pt x="9153525" y="4610100"/>
                </a:lnTo>
                <a:close/>
              </a:path>
              <a:path w="9696450" h="5191125">
                <a:moveTo>
                  <a:pt x="9153525" y="4029075"/>
                </a:moveTo>
                <a:lnTo>
                  <a:pt x="8410575" y="4029075"/>
                </a:lnTo>
                <a:lnTo>
                  <a:pt x="8410575" y="4030980"/>
                </a:lnTo>
                <a:lnTo>
                  <a:pt x="8410575" y="4038600"/>
                </a:lnTo>
                <a:lnTo>
                  <a:pt x="9153525" y="4038600"/>
                </a:lnTo>
                <a:lnTo>
                  <a:pt x="9153525" y="4030980"/>
                </a:lnTo>
                <a:lnTo>
                  <a:pt x="9153525" y="4029075"/>
                </a:lnTo>
                <a:close/>
              </a:path>
              <a:path w="9696450" h="5191125">
                <a:moveTo>
                  <a:pt x="9696450" y="5181600"/>
                </a:moveTo>
                <a:lnTo>
                  <a:pt x="0" y="5181600"/>
                </a:lnTo>
                <a:lnTo>
                  <a:pt x="0" y="5191125"/>
                </a:lnTo>
                <a:lnTo>
                  <a:pt x="9696450" y="5191125"/>
                </a:lnTo>
                <a:lnTo>
                  <a:pt x="9696450" y="5181600"/>
                </a:lnTo>
                <a:close/>
              </a:path>
              <a:path w="9696450" h="5191125">
                <a:moveTo>
                  <a:pt x="9696450" y="4610100"/>
                </a:moveTo>
                <a:lnTo>
                  <a:pt x="9467850" y="4610100"/>
                </a:lnTo>
                <a:lnTo>
                  <a:pt x="9467850" y="4619625"/>
                </a:lnTo>
                <a:lnTo>
                  <a:pt x="9696450" y="4619625"/>
                </a:lnTo>
                <a:lnTo>
                  <a:pt x="9696450" y="4610100"/>
                </a:lnTo>
                <a:close/>
              </a:path>
              <a:path w="9696450" h="5191125">
                <a:moveTo>
                  <a:pt x="9696450" y="4029075"/>
                </a:moveTo>
                <a:lnTo>
                  <a:pt x="9467850" y="4029075"/>
                </a:lnTo>
                <a:lnTo>
                  <a:pt x="9467850" y="4030980"/>
                </a:lnTo>
                <a:lnTo>
                  <a:pt x="9467850" y="4038600"/>
                </a:lnTo>
                <a:lnTo>
                  <a:pt x="9696450" y="4038600"/>
                </a:lnTo>
                <a:lnTo>
                  <a:pt x="9696450" y="4030980"/>
                </a:lnTo>
                <a:lnTo>
                  <a:pt x="9696450" y="4029075"/>
                </a:lnTo>
                <a:close/>
              </a:path>
              <a:path w="9696450" h="5191125">
                <a:moveTo>
                  <a:pt x="9696450" y="3457575"/>
                </a:moveTo>
                <a:lnTo>
                  <a:pt x="8410575" y="3457575"/>
                </a:lnTo>
                <a:lnTo>
                  <a:pt x="8410575" y="3467100"/>
                </a:lnTo>
                <a:lnTo>
                  <a:pt x="9696450" y="3467100"/>
                </a:lnTo>
                <a:lnTo>
                  <a:pt x="9696450" y="3457575"/>
                </a:lnTo>
                <a:close/>
              </a:path>
              <a:path w="9696450" h="5191125">
                <a:moveTo>
                  <a:pt x="9696450" y="2876550"/>
                </a:moveTo>
                <a:lnTo>
                  <a:pt x="8410575" y="2876550"/>
                </a:lnTo>
                <a:lnTo>
                  <a:pt x="8410575" y="2880360"/>
                </a:lnTo>
                <a:lnTo>
                  <a:pt x="8410575" y="2886075"/>
                </a:lnTo>
                <a:lnTo>
                  <a:pt x="9696450" y="2886075"/>
                </a:lnTo>
                <a:lnTo>
                  <a:pt x="9696450" y="2880360"/>
                </a:lnTo>
                <a:lnTo>
                  <a:pt x="9696450" y="2876550"/>
                </a:lnTo>
                <a:close/>
              </a:path>
              <a:path w="9696450" h="5191125">
                <a:moveTo>
                  <a:pt x="9696450" y="2305050"/>
                </a:moveTo>
                <a:lnTo>
                  <a:pt x="8410575" y="2305050"/>
                </a:lnTo>
                <a:lnTo>
                  <a:pt x="8410575" y="2314575"/>
                </a:lnTo>
                <a:lnTo>
                  <a:pt x="9696450" y="2314575"/>
                </a:lnTo>
                <a:lnTo>
                  <a:pt x="9696450" y="2305050"/>
                </a:lnTo>
                <a:close/>
              </a:path>
              <a:path w="9696450" h="5191125">
                <a:moveTo>
                  <a:pt x="9696450" y="1733550"/>
                </a:moveTo>
                <a:lnTo>
                  <a:pt x="1733550" y="1733550"/>
                </a:lnTo>
                <a:lnTo>
                  <a:pt x="1733550" y="1743075"/>
                </a:lnTo>
                <a:lnTo>
                  <a:pt x="9696450" y="1743075"/>
                </a:lnTo>
                <a:lnTo>
                  <a:pt x="9696450" y="1733550"/>
                </a:lnTo>
                <a:close/>
              </a:path>
              <a:path w="9696450" h="5191125">
                <a:moveTo>
                  <a:pt x="9696450" y="1152525"/>
                </a:moveTo>
                <a:lnTo>
                  <a:pt x="1733550" y="1152525"/>
                </a:lnTo>
                <a:lnTo>
                  <a:pt x="1733550" y="1154430"/>
                </a:lnTo>
                <a:lnTo>
                  <a:pt x="1733550" y="1162050"/>
                </a:lnTo>
                <a:lnTo>
                  <a:pt x="9696450" y="1162050"/>
                </a:lnTo>
                <a:lnTo>
                  <a:pt x="9696450" y="1154430"/>
                </a:lnTo>
                <a:lnTo>
                  <a:pt x="9696450" y="1152525"/>
                </a:lnTo>
                <a:close/>
              </a:path>
              <a:path w="9696450" h="5191125">
                <a:moveTo>
                  <a:pt x="9696450" y="581025"/>
                </a:moveTo>
                <a:lnTo>
                  <a:pt x="1733550" y="581025"/>
                </a:lnTo>
                <a:lnTo>
                  <a:pt x="1733550" y="590550"/>
                </a:lnTo>
                <a:lnTo>
                  <a:pt x="9696450" y="590550"/>
                </a:lnTo>
                <a:lnTo>
                  <a:pt x="9696450" y="581025"/>
                </a:lnTo>
                <a:close/>
              </a:path>
              <a:path w="9696450" h="5191125">
                <a:moveTo>
                  <a:pt x="9696450" y="0"/>
                </a:moveTo>
                <a:lnTo>
                  <a:pt x="676275" y="0"/>
                </a:lnTo>
                <a:lnTo>
                  <a:pt x="676275" y="9525"/>
                </a:lnTo>
                <a:lnTo>
                  <a:pt x="9696450" y="9525"/>
                </a:lnTo>
                <a:lnTo>
                  <a:pt x="9696450" y="0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25413" y="9340861"/>
            <a:ext cx="32131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75" dirty="0">
                <a:solidFill>
                  <a:srgbClr val="454545"/>
                </a:solidFill>
                <a:latin typeface="Trebuchet MS"/>
                <a:cs typeface="Trebuchet MS"/>
              </a:rPr>
              <a:t>BMW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45332" y="9340861"/>
            <a:ext cx="39560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10" dirty="0">
                <a:solidFill>
                  <a:srgbClr val="454545"/>
                </a:solidFill>
                <a:latin typeface="Trebuchet MS"/>
                <a:cs typeface="Trebuchet MS"/>
              </a:rPr>
              <a:t>Toyota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60489" y="9340861"/>
            <a:ext cx="480059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10" dirty="0">
                <a:solidFill>
                  <a:srgbClr val="454545"/>
                </a:solidFill>
                <a:latin typeface="Trebuchet MS"/>
                <a:cs typeface="Trebuchet MS"/>
              </a:rPr>
              <a:t>Hyundai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46649" y="9340861"/>
            <a:ext cx="22225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KIA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37993" y="9340861"/>
            <a:ext cx="35433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10" dirty="0">
                <a:solidFill>
                  <a:srgbClr val="454545"/>
                </a:solidFill>
                <a:latin typeface="Trebuchet MS"/>
                <a:cs typeface="Trebuchet MS"/>
              </a:rPr>
              <a:t>Lexus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64920" y="9340861"/>
            <a:ext cx="214629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VW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91983" y="9340861"/>
            <a:ext cx="27495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454545"/>
                </a:solidFill>
                <a:latin typeface="Trebuchet MS"/>
                <a:cs typeface="Trebuchet MS"/>
              </a:rPr>
              <a:t>Ford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48067" y="9340861"/>
            <a:ext cx="27749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454545"/>
                </a:solidFill>
                <a:latin typeface="Trebuchet MS"/>
                <a:cs typeface="Trebuchet MS"/>
              </a:rPr>
              <a:t>Audi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838084" y="9340861"/>
            <a:ext cx="21209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100" dirty="0">
                <a:solidFill>
                  <a:srgbClr val="454545"/>
                </a:solidFill>
                <a:latin typeface="Trebuchet MS"/>
                <a:cs typeface="Trebuchet MS"/>
              </a:rPr>
              <a:t>MB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00099" y="3850016"/>
            <a:ext cx="9715500" cy="5703570"/>
            <a:chOff x="800099" y="3850016"/>
            <a:chExt cx="9715500" cy="5703570"/>
          </a:xfrm>
        </p:grpSpPr>
        <p:sp>
          <p:nvSpPr>
            <p:cNvPr id="26" name="object 26"/>
            <p:cNvSpPr/>
            <p:nvPr/>
          </p:nvSpPr>
          <p:spPr>
            <a:xfrm>
              <a:off x="800087" y="9315462"/>
              <a:ext cx="9715500" cy="238125"/>
            </a:xfrm>
            <a:custGeom>
              <a:avLst/>
              <a:gdLst/>
              <a:ahLst/>
              <a:cxnLst/>
              <a:rect l="l" t="t" r="r" b="b"/>
              <a:pathLst>
                <a:path w="9715500" h="238125">
                  <a:moveTo>
                    <a:pt x="9715500" y="0"/>
                  </a:moveTo>
                  <a:lnTo>
                    <a:pt x="971550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161925" y="19050"/>
                  </a:lnTo>
                  <a:lnTo>
                    <a:pt x="161925" y="238125"/>
                  </a:lnTo>
                  <a:lnTo>
                    <a:pt x="171450" y="238125"/>
                  </a:lnTo>
                  <a:lnTo>
                    <a:pt x="171450" y="19050"/>
                  </a:lnTo>
                  <a:lnTo>
                    <a:pt x="1219200" y="19050"/>
                  </a:lnTo>
                  <a:lnTo>
                    <a:pt x="1219200" y="238125"/>
                  </a:lnTo>
                  <a:lnTo>
                    <a:pt x="1228725" y="238125"/>
                  </a:lnTo>
                  <a:lnTo>
                    <a:pt x="1228725" y="19050"/>
                  </a:lnTo>
                  <a:lnTo>
                    <a:pt x="2276475" y="19050"/>
                  </a:lnTo>
                  <a:lnTo>
                    <a:pt x="2276475" y="238125"/>
                  </a:lnTo>
                  <a:lnTo>
                    <a:pt x="2286000" y="238125"/>
                  </a:lnTo>
                  <a:lnTo>
                    <a:pt x="2286000" y="19050"/>
                  </a:lnTo>
                  <a:lnTo>
                    <a:pt x="3333750" y="19050"/>
                  </a:lnTo>
                  <a:lnTo>
                    <a:pt x="3333750" y="238125"/>
                  </a:lnTo>
                  <a:lnTo>
                    <a:pt x="3343275" y="238125"/>
                  </a:lnTo>
                  <a:lnTo>
                    <a:pt x="3343275" y="19050"/>
                  </a:lnTo>
                  <a:lnTo>
                    <a:pt x="4391025" y="19050"/>
                  </a:lnTo>
                  <a:lnTo>
                    <a:pt x="4391025" y="238125"/>
                  </a:lnTo>
                  <a:lnTo>
                    <a:pt x="4400550" y="238125"/>
                  </a:lnTo>
                  <a:lnTo>
                    <a:pt x="4400550" y="19050"/>
                  </a:lnTo>
                  <a:lnTo>
                    <a:pt x="5448300" y="19050"/>
                  </a:lnTo>
                  <a:lnTo>
                    <a:pt x="5448300" y="238125"/>
                  </a:lnTo>
                  <a:lnTo>
                    <a:pt x="5457825" y="238125"/>
                  </a:lnTo>
                  <a:lnTo>
                    <a:pt x="5457825" y="19050"/>
                  </a:lnTo>
                  <a:lnTo>
                    <a:pt x="6505575" y="19050"/>
                  </a:lnTo>
                  <a:lnTo>
                    <a:pt x="6505575" y="238125"/>
                  </a:lnTo>
                  <a:lnTo>
                    <a:pt x="6515100" y="238125"/>
                  </a:lnTo>
                  <a:lnTo>
                    <a:pt x="6515100" y="19050"/>
                  </a:lnTo>
                  <a:lnTo>
                    <a:pt x="7562850" y="19050"/>
                  </a:lnTo>
                  <a:lnTo>
                    <a:pt x="7562850" y="238125"/>
                  </a:lnTo>
                  <a:lnTo>
                    <a:pt x="7572375" y="238125"/>
                  </a:lnTo>
                  <a:lnTo>
                    <a:pt x="7572375" y="19050"/>
                  </a:lnTo>
                  <a:lnTo>
                    <a:pt x="8620125" y="19050"/>
                  </a:lnTo>
                  <a:lnTo>
                    <a:pt x="8620125" y="238125"/>
                  </a:lnTo>
                  <a:lnTo>
                    <a:pt x="8629650" y="238125"/>
                  </a:lnTo>
                  <a:lnTo>
                    <a:pt x="8629650" y="19050"/>
                  </a:lnTo>
                  <a:lnTo>
                    <a:pt x="9677400" y="19050"/>
                  </a:lnTo>
                  <a:lnTo>
                    <a:pt x="9677400" y="238125"/>
                  </a:lnTo>
                  <a:lnTo>
                    <a:pt x="9686925" y="238125"/>
                  </a:lnTo>
                  <a:lnTo>
                    <a:pt x="9686925" y="19050"/>
                  </a:lnTo>
                  <a:lnTo>
                    <a:pt x="9715500" y="19050"/>
                  </a:lnTo>
                  <a:lnTo>
                    <a:pt x="9715500" y="0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62049" y="3850016"/>
              <a:ext cx="314325" cy="5465445"/>
            </a:xfrm>
            <a:custGeom>
              <a:avLst/>
              <a:gdLst/>
              <a:ahLst/>
              <a:cxnLst/>
              <a:rect l="l" t="t" r="r" b="b"/>
              <a:pathLst>
                <a:path w="314325" h="5465445">
                  <a:moveTo>
                    <a:pt x="314324" y="5465444"/>
                  </a:moveTo>
                  <a:lnTo>
                    <a:pt x="0" y="5465444"/>
                  </a:lnTo>
                  <a:lnTo>
                    <a:pt x="0" y="0"/>
                  </a:lnTo>
                  <a:lnTo>
                    <a:pt x="314324" y="0"/>
                  </a:lnTo>
                  <a:lnTo>
                    <a:pt x="314324" y="5465444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95424" y="5288291"/>
              <a:ext cx="314325" cy="4027170"/>
            </a:xfrm>
            <a:custGeom>
              <a:avLst/>
              <a:gdLst/>
              <a:ahLst/>
              <a:cxnLst/>
              <a:rect l="l" t="t" r="r" b="b"/>
              <a:pathLst>
                <a:path w="314325" h="4027170">
                  <a:moveTo>
                    <a:pt x="314324" y="4027169"/>
                  </a:moveTo>
                  <a:lnTo>
                    <a:pt x="0" y="4027169"/>
                  </a:lnTo>
                  <a:lnTo>
                    <a:pt x="0" y="0"/>
                  </a:lnTo>
                  <a:lnTo>
                    <a:pt x="314324" y="0"/>
                  </a:lnTo>
                  <a:lnTo>
                    <a:pt x="314324" y="4027169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19324" y="4712981"/>
              <a:ext cx="314325" cy="4602480"/>
            </a:xfrm>
            <a:custGeom>
              <a:avLst/>
              <a:gdLst/>
              <a:ahLst/>
              <a:cxnLst/>
              <a:rect l="l" t="t" r="r" b="b"/>
              <a:pathLst>
                <a:path w="314325" h="4602480">
                  <a:moveTo>
                    <a:pt x="314324" y="4602479"/>
                  </a:moveTo>
                  <a:lnTo>
                    <a:pt x="0" y="4602479"/>
                  </a:lnTo>
                  <a:lnTo>
                    <a:pt x="0" y="0"/>
                  </a:lnTo>
                  <a:lnTo>
                    <a:pt x="314324" y="0"/>
                  </a:lnTo>
                  <a:lnTo>
                    <a:pt x="314324" y="4602479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2699" y="7301876"/>
              <a:ext cx="314325" cy="2013585"/>
            </a:xfrm>
            <a:custGeom>
              <a:avLst/>
              <a:gdLst/>
              <a:ahLst/>
              <a:cxnLst/>
              <a:rect l="l" t="t" r="r" b="b"/>
              <a:pathLst>
                <a:path w="314325" h="2013584">
                  <a:moveTo>
                    <a:pt x="314324" y="2013584"/>
                  </a:moveTo>
                  <a:lnTo>
                    <a:pt x="0" y="2013584"/>
                  </a:lnTo>
                  <a:lnTo>
                    <a:pt x="0" y="0"/>
                  </a:lnTo>
                  <a:lnTo>
                    <a:pt x="314324" y="0"/>
                  </a:lnTo>
                  <a:lnTo>
                    <a:pt x="314324" y="2013584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76587" y="6151257"/>
              <a:ext cx="2428875" cy="3164205"/>
            </a:xfrm>
            <a:custGeom>
              <a:avLst/>
              <a:gdLst/>
              <a:ahLst/>
              <a:cxnLst/>
              <a:rect l="l" t="t" r="r" b="b"/>
              <a:pathLst>
                <a:path w="2428875" h="3164204">
                  <a:moveTo>
                    <a:pt x="314325" y="0"/>
                  </a:moveTo>
                  <a:lnTo>
                    <a:pt x="0" y="0"/>
                  </a:lnTo>
                  <a:lnTo>
                    <a:pt x="0" y="3164205"/>
                  </a:lnTo>
                  <a:lnTo>
                    <a:pt x="314325" y="3164205"/>
                  </a:lnTo>
                  <a:lnTo>
                    <a:pt x="314325" y="0"/>
                  </a:lnTo>
                  <a:close/>
                </a:path>
                <a:path w="2428875" h="3164204">
                  <a:moveTo>
                    <a:pt x="1371600" y="862965"/>
                  </a:moveTo>
                  <a:lnTo>
                    <a:pt x="1057275" y="862965"/>
                  </a:lnTo>
                  <a:lnTo>
                    <a:pt x="1057275" y="3164205"/>
                  </a:lnTo>
                  <a:lnTo>
                    <a:pt x="1371600" y="3164205"/>
                  </a:lnTo>
                  <a:lnTo>
                    <a:pt x="1371600" y="862965"/>
                  </a:lnTo>
                  <a:close/>
                </a:path>
                <a:path w="2428875" h="3164204">
                  <a:moveTo>
                    <a:pt x="2428875" y="862965"/>
                  </a:moveTo>
                  <a:lnTo>
                    <a:pt x="2114550" y="862965"/>
                  </a:lnTo>
                  <a:lnTo>
                    <a:pt x="2114550" y="3164205"/>
                  </a:lnTo>
                  <a:lnTo>
                    <a:pt x="2428875" y="3164205"/>
                  </a:lnTo>
                  <a:lnTo>
                    <a:pt x="2428875" y="862965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24524" y="8740151"/>
              <a:ext cx="314325" cy="575310"/>
            </a:xfrm>
            <a:custGeom>
              <a:avLst/>
              <a:gdLst/>
              <a:ahLst/>
              <a:cxnLst/>
              <a:rect l="l" t="t" r="r" b="b"/>
              <a:pathLst>
                <a:path w="314325" h="575309">
                  <a:moveTo>
                    <a:pt x="314324" y="575310"/>
                  </a:moveTo>
                  <a:lnTo>
                    <a:pt x="0" y="575310"/>
                  </a:lnTo>
                  <a:lnTo>
                    <a:pt x="0" y="0"/>
                  </a:lnTo>
                  <a:lnTo>
                    <a:pt x="314324" y="0"/>
                  </a:lnTo>
                  <a:lnTo>
                    <a:pt x="314324" y="575310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48424" y="7877186"/>
              <a:ext cx="314325" cy="1438275"/>
            </a:xfrm>
            <a:custGeom>
              <a:avLst/>
              <a:gdLst/>
              <a:ahLst/>
              <a:cxnLst/>
              <a:rect l="l" t="t" r="r" b="b"/>
              <a:pathLst>
                <a:path w="314325" h="1438275">
                  <a:moveTo>
                    <a:pt x="314324" y="1438274"/>
                  </a:moveTo>
                  <a:lnTo>
                    <a:pt x="0" y="1438274"/>
                  </a:lnTo>
                  <a:lnTo>
                    <a:pt x="0" y="0"/>
                  </a:lnTo>
                  <a:lnTo>
                    <a:pt x="314324" y="0"/>
                  </a:lnTo>
                  <a:lnTo>
                    <a:pt x="314324" y="1438274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81799" y="8164841"/>
              <a:ext cx="314325" cy="1150620"/>
            </a:xfrm>
            <a:custGeom>
              <a:avLst/>
              <a:gdLst/>
              <a:ahLst/>
              <a:cxnLst/>
              <a:rect l="l" t="t" r="r" b="b"/>
              <a:pathLst>
                <a:path w="314325" h="1150620">
                  <a:moveTo>
                    <a:pt x="314324" y="1150619"/>
                  </a:moveTo>
                  <a:lnTo>
                    <a:pt x="0" y="1150619"/>
                  </a:lnTo>
                  <a:lnTo>
                    <a:pt x="0" y="0"/>
                  </a:lnTo>
                  <a:lnTo>
                    <a:pt x="314324" y="0"/>
                  </a:lnTo>
                  <a:lnTo>
                    <a:pt x="314324" y="1150619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05699" y="8452496"/>
              <a:ext cx="314325" cy="862965"/>
            </a:xfrm>
            <a:custGeom>
              <a:avLst/>
              <a:gdLst/>
              <a:ahLst/>
              <a:cxnLst/>
              <a:rect l="l" t="t" r="r" b="b"/>
              <a:pathLst>
                <a:path w="314325" h="862965">
                  <a:moveTo>
                    <a:pt x="314324" y="862964"/>
                  </a:moveTo>
                  <a:lnTo>
                    <a:pt x="0" y="862964"/>
                  </a:lnTo>
                  <a:lnTo>
                    <a:pt x="0" y="0"/>
                  </a:lnTo>
                  <a:lnTo>
                    <a:pt x="314324" y="0"/>
                  </a:lnTo>
                  <a:lnTo>
                    <a:pt x="314324" y="862964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839074" y="8740151"/>
              <a:ext cx="314325" cy="575310"/>
            </a:xfrm>
            <a:custGeom>
              <a:avLst/>
              <a:gdLst/>
              <a:ahLst/>
              <a:cxnLst/>
              <a:rect l="l" t="t" r="r" b="b"/>
              <a:pathLst>
                <a:path w="314325" h="575309">
                  <a:moveTo>
                    <a:pt x="314324" y="575310"/>
                  </a:moveTo>
                  <a:lnTo>
                    <a:pt x="0" y="575310"/>
                  </a:lnTo>
                  <a:lnTo>
                    <a:pt x="0" y="0"/>
                  </a:lnTo>
                  <a:lnTo>
                    <a:pt x="314324" y="0"/>
                  </a:lnTo>
                  <a:lnTo>
                    <a:pt x="314324" y="575310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562974" y="8740151"/>
              <a:ext cx="314325" cy="575310"/>
            </a:xfrm>
            <a:custGeom>
              <a:avLst/>
              <a:gdLst/>
              <a:ahLst/>
              <a:cxnLst/>
              <a:rect l="l" t="t" r="r" b="b"/>
              <a:pathLst>
                <a:path w="314325" h="575309">
                  <a:moveTo>
                    <a:pt x="314324" y="575310"/>
                  </a:moveTo>
                  <a:lnTo>
                    <a:pt x="0" y="575310"/>
                  </a:lnTo>
                  <a:lnTo>
                    <a:pt x="0" y="0"/>
                  </a:lnTo>
                  <a:lnTo>
                    <a:pt x="314324" y="0"/>
                  </a:lnTo>
                  <a:lnTo>
                    <a:pt x="314324" y="575310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896349" y="6438911"/>
              <a:ext cx="314325" cy="2876550"/>
            </a:xfrm>
            <a:custGeom>
              <a:avLst/>
              <a:gdLst/>
              <a:ahLst/>
              <a:cxnLst/>
              <a:rect l="l" t="t" r="r" b="b"/>
              <a:pathLst>
                <a:path w="314325" h="2876550">
                  <a:moveTo>
                    <a:pt x="314324" y="2876549"/>
                  </a:moveTo>
                  <a:lnTo>
                    <a:pt x="0" y="2876549"/>
                  </a:lnTo>
                  <a:lnTo>
                    <a:pt x="0" y="0"/>
                  </a:lnTo>
                  <a:lnTo>
                    <a:pt x="314324" y="0"/>
                  </a:lnTo>
                  <a:lnTo>
                    <a:pt x="314324" y="2876549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620249" y="9027806"/>
              <a:ext cx="314325" cy="287655"/>
            </a:xfrm>
            <a:custGeom>
              <a:avLst/>
              <a:gdLst/>
              <a:ahLst/>
              <a:cxnLst/>
              <a:rect l="l" t="t" r="r" b="b"/>
              <a:pathLst>
                <a:path w="314325" h="287654">
                  <a:moveTo>
                    <a:pt x="314324" y="287655"/>
                  </a:moveTo>
                  <a:lnTo>
                    <a:pt x="0" y="287655"/>
                  </a:lnTo>
                  <a:lnTo>
                    <a:pt x="0" y="0"/>
                  </a:lnTo>
                  <a:lnTo>
                    <a:pt x="314324" y="0"/>
                  </a:lnTo>
                  <a:lnTo>
                    <a:pt x="314324" y="287655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953624" y="7877186"/>
              <a:ext cx="314325" cy="1438275"/>
            </a:xfrm>
            <a:custGeom>
              <a:avLst/>
              <a:gdLst/>
              <a:ahLst/>
              <a:cxnLst/>
              <a:rect l="l" t="t" r="r" b="b"/>
              <a:pathLst>
                <a:path w="314325" h="1438275">
                  <a:moveTo>
                    <a:pt x="314324" y="1438274"/>
                  </a:moveTo>
                  <a:lnTo>
                    <a:pt x="0" y="1438274"/>
                  </a:lnTo>
                  <a:lnTo>
                    <a:pt x="0" y="0"/>
                  </a:lnTo>
                  <a:lnTo>
                    <a:pt x="314324" y="0"/>
                  </a:lnTo>
                  <a:lnTo>
                    <a:pt x="314324" y="1438274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87399" y="3390117"/>
            <a:ext cx="615315" cy="745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20</a:t>
            </a:r>
            <a:endParaRPr sz="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</a:pPr>
            <a:r>
              <a:rPr sz="950" spc="25" dirty="0">
                <a:latin typeface="Trebuchet MS"/>
                <a:cs typeface="Trebuchet MS"/>
              </a:rPr>
              <a:t>19</a:t>
            </a:r>
            <a:endParaRPr sz="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18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69491" y="5115928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latin typeface="Trebuchet MS"/>
                <a:cs typeface="Trebuchet MS"/>
              </a:rPr>
              <a:t>14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93391" y="4540708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latin typeface="Trebuchet MS"/>
                <a:cs typeface="Trebuchet MS"/>
              </a:rPr>
              <a:t>16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661890" y="7129573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latin typeface="Trebuchet MS"/>
                <a:cs typeface="Trebuchet MS"/>
              </a:rPr>
              <a:t>7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50666" y="5978983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latin typeface="Trebuchet MS"/>
                <a:cs typeface="Trebuchet MS"/>
              </a:rPr>
              <a:t>11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19165" y="9143217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latin typeface="Trebuchet MS"/>
                <a:cs typeface="Trebuchet MS"/>
              </a:rPr>
              <a:t>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43065" y="6841888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latin typeface="Trebuchet MS"/>
                <a:cs typeface="Trebuchet MS"/>
              </a:rPr>
              <a:t>8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48199" y="9143217"/>
            <a:ext cx="74295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latin typeface="Trebuchet MS"/>
                <a:cs typeface="Trebuchet MS"/>
              </a:rPr>
              <a:t>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500340" y="6841888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latin typeface="Trebuchet MS"/>
                <a:cs typeface="Trebuchet MS"/>
              </a:rPr>
              <a:t>8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833714" y="8567848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latin typeface="Trebuchet MS"/>
                <a:cs typeface="Trebuchet MS"/>
              </a:rPr>
              <a:t>2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557615" y="7704942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latin typeface="Trebuchet MS"/>
                <a:cs typeface="Trebuchet MS"/>
              </a:rPr>
              <a:t>5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890990" y="7992478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latin typeface="Trebuchet MS"/>
                <a:cs typeface="Trebuchet MS"/>
              </a:rPr>
              <a:t>4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14890" y="8280163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latin typeface="Trebuchet MS"/>
                <a:cs typeface="Trebuchet MS"/>
              </a:rPr>
              <a:t>3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948265" y="8567848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latin typeface="Trebuchet MS"/>
                <a:cs typeface="Trebuchet MS"/>
              </a:rPr>
              <a:t>2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672165" y="8567848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latin typeface="Trebuchet MS"/>
                <a:cs typeface="Trebuchet MS"/>
              </a:rPr>
              <a:t>2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970416" y="6266667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latin typeface="Trebuchet MS"/>
                <a:cs typeface="Trebuchet MS"/>
              </a:rPr>
              <a:t>10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210674" y="8855533"/>
            <a:ext cx="72390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14300" algn="r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latin typeface="Trebuchet MS"/>
                <a:cs typeface="Trebuchet MS"/>
              </a:rPr>
              <a:t>1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062815" y="7704942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latin typeface="Trebuchet MS"/>
                <a:cs typeface="Trebuchet MS"/>
              </a:rPr>
              <a:t>5</a:t>
            </a:r>
            <a:endParaRPr sz="950">
              <a:latin typeface="Trebuchet MS"/>
              <a:cs typeface="Trebuchet MS"/>
            </a:endParaRPr>
          </a:p>
        </p:txBody>
      </p:sp>
      <p:pic>
        <p:nvPicPr>
          <p:cNvPr id="59" name="object 5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8249" y="9791711"/>
            <a:ext cx="152400" cy="152399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5279776" y="9769486"/>
            <a:ext cx="29845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454545"/>
                </a:solidFill>
                <a:latin typeface="Trebuchet MS"/>
                <a:cs typeface="Trebuchet MS"/>
              </a:rPr>
              <a:t>2022</a:t>
            </a:r>
            <a:endParaRPr sz="950">
              <a:latin typeface="Trebuchet MS"/>
              <a:cs typeface="Trebuchet MS"/>
            </a:endParaRPr>
          </a:p>
        </p:txBody>
      </p:sp>
      <p:pic>
        <p:nvPicPr>
          <p:cNvPr id="61" name="object 6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7849" y="9791711"/>
            <a:ext cx="152400" cy="152399"/>
          </a:xfrm>
          <a:prstGeom prst="rect">
            <a:avLst/>
          </a:prstGeom>
        </p:spPr>
      </p:pic>
      <p:sp>
        <p:nvSpPr>
          <p:cNvPr id="62" name="object 62"/>
          <p:cNvSpPr txBox="1"/>
          <p:nvPr/>
        </p:nvSpPr>
        <p:spPr>
          <a:xfrm>
            <a:off x="5892799" y="9769486"/>
            <a:ext cx="29845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454545"/>
                </a:solidFill>
                <a:latin typeface="Trebuchet MS"/>
                <a:cs typeface="Trebuchet MS"/>
              </a:rPr>
              <a:t>2021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764821" y="5194988"/>
            <a:ext cx="204152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35" dirty="0">
                <a:solidFill>
                  <a:srgbClr val="4B4B4B"/>
                </a:solidFill>
                <a:latin typeface="Trebuchet MS"/>
                <a:cs typeface="Trebuchet MS"/>
              </a:rPr>
              <a:t>Zādzības</a:t>
            </a:r>
            <a:r>
              <a:rPr sz="1950" b="1" spc="-1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50" b="1" spc="-80" dirty="0">
                <a:solidFill>
                  <a:srgbClr val="4B4B4B"/>
                </a:solidFill>
                <a:latin typeface="Trebuchet MS"/>
                <a:cs typeface="Trebuchet MS"/>
              </a:rPr>
              <a:t>izdarītas: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0963275" y="4786324"/>
            <a:ext cx="7677150" cy="0"/>
          </a:xfrm>
          <a:custGeom>
            <a:avLst/>
            <a:gdLst/>
            <a:ahLst/>
            <a:cxnLst/>
            <a:rect l="l" t="t" r="r" b="b"/>
            <a:pathLst>
              <a:path w="7677150">
                <a:moveTo>
                  <a:pt x="767714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6072370" y="4350299"/>
            <a:ext cx="102298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solidFill>
                  <a:srgbClr val="0E4E6E"/>
                </a:solidFill>
                <a:latin typeface="Trebuchet MS"/>
                <a:cs typeface="Trebuchet MS"/>
              </a:rPr>
              <a:t>Audi</a:t>
            </a:r>
            <a:r>
              <a:rPr sz="1200" spc="-10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0E4E6E"/>
                </a:solidFill>
                <a:latin typeface="Trebuchet MS"/>
                <a:cs typeface="Trebuchet MS"/>
              </a:rPr>
              <a:t>80,</a:t>
            </a:r>
            <a:r>
              <a:rPr sz="1200" spc="-10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0E4E6E"/>
                </a:solidFill>
                <a:latin typeface="Trebuchet MS"/>
                <a:cs typeface="Trebuchet MS"/>
              </a:rPr>
              <a:t>A4,</a:t>
            </a:r>
            <a:r>
              <a:rPr sz="1200" spc="-10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0E4E6E"/>
                </a:solidFill>
                <a:latin typeface="Trebuchet MS"/>
                <a:cs typeface="Trebuchet MS"/>
              </a:rPr>
              <a:t>A6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66" name="object 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16250" y="3333762"/>
            <a:ext cx="1743074" cy="990599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14312538" y="4340774"/>
            <a:ext cx="820419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solidFill>
                  <a:srgbClr val="0E4E6E"/>
                </a:solidFill>
                <a:latin typeface="Trebuchet MS"/>
                <a:cs typeface="Trebuchet MS"/>
              </a:rPr>
              <a:t>Passat,</a:t>
            </a:r>
            <a:r>
              <a:rPr sz="1200" spc="-7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0E4E6E"/>
                </a:solidFill>
                <a:latin typeface="Trebuchet MS"/>
                <a:cs typeface="Trebuchet MS"/>
              </a:rPr>
              <a:t>Golf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68" name="object 6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494040" y="3540304"/>
            <a:ext cx="564548" cy="564548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12442795" y="4378874"/>
            <a:ext cx="113792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50" dirty="0">
                <a:solidFill>
                  <a:srgbClr val="0E4E6E"/>
                </a:solidFill>
                <a:latin typeface="Trebuchet MS"/>
                <a:cs typeface="Trebuchet MS"/>
              </a:rPr>
              <a:t>3.</a:t>
            </a:r>
            <a:r>
              <a:rPr sz="1200" spc="-10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0E4E6E"/>
                </a:solidFill>
                <a:latin typeface="Trebuchet MS"/>
                <a:cs typeface="Trebuchet MS"/>
              </a:rPr>
              <a:t>un</a:t>
            </a:r>
            <a:r>
              <a:rPr sz="1200" spc="-9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0E4E6E"/>
                </a:solidFill>
                <a:latin typeface="Trebuchet MS"/>
                <a:cs typeface="Trebuchet MS"/>
              </a:rPr>
              <a:t>5.</a:t>
            </a:r>
            <a:r>
              <a:rPr sz="1200" spc="-10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200" spc="-70" dirty="0">
                <a:solidFill>
                  <a:srgbClr val="0E4E6E"/>
                </a:solidFill>
                <a:latin typeface="Trebuchet MS"/>
                <a:cs typeface="Trebuchet MS"/>
              </a:rPr>
              <a:t>sērija,</a:t>
            </a:r>
            <a:r>
              <a:rPr sz="1200" spc="-9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0E4E6E"/>
                </a:solidFill>
                <a:latin typeface="Trebuchet MS"/>
                <a:cs typeface="Trebuchet MS"/>
              </a:rPr>
              <a:t>X5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70" name="object 7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477749" y="3305187"/>
            <a:ext cx="1095374" cy="1095374"/>
          </a:xfrm>
          <a:prstGeom prst="rect">
            <a:avLst/>
          </a:prstGeom>
        </p:spPr>
      </p:pic>
      <p:sp>
        <p:nvSpPr>
          <p:cNvPr id="71" name="object 71"/>
          <p:cNvSpPr/>
          <p:nvPr/>
        </p:nvSpPr>
        <p:spPr>
          <a:xfrm>
            <a:off x="10825161" y="2933711"/>
            <a:ext cx="0" cy="7248525"/>
          </a:xfrm>
          <a:custGeom>
            <a:avLst/>
            <a:gdLst/>
            <a:ahLst/>
            <a:cxnLst/>
            <a:rect l="l" t="t" r="r" b="b"/>
            <a:pathLst>
              <a:path h="7248525">
                <a:moveTo>
                  <a:pt x="0" y="0"/>
                </a:moveTo>
                <a:lnTo>
                  <a:pt x="0" y="7248524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1512549" y="9086536"/>
            <a:ext cx="6269355" cy="64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100"/>
              </a:lnSpc>
              <a:spcBef>
                <a:spcPts val="100"/>
              </a:spcBef>
            </a:pPr>
            <a:r>
              <a:rPr sz="1650" spc="-95" dirty="0">
                <a:solidFill>
                  <a:srgbClr val="294E66"/>
                </a:solidFill>
                <a:latin typeface="Trebuchet MS"/>
                <a:cs typeface="Trebuchet MS"/>
              </a:rPr>
              <a:t>jo</a:t>
            </a:r>
            <a:r>
              <a:rPr sz="16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94E66"/>
                </a:solidFill>
                <a:latin typeface="Trebuchet MS"/>
                <a:cs typeface="Trebuchet MS"/>
              </a:rPr>
              <a:t>īpašnieki</a:t>
            </a:r>
            <a:r>
              <a:rPr sz="16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50" dirty="0">
                <a:solidFill>
                  <a:srgbClr val="294E66"/>
                </a:solidFill>
                <a:latin typeface="Trebuchet MS"/>
                <a:cs typeface="Trebuchet MS"/>
              </a:rPr>
              <a:t>vieglprātīgi</a:t>
            </a:r>
            <a:r>
              <a:rPr sz="16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60" dirty="0">
                <a:solidFill>
                  <a:srgbClr val="294E66"/>
                </a:solidFill>
                <a:latin typeface="Trebuchet MS"/>
                <a:cs typeface="Trebuchet MS"/>
              </a:rPr>
              <a:t>atstāja</a:t>
            </a:r>
            <a:r>
              <a:rPr sz="16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294E66"/>
                </a:solidFill>
                <a:latin typeface="Trebuchet MS"/>
                <a:cs typeface="Trebuchet MS"/>
              </a:rPr>
              <a:t>automašīnas</a:t>
            </a:r>
            <a:r>
              <a:rPr sz="16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294E66"/>
                </a:solidFill>
                <a:latin typeface="Trebuchet MS"/>
                <a:cs typeface="Trebuchet MS"/>
              </a:rPr>
              <a:t>atslēgas</a:t>
            </a:r>
            <a:r>
              <a:rPr sz="16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35" dirty="0">
                <a:solidFill>
                  <a:srgbClr val="294E66"/>
                </a:solidFill>
                <a:latin typeface="Trebuchet MS"/>
                <a:cs typeface="Trebuchet MS"/>
              </a:rPr>
              <a:t>aizdedzē</a:t>
            </a:r>
            <a:r>
              <a:rPr sz="16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45" dirty="0">
                <a:solidFill>
                  <a:srgbClr val="294E66"/>
                </a:solidFill>
                <a:latin typeface="Trebuchet MS"/>
                <a:cs typeface="Trebuchet MS"/>
              </a:rPr>
              <a:t>vai</a:t>
            </a:r>
            <a:r>
              <a:rPr sz="16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94E66"/>
                </a:solidFill>
                <a:latin typeface="Trebuchet MS"/>
                <a:cs typeface="Trebuchet MS"/>
              </a:rPr>
              <a:t>pat </a:t>
            </a:r>
            <a:r>
              <a:rPr sz="1650" spc="-40" dirty="0">
                <a:solidFill>
                  <a:srgbClr val="294E66"/>
                </a:solidFill>
                <a:latin typeface="Trebuchet MS"/>
                <a:cs typeface="Trebuchet MS"/>
              </a:rPr>
              <a:t>iedarbinātas</a:t>
            </a:r>
            <a:r>
              <a:rPr sz="1650" spc="-6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294E66"/>
                </a:solidFill>
                <a:latin typeface="Trebuchet MS"/>
                <a:cs typeface="Trebuchet MS"/>
              </a:rPr>
              <a:t>automašīnas</a:t>
            </a:r>
            <a:r>
              <a:rPr sz="1650" spc="-5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30" dirty="0">
                <a:solidFill>
                  <a:srgbClr val="294E66"/>
                </a:solidFill>
                <a:latin typeface="Trebuchet MS"/>
                <a:cs typeface="Trebuchet MS"/>
              </a:rPr>
              <a:t>(pārsvarā</a:t>
            </a:r>
            <a:r>
              <a:rPr sz="1650" spc="-6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90" dirty="0">
                <a:solidFill>
                  <a:srgbClr val="294E66"/>
                </a:solidFill>
                <a:latin typeface="Trebuchet MS"/>
                <a:cs typeface="Trebuchet MS"/>
              </a:rPr>
              <a:t>kurjeri-</a:t>
            </a:r>
            <a:r>
              <a:rPr sz="1650" spc="-10" dirty="0">
                <a:solidFill>
                  <a:srgbClr val="294E66"/>
                </a:solidFill>
                <a:latin typeface="Trebuchet MS"/>
                <a:cs typeface="Trebuchet MS"/>
              </a:rPr>
              <a:t>ārvalstnieki)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1087099" y="9144011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162" y="314324"/>
                </a:moveTo>
                <a:lnTo>
                  <a:pt x="107481" y="306311"/>
                </a:lnTo>
                <a:lnTo>
                  <a:pt x="64338" y="283997"/>
                </a:lnTo>
                <a:lnTo>
                  <a:pt x="30319" y="249974"/>
                </a:lnTo>
                <a:lnTo>
                  <a:pt x="8010" y="206832"/>
                </a:lnTo>
                <a:lnTo>
                  <a:pt x="0" y="157162"/>
                </a:lnTo>
                <a:lnTo>
                  <a:pt x="8010" y="107481"/>
                </a:lnTo>
                <a:lnTo>
                  <a:pt x="30319" y="64338"/>
                </a:lnTo>
                <a:lnTo>
                  <a:pt x="64338" y="30319"/>
                </a:lnTo>
                <a:lnTo>
                  <a:pt x="107481" y="8010"/>
                </a:lnTo>
                <a:lnTo>
                  <a:pt x="157162" y="0"/>
                </a:lnTo>
                <a:lnTo>
                  <a:pt x="187537" y="2953"/>
                </a:lnTo>
                <a:lnTo>
                  <a:pt x="215921" y="11431"/>
                </a:lnTo>
                <a:lnTo>
                  <a:pt x="241778" y="24855"/>
                </a:lnTo>
                <a:lnTo>
                  <a:pt x="264573" y="42649"/>
                </a:lnTo>
                <a:lnTo>
                  <a:pt x="202219" y="105004"/>
                </a:lnTo>
                <a:lnTo>
                  <a:pt x="102273" y="105004"/>
                </a:lnTo>
                <a:lnTo>
                  <a:pt x="60428" y="146848"/>
                </a:lnTo>
                <a:lnTo>
                  <a:pt x="152260" y="238670"/>
                </a:lnTo>
                <a:lnTo>
                  <a:pt x="289843" y="238670"/>
                </a:lnTo>
                <a:lnTo>
                  <a:pt x="283997" y="249974"/>
                </a:lnTo>
                <a:lnTo>
                  <a:pt x="249974" y="283997"/>
                </a:lnTo>
                <a:lnTo>
                  <a:pt x="206832" y="306311"/>
                </a:lnTo>
                <a:lnTo>
                  <a:pt x="157162" y="314324"/>
                </a:lnTo>
                <a:close/>
              </a:path>
              <a:path w="314325" h="314325">
                <a:moveTo>
                  <a:pt x="289843" y="238670"/>
                </a:moveTo>
                <a:lnTo>
                  <a:pt x="152260" y="238670"/>
                </a:lnTo>
                <a:lnTo>
                  <a:pt x="299689" y="91242"/>
                </a:lnTo>
                <a:lnTo>
                  <a:pt x="305900" y="106697"/>
                </a:lnTo>
                <a:lnTo>
                  <a:pt x="310495" y="122891"/>
                </a:lnTo>
                <a:lnTo>
                  <a:pt x="313346" y="139740"/>
                </a:lnTo>
                <a:lnTo>
                  <a:pt x="314324" y="157162"/>
                </a:lnTo>
                <a:lnTo>
                  <a:pt x="306311" y="206832"/>
                </a:lnTo>
                <a:lnTo>
                  <a:pt x="289843" y="238670"/>
                </a:lnTo>
                <a:close/>
              </a:path>
              <a:path w="314325" h="314325">
                <a:moveTo>
                  <a:pt x="152251" y="154972"/>
                </a:moveTo>
                <a:lnTo>
                  <a:pt x="102273" y="105004"/>
                </a:lnTo>
                <a:lnTo>
                  <a:pt x="202219" y="105004"/>
                </a:lnTo>
                <a:lnTo>
                  <a:pt x="152251" y="154972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1512549" y="8611284"/>
            <a:ext cx="683133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35" dirty="0">
                <a:solidFill>
                  <a:srgbClr val="294E66"/>
                </a:solidFill>
                <a:latin typeface="Trebuchet MS"/>
                <a:cs typeface="Trebuchet MS"/>
              </a:rPr>
              <a:t>iepriekš</a:t>
            </a:r>
            <a:r>
              <a:rPr sz="16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294E66"/>
                </a:solidFill>
                <a:latin typeface="Trebuchet MS"/>
                <a:cs typeface="Trebuchet MS"/>
              </a:rPr>
              <a:t>nozogot</a:t>
            </a:r>
            <a:r>
              <a:rPr sz="16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294E66"/>
                </a:solidFill>
                <a:latin typeface="Trebuchet MS"/>
                <a:cs typeface="Trebuchet MS"/>
              </a:rPr>
              <a:t>automašīnas</a:t>
            </a:r>
            <a:r>
              <a:rPr sz="16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294E66"/>
                </a:solidFill>
                <a:latin typeface="Trebuchet MS"/>
                <a:cs typeface="Trebuchet MS"/>
              </a:rPr>
              <a:t>aizdedzes</a:t>
            </a:r>
            <a:r>
              <a:rPr sz="16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30" dirty="0">
                <a:solidFill>
                  <a:srgbClr val="294E66"/>
                </a:solidFill>
                <a:latin typeface="Trebuchet MS"/>
                <a:cs typeface="Trebuchet MS"/>
              </a:rPr>
              <a:t>atslēgas,</a:t>
            </a:r>
            <a:r>
              <a:rPr sz="16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94E66"/>
                </a:solidFill>
                <a:latin typeface="Trebuchet MS"/>
                <a:cs typeface="Trebuchet MS"/>
              </a:rPr>
              <a:t>pārsvarā</a:t>
            </a:r>
            <a:r>
              <a:rPr sz="16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294E66"/>
                </a:solidFill>
                <a:latin typeface="Trebuchet MS"/>
                <a:cs typeface="Trebuchet MS"/>
              </a:rPr>
              <a:t>no</a:t>
            </a:r>
            <a:r>
              <a:rPr sz="16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94E66"/>
                </a:solidFill>
                <a:latin typeface="Trebuchet MS"/>
                <a:cs typeface="Trebuchet MS"/>
              </a:rPr>
              <a:t>privātmājām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1087099" y="8610611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162" y="314324"/>
                </a:moveTo>
                <a:lnTo>
                  <a:pt x="107481" y="306311"/>
                </a:lnTo>
                <a:lnTo>
                  <a:pt x="64338" y="283997"/>
                </a:lnTo>
                <a:lnTo>
                  <a:pt x="30319" y="249974"/>
                </a:lnTo>
                <a:lnTo>
                  <a:pt x="8010" y="206832"/>
                </a:lnTo>
                <a:lnTo>
                  <a:pt x="0" y="157162"/>
                </a:lnTo>
                <a:lnTo>
                  <a:pt x="8010" y="107481"/>
                </a:lnTo>
                <a:lnTo>
                  <a:pt x="30319" y="64338"/>
                </a:lnTo>
                <a:lnTo>
                  <a:pt x="64338" y="30319"/>
                </a:lnTo>
                <a:lnTo>
                  <a:pt x="107481" y="8010"/>
                </a:lnTo>
                <a:lnTo>
                  <a:pt x="157162" y="0"/>
                </a:lnTo>
                <a:lnTo>
                  <a:pt x="187537" y="2953"/>
                </a:lnTo>
                <a:lnTo>
                  <a:pt x="215921" y="11431"/>
                </a:lnTo>
                <a:lnTo>
                  <a:pt x="241778" y="24855"/>
                </a:lnTo>
                <a:lnTo>
                  <a:pt x="264573" y="42649"/>
                </a:lnTo>
                <a:lnTo>
                  <a:pt x="202219" y="105004"/>
                </a:lnTo>
                <a:lnTo>
                  <a:pt x="102273" y="105004"/>
                </a:lnTo>
                <a:lnTo>
                  <a:pt x="60428" y="146848"/>
                </a:lnTo>
                <a:lnTo>
                  <a:pt x="152260" y="238670"/>
                </a:lnTo>
                <a:lnTo>
                  <a:pt x="289843" y="238670"/>
                </a:lnTo>
                <a:lnTo>
                  <a:pt x="283997" y="249974"/>
                </a:lnTo>
                <a:lnTo>
                  <a:pt x="249974" y="283997"/>
                </a:lnTo>
                <a:lnTo>
                  <a:pt x="206832" y="306311"/>
                </a:lnTo>
                <a:lnTo>
                  <a:pt x="157162" y="314324"/>
                </a:lnTo>
                <a:close/>
              </a:path>
              <a:path w="314325" h="314325">
                <a:moveTo>
                  <a:pt x="289843" y="238670"/>
                </a:moveTo>
                <a:lnTo>
                  <a:pt x="152260" y="238670"/>
                </a:lnTo>
                <a:lnTo>
                  <a:pt x="299689" y="91242"/>
                </a:lnTo>
                <a:lnTo>
                  <a:pt x="305900" y="106697"/>
                </a:lnTo>
                <a:lnTo>
                  <a:pt x="310495" y="122891"/>
                </a:lnTo>
                <a:lnTo>
                  <a:pt x="313346" y="139740"/>
                </a:lnTo>
                <a:lnTo>
                  <a:pt x="314324" y="157162"/>
                </a:lnTo>
                <a:lnTo>
                  <a:pt x="306311" y="206832"/>
                </a:lnTo>
                <a:lnTo>
                  <a:pt x="289843" y="238670"/>
                </a:lnTo>
                <a:close/>
              </a:path>
              <a:path w="314325" h="314325">
                <a:moveTo>
                  <a:pt x="152251" y="154972"/>
                </a:moveTo>
                <a:lnTo>
                  <a:pt x="102273" y="105004"/>
                </a:lnTo>
                <a:lnTo>
                  <a:pt x="202219" y="105004"/>
                </a:lnTo>
                <a:lnTo>
                  <a:pt x="152251" y="154972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1512549" y="7391086"/>
            <a:ext cx="6568440" cy="954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100"/>
              </a:lnSpc>
              <a:spcBef>
                <a:spcPts val="100"/>
              </a:spcBef>
            </a:pPr>
            <a:r>
              <a:rPr sz="1650" spc="65" dirty="0">
                <a:solidFill>
                  <a:srgbClr val="294E66"/>
                </a:solidFill>
                <a:latin typeface="Trebuchet MS"/>
                <a:cs typeface="Trebuchet MS"/>
              </a:rPr>
              <a:t>5</a:t>
            </a:r>
            <a:r>
              <a:rPr sz="1650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50" dirty="0">
                <a:solidFill>
                  <a:srgbClr val="294E66"/>
                </a:solidFill>
                <a:latin typeface="Trebuchet MS"/>
                <a:cs typeface="Trebuchet MS"/>
              </a:rPr>
              <a:t>līdz</a:t>
            </a:r>
            <a:r>
              <a:rPr sz="1650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50" dirty="0">
                <a:solidFill>
                  <a:srgbClr val="294E66"/>
                </a:solidFill>
                <a:latin typeface="Trebuchet MS"/>
                <a:cs typeface="Trebuchet MS"/>
              </a:rPr>
              <a:t>10</a:t>
            </a:r>
            <a:r>
              <a:rPr sz="1650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294E66"/>
                </a:solidFill>
                <a:latin typeface="Trebuchet MS"/>
                <a:cs typeface="Trebuchet MS"/>
              </a:rPr>
              <a:t>gadus</a:t>
            </a:r>
            <a:r>
              <a:rPr sz="1650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94E66"/>
                </a:solidFill>
                <a:latin typeface="Trebuchet MS"/>
                <a:cs typeface="Trebuchet MS"/>
              </a:rPr>
              <a:t>vecu</a:t>
            </a:r>
            <a:r>
              <a:rPr sz="1650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0" dirty="0">
                <a:solidFill>
                  <a:srgbClr val="294E66"/>
                </a:solidFill>
                <a:latin typeface="Trebuchet MS"/>
                <a:cs typeface="Trebuchet MS"/>
              </a:rPr>
              <a:t>automašīnu</a:t>
            </a:r>
            <a:r>
              <a:rPr sz="1650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94E66"/>
                </a:solidFill>
                <a:latin typeface="Trebuchet MS"/>
                <a:cs typeface="Trebuchet MS"/>
              </a:rPr>
              <a:t>zādzību</a:t>
            </a:r>
            <a:r>
              <a:rPr sz="1650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94E66"/>
                </a:solidFill>
                <a:latin typeface="Trebuchet MS"/>
                <a:cs typeface="Trebuchet MS"/>
              </a:rPr>
              <a:t>izdarīšana</a:t>
            </a:r>
            <a:r>
              <a:rPr sz="1650" spc="-90" dirty="0">
                <a:solidFill>
                  <a:srgbClr val="294E66"/>
                </a:solidFill>
                <a:latin typeface="Trebuchet MS"/>
                <a:cs typeface="Trebuchet MS"/>
              </a:rPr>
              <a:t> veikta, </a:t>
            </a:r>
            <a:r>
              <a:rPr sz="1650" spc="-10" dirty="0">
                <a:solidFill>
                  <a:srgbClr val="294E66"/>
                </a:solidFill>
                <a:latin typeface="Trebuchet MS"/>
                <a:cs typeface="Trebuchet MS"/>
              </a:rPr>
              <a:t>izmantojot </a:t>
            </a:r>
            <a:r>
              <a:rPr sz="1650" dirty="0">
                <a:solidFill>
                  <a:srgbClr val="294E66"/>
                </a:solidFill>
                <a:latin typeface="Trebuchet MS"/>
                <a:cs typeface="Trebuchet MS"/>
              </a:rPr>
              <a:t>mehāniskus</a:t>
            </a:r>
            <a:r>
              <a:rPr sz="1650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r>
              <a:rPr sz="1650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94E66"/>
                </a:solidFill>
                <a:latin typeface="Trebuchet MS"/>
                <a:cs typeface="Trebuchet MS"/>
              </a:rPr>
              <a:t>elektroniskus</a:t>
            </a:r>
            <a:r>
              <a:rPr sz="1650" spc="-7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30" dirty="0">
                <a:solidFill>
                  <a:srgbClr val="294E66"/>
                </a:solidFill>
                <a:latin typeface="Trebuchet MS"/>
                <a:cs typeface="Trebuchet MS"/>
              </a:rPr>
              <a:t>speciāli</a:t>
            </a:r>
            <a:r>
              <a:rPr sz="1650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0" dirty="0">
                <a:solidFill>
                  <a:srgbClr val="294E66"/>
                </a:solidFill>
                <a:latin typeface="Trebuchet MS"/>
                <a:cs typeface="Trebuchet MS"/>
              </a:rPr>
              <a:t>noziedzīga</a:t>
            </a:r>
            <a:r>
              <a:rPr sz="1650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50" dirty="0">
                <a:solidFill>
                  <a:srgbClr val="294E66"/>
                </a:solidFill>
                <a:latin typeface="Trebuchet MS"/>
                <a:cs typeface="Trebuchet MS"/>
              </a:rPr>
              <a:t>nodarījuma</a:t>
            </a:r>
            <a:r>
              <a:rPr sz="1650" spc="-7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294E66"/>
                </a:solidFill>
                <a:latin typeface="Trebuchet MS"/>
                <a:cs typeface="Trebuchet MS"/>
              </a:rPr>
              <a:t>īstenošanai </a:t>
            </a:r>
            <a:r>
              <a:rPr sz="1650" spc="-25" dirty="0">
                <a:solidFill>
                  <a:srgbClr val="294E66"/>
                </a:solidFill>
                <a:latin typeface="Trebuchet MS"/>
                <a:cs typeface="Trebuchet MS"/>
              </a:rPr>
              <a:t>izgatavotus</a:t>
            </a:r>
            <a:r>
              <a:rPr sz="16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45" dirty="0">
                <a:solidFill>
                  <a:srgbClr val="294E66"/>
                </a:solidFill>
                <a:latin typeface="Trebuchet MS"/>
                <a:cs typeface="Trebuchet MS"/>
              </a:rPr>
              <a:t>vai</a:t>
            </a:r>
            <a:r>
              <a:rPr sz="16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94E66"/>
                </a:solidFill>
                <a:latin typeface="Trebuchet MS"/>
                <a:cs typeface="Trebuchet MS"/>
              </a:rPr>
              <a:t>pielāgotus</a:t>
            </a:r>
            <a:r>
              <a:rPr sz="16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0" dirty="0">
                <a:solidFill>
                  <a:srgbClr val="294E66"/>
                </a:solidFill>
                <a:latin typeface="Trebuchet MS"/>
                <a:cs typeface="Trebuchet MS"/>
              </a:rPr>
              <a:t>rīkus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1087099" y="7448561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162" y="314324"/>
                </a:moveTo>
                <a:lnTo>
                  <a:pt x="107481" y="306311"/>
                </a:lnTo>
                <a:lnTo>
                  <a:pt x="64338" y="283997"/>
                </a:lnTo>
                <a:lnTo>
                  <a:pt x="30319" y="249974"/>
                </a:lnTo>
                <a:lnTo>
                  <a:pt x="8010" y="206832"/>
                </a:lnTo>
                <a:lnTo>
                  <a:pt x="0" y="157162"/>
                </a:lnTo>
                <a:lnTo>
                  <a:pt x="8010" y="107481"/>
                </a:lnTo>
                <a:lnTo>
                  <a:pt x="30319" y="64338"/>
                </a:lnTo>
                <a:lnTo>
                  <a:pt x="64338" y="30319"/>
                </a:lnTo>
                <a:lnTo>
                  <a:pt x="107481" y="8010"/>
                </a:lnTo>
                <a:lnTo>
                  <a:pt x="157162" y="0"/>
                </a:lnTo>
                <a:lnTo>
                  <a:pt x="187537" y="2953"/>
                </a:lnTo>
                <a:lnTo>
                  <a:pt x="215921" y="11431"/>
                </a:lnTo>
                <a:lnTo>
                  <a:pt x="241778" y="24855"/>
                </a:lnTo>
                <a:lnTo>
                  <a:pt x="264573" y="42649"/>
                </a:lnTo>
                <a:lnTo>
                  <a:pt x="202219" y="105004"/>
                </a:lnTo>
                <a:lnTo>
                  <a:pt x="102273" y="105004"/>
                </a:lnTo>
                <a:lnTo>
                  <a:pt x="60428" y="146848"/>
                </a:lnTo>
                <a:lnTo>
                  <a:pt x="152260" y="238670"/>
                </a:lnTo>
                <a:lnTo>
                  <a:pt x="289843" y="238670"/>
                </a:lnTo>
                <a:lnTo>
                  <a:pt x="283997" y="249974"/>
                </a:lnTo>
                <a:lnTo>
                  <a:pt x="249974" y="283997"/>
                </a:lnTo>
                <a:lnTo>
                  <a:pt x="206832" y="306311"/>
                </a:lnTo>
                <a:lnTo>
                  <a:pt x="157162" y="314324"/>
                </a:lnTo>
                <a:close/>
              </a:path>
              <a:path w="314325" h="314325">
                <a:moveTo>
                  <a:pt x="289843" y="238670"/>
                </a:moveTo>
                <a:lnTo>
                  <a:pt x="152260" y="238670"/>
                </a:lnTo>
                <a:lnTo>
                  <a:pt x="299689" y="91242"/>
                </a:lnTo>
                <a:lnTo>
                  <a:pt x="305900" y="106697"/>
                </a:lnTo>
                <a:lnTo>
                  <a:pt x="310495" y="122891"/>
                </a:lnTo>
                <a:lnTo>
                  <a:pt x="313346" y="139740"/>
                </a:lnTo>
                <a:lnTo>
                  <a:pt x="314324" y="157162"/>
                </a:lnTo>
                <a:lnTo>
                  <a:pt x="306311" y="206832"/>
                </a:lnTo>
                <a:lnTo>
                  <a:pt x="289843" y="238670"/>
                </a:lnTo>
                <a:close/>
              </a:path>
              <a:path w="314325" h="314325">
                <a:moveTo>
                  <a:pt x="152251" y="154972"/>
                </a:moveTo>
                <a:lnTo>
                  <a:pt x="102273" y="105004"/>
                </a:lnTo>
                <a:lnTo>
                  <a:pt x="202219" y="105004"/>
                </a:lnTo>
                <a:lnTo>
                  <a:pt x="152251" y="154972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1512549" y="6238562"/>
            <a:ext cx="6920230" cy="954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100"/>
              </a:lnSpc>
              <a:spcBef>
                <a:spcPts val="100"/>
              </a:spcBef>
            </a:pPr>
            <a:r>
              <a:rPr sz="1650" spc="-60" dirty="0">
                <a:solidFill>
                  <a:srgbClr val="294E66"/>
                </a:solidFill>
                <a:latin typeface="Trebuchet MS"/>
                <a:cs typeface="Trebuchet MS"/>
              </a:rPr>
              <a:t>jaunu</a:t>
            </a:r>
            <a:r>
              <a:rPr sz="16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45" dirty="0">
                <a:solidFill>
                  <a:srgbClr val="294E66"/>
                </a:solidFill>
                <a:latin typeface="Trebuchet MS"/>
                <a:cs typeface="Trebuchet MS"/>
              </a:rPr>
              <a:t>automašīnu,</a:t>
            </a:r>
            <a:r>
              <a:rPr sz="16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294E66"/>
                </a:solidFill>
                <a:latin typeface="Trebuchet MS"/>
                <a:cs typeface="Trebuchet MS"/>
              </a:rPr>
              <a:t>kuras</a:t>
            </a:r>
            <a:r>
              <a:rPr sz="16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80" dirty="0">
                <a:solidFill>
                  <a:srgbClr val="294E66"/>
                </a:solidFill>
                <a:latin typeface="Trebuchet MS"/>
                <a:cs typeface="Trebuchet MS"/>
              </a:rPr>
              <a:t>ir</a:t>
            </a:r>
            <a:r>
              <a:rPr sz="16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94E66"/>
                </a:solidFill>
                <a:latin typeface="Trebuchet MS"/>
                <a:cs typeface="Trebuchet MS"/>
              </a:rPr>
              <a:t>aprīkotas</a:t>
            </a:r>
            <a:r>
              <a:rPr sz="16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294E66"/>
                </a:solidFill>
                <a:latin typeface="Trebuchet MS"/>
                <a:cs typeface="Trebuchet MS"/>
              </a:rPr>
              <a:t>ar</a:t>
            </a:r>
            <a:r>
              <a:rPr sz="1650" spc="3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45" dirty="0">
                <a:solidFill>
                  <a:srgbClr val="294E66"/>
                </a:solidFill>
                <a:latin typeface="Trebuchet MS"/>
                <a:cs typeface="Trebuchet MS"/>
              </a:rPr>
              <a:t>„bezatslēgas”</a:t>
            </a:r>
            <a:r>
              <a:rPr sz="16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294E66"/>
                </a:solidFill>
                <a:latin typeface="Trebuchet MS"/>
                <a:cs typeface="Trebuchet MS"/>
              </a:rPr>
              <a:t>sistēmām</a:t>
            </a:r>
            <a:r>
              <a:rPr sz="16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94E66"/>
                </a:solidFill>
                <a:latin typeface="Trebuchet MS"/>
                <a:cs typeface="Trebuchet MS"/>
              </a:rPr>
              <a:t>(keyless-go, </a:t>
            </a:r>
            <a:r>
              <a:rPr sz="1650" spc="-10" dirty="0">
                <a:solidFill>
                  <a:srgbClr val="294E66"/>
                </a:solidFill>
                <a:latin typeface="Trebuchet MS"/>
                <a:cs typeface="Trebuchet MS"/>
              </a:rPr>
              <a:t>smart</a:t>
            </a:r>
            <a:r>
              <a:rPr sz="165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40" dirty="0">
                <a:solidFill>
                  <a:srgbClr val="294E66"/>
                </a:solidFill>
                <a:latin typeface="Trebuchet MS"/>
                <a:cs typeface="Trebuchet MS"/>
              </a:rPr>
              <a:t>key</a:t>
            </a:r>
            <a:r>
              <a:rPr sz="16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94E66"/>
                </a:solidFill>
                <a:latin typeface="Trebuchet MS"/>
                <a:cs typeface="Trebuchet MS"/>
              </a:rPr>
              <a:t>Comfort</a:t>
            </a:r>
            <a:r>
              <a:rPr sz="165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65" dirty="0">
                <a:solidFill>
                  <a:srgbClr val="294E66"/>
                </a:solidFill>
                <a:latin typeface="Trebuchet MS"/>
                <a:cs typeface="Trebuchet MS"/>
              </a:rPr>
              <a:t>Access</a:t>
            </a:r>
            <a:r>
              <a:rPr sz="16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145" dirty="0">
                <a:solidFill>
                  <a:srgbClr val="294E66"/>
                </a:solidFill>
                <a:latin typeface="Trebuchet MS"/>
                <a:cs typeface="Trebuchet MS"/>
              </a:rPr>
              <a:t>u.t.l.),</a:t>
            </a:r>
            <a:r>
              <a:rPr sz="165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0" dirty="0">
                <a:solidFill>
                  <a:srgbClr val="294E66"/>
                </a:solidFill>
                <a:latin typeface="Trebuchet MS"/>
                <a:cs typeface="Trebuchet MS"/>
              </a:rPr>
              <a:t>zādzībām</a:t>
            </a:r>
            <a:r>
              <a:rPr sz="16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35" dirty="0">
                <a:solidFill>
                  <a:srgbClr val="294E66"/>
                </a:solidFill>
                <a:latin typeface="Trebuchet MS"/>
                <a:cs typeface="Trebuchet MS"/>
              </a:rPr>
              <a:t>izmanto</a:t>
            </a:r>
            <a:r>
              <a:rPr sz="165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294E66"/>
                </a:solidFill>
                <a:latin typeface="Trebuchet MS"/>
                <a:cs typeface="Trebuchet MS"/>
              </a:rPr>
              <a:t>specializētas </a:t>
            </a:r>
            <a:r>
              <a:rPr sz="1650" spc="-25" dirty="0">
                <a:solidFill>
                  <a:srgbClr val="294E66"/>
                </a:solidFill>
                <a:latin typeface="Trebuchet MS"/>
                <a:cs typeface="Trebuchet MS"/>
              </a:rPr>
              <a:t>elektroniskās</a:t>
            </a:r>
            <a:r>
              <a:rPr sz="1650" spc="-7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294E66"/>
                </a:solidFill>
                <a:latin typeface="Trebuchet MS"/>
                <a:cs typeface="Trebuchet MS"/>
              </a:rPr>
              <a:t>ierīces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1087099" y="6296036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162" y="314324"/>
                </a:moveTo>
                <a:lnTo>
                  <a:pt x="107481" y="306311"/>
                </a:lnTo>
                <a:lnTo>
                  <a:pt x="64338" y="283997"/>
                </a:lnTo>
                <a:lnTo>
                  <a:pt x="30319" y="249974"/>
                </a:lnTo>
                <a:lnTo>
                  <a:pt x="8010" y="206832"/>
                </a:lnTo>
                <a:lnTo>
                  <a:pt x="0" y="157162"/>
                </a:lnTo>
                <a:lnTo>
                  <a:pt x="8010" y="107481"/>
                </a:lnTo>
                <a:lnTo>
                  <a:pt x="30319" y="64338"/>
                </a:lnTo>
                <a:lnTo>
                  <a:pt x="64338" y="30319"/>
                </a:lnTo>
                <a:lnTo>
                  <a:pt x="107481" y="8010"/>
                </a:lnTo>
                <a:lnTo>
                  <a:pt x="157162" y="0"/>
                </a:lnTo>
                <a:lnTo>
                  <a:pt x="187537" y="2953"/>
                </a:lnTo>
                <a:lnTo>
                  <a:pt x="215921" y="11431"/>
                </a:lnTo>
                <a:lnTo>
                  <a:pt x="241778" y="24855"/>
                </a:lnTo>
                <a:lnTo>
                  <a:pt x="264573" y="42649"/>
                </a:lnTo>
                <a:lnTo>
                  <a:pt x="202219" y="105004"/>
                </a:lnTo>
                <a:lnTo>
                  <a:pt x="102273" y="105004"/>
                </a:lnTo>
                <a:lnTo>
                  <a:pt x="60428" y="146848"/>
                </a:lnTo>
                <a:lnTo>
                  <a:pt x="152260" y="238670"/>
                </a:lnTo>
                <a:lnTo>
                  <a:pt x="289843" y="238670"/>
                </a:lnTo>
                <a:lnTo>
                  <a:pt x="283997" y="249974"/>
                </a:lnTo>
                <a:lnTo>
                  <a:pt x="249974" y="283997"/>
                </a:lnTo>
                <a:lnTo>
                  <a:pt x="206832" y="306311"/>
                </a:lnTo>
                <a:lnTo>
                  <a:pt x="157162" y="314324"/>
                </a:lnTo>
                <a:close/>
              </a:path>
              <a:path w="314325" h="314325">
                <a:moveTo>
                  <a:pt x="289843" y="238670"/>
                </a:moveTo>
                <a:lnTo>
                  <a:pt x="152260" y="238670"/>
                </a:lnTo>
                <a:lnTo>
                  <a:pt x="299689" y="91242"/>
                </a:lnTo>
                <a:lnTo>
                  <a:pt x="305900" y="106697"/>
                </a:lnTo>
                <a:lnTo>
                  <a:pt x="310495" y="122891"/>
                </a:lnTo>
                <a:lnTo>
                  <a:pt x="313346" y="139740"/>
                </a:lnTo>
                <a:lnTo>
                  <a:pt x="314324" y="157162"/>
                </a:lnTo>
                <a:lnTo>
                  <a:pt x="306311" y="206832"/>
                </a:lnTo>
                <a:lnTo>
                  <a:pt x="289843" y="238670"/>
                </a:lnTo>
                <a:close/>
              </a:path>
              <a:path w="314325" h="314325">
                <a:moveTo>
                  <a:pt x="152251" y="154972"/>
                </a:moveTo>
                <a:lnTo>
                  <a:pt x="102273" y="105004"/>
                </a:lnTo>
                <a:lnTo>
                  <a:pt x="202219" y="105004"/>
                </a:lnTo>
                <a:lnTo>
                  <a:pt x="152251" y="154972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1512549" y="5753784"/>
            <a:ext cx="487553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65" dirty="0">
                <a:solidFill>
                  <a:srgbClr val="294E66"/>
                </a:solidFill>
                <a:latin typeface="Trebuchet MS"/>
                <a:cs typeface="Trebuchet MS"/>
              </a:rPr>
              <a:t>izmantojot</a:t>
            </a:r>
            <a:r>
              <a:rPr sz="16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85" dirty="0">
                <a:solidFill>
                  <a:srgbClr val="294E66"/>
                </a:solidFill>
                <a:latin typeface="Trebuchet MS"/>
                <a:cs typeface="Trebuchet MS"/>
              </a:rPr>
              <a:t>GPS</a:t>
            </a:r>
            <a:r>
              <a:rPr sz="1650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30" dirty="0">
                <a:solidFill>
                  <a:srgbClr val="294E66"/>
                </a:solidFill>
                <a:latin typeface="Trebuchet MS"/>
                <a:cs typeface="Trebuchet MS"/>
              </a:rPr>
              <a:t>iekārtas</a:t>
            </a:r>
            <a:r>
              <a:rPr sz="1650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45" dirty="0">
                <a:solidFill>
                  <a:srgbClr val="294E66"/>
                </a:solidFill>
                <a:latin typeface="Trebuchet MS"/>
                <a:cs typeface="Trebuchet MS"/>
              </a:rPr>
              <a:t>potenciālo</a:t>
            </a:r>
            <a:r>
              <a:rPr sz="16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40" dirty="0">
                <a:solidFill>
                  <a:srgbClr val="294E66"/>
                </a:solidFill>
                <a:latin typeface="Trebuchet MS"/>
                <a:cs typeface="Trebuchet MS"/>
              </a:rPr>
              <a:t>upuru</a:t>
            </a:r>
            <a:r>
              <a:rPr sz="1650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294E66"/>
                </a:solidFill>
                <a:latin typeface="Trebuchet MS"/>
                <a:cs typeface="Trebuchet MS"/>
              </a:rPr>
              <a:t>izsekošanai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1087099" y="5753111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162" y="314324"/>
                </a:moveTo>
                <a:lnTo>
                  <a:pt x="107481" y="306311"/>
                </a:lnTo>
                <a:lnTo>
                  <a:pt x="64338" y="283997"/>
                </a:lnTo>
                <a:lnTo>
                  <a:pt x="30319" y="249974"/>
                </a:lnTo>
                <a:lnTo>
                  <a:pt x="8010" y="206832"/>
                </a:lnTo>
                <a:lnTo>
                  <a:pt x="0" y="157162"/>
                </a:lnTo>
                <a:lnTo>
                  <a:pt x="8010" y="107481"/>
                </a:lnTo>
                <a:lnTo>
                  <a:pt x="30319" y="64338"/>
                </a:lnTo>
                <a:lnTo>
                  <a:pt x="64338" y="30319"/>
                </a:lnTo>
                <a:lnTo>
                  <a:pt x="107481" y="8010"/>
                </a:lnTo>
                <a:lnTo>
                  <a:pt x="157162" y="0"/>
                </a:lnTo>
                <a:lnTo>
                  <a:pt x="187537" y="2953"/>
                </a:lnTo>
                <a:lnTo>
                  <a:pt x="215921" y="11431"/>
                </a:lnTo>
                <a:lnTo>
                  <a:pt x="241778" y="24855"/>
                </a:lnTo>
                <a:lnTo>
                  <a:pt x="264573" y="42649"/>
                </a:lnTo>
                <a:lnTo>
                  <a:pt x="202219" y="105004"/>
                </a:lnTo>
                <a:lnTo>
                  <a:pt x="102273" y="105004"/>
                </a:lnTo>
                <a:lnTo>
                  <a:pt x="60428" y="146848"/>
                </a:lnTo>
                <a:lnTo>
                  <a:pt x="152260" y="238670"/>
                </a:lnTo>
                <a:lnTo>
                  <a:pt x="289843" y="238670"/>
                </a:lnTo>
                <a:lnTo>
                  <a:pt x="283997" y="249974"/>
                </a:lnTo>
                <a:lnTo>
                  <a:pt x="249974" y="283997"/>
                </a:lnTo>
                <a:lnTo>
                  <a:pt x="206832" y="306311"/>
                </a:lnTo>
                <a:lnTo>
                  <a:pt x="157162" y="314324"/>
                </a:lnTo>
                <a:close/>
              </a:path>
              <a:path w="314325" h="314325">
                <a:moveTo>
                  <a:pt x="289843" y="238670"/>
                </a:moveTo>
                <a:lnTo>
                  <a:pt x="152260" y="238670"/>
                </a:lnTo>
                <a:lnTo>
                  <a:pt x="299689" y="91242"/>
                </a:lnTo>
                <a:lnTo>
                  <a:pt x="305900" y="106697"/>
                </a:lnTo>
                <a:lnTo>
                  <a:pt x="310495" y="122891"/>
                </a:lnTo>
                <a:lnTo>
                  <a:pt x="313346" y="139740"/>
                </a:lnTo>
                <a:lnTo>
                  <a:pt x="314324" y="157162"/>
                </a:lnTo>
                <a:lnTo>
                  <a:pt x="306311" y="206832"/>
                </a:lnTo>
                <a:lnTo>
                  <a:pt x="289843" y="238670"/>
                </a:lnTo>
                <a:close/>
              </a:path>
              <a:path w="314325" h="314325">
                <a:moveTo>
                  <a:pt x="152251" y="154972"/>
                </a:moveTo>
                <a:lnTo>
                  <a:pt x="102273" y="105004"/>
                </a:lnTo>
                <a:lnTo>
                  <a:pt x="202219" y="105004"/>
                </a:lnTo>
                <a:lnTo>
                  <a:pt x="152251" y="154972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12874972" y="2947089"/>
            <a:ext cx="3821429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60" dirty="0">
                <a:solidFill>
                  <a:srgbClr val="4B4B4B"/>
                </a:solidFill>
                <a:latin typeface="Trebuchet MS"/>
                <a:cs typeface="Trebuchet MS"/>
              </a:rPr>
              <a:t>Visvairāk</a:t>
            </a:r>
            <a:r>
              <a:rPr sz="1950" b="1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50" b="1" spc="-70" dirty="0">
                <a:solidFill>
                  <a:srgbClr val="4B4B4B"/>
                </a:solidFill>
                <a:latin typeface="Trebuchet MS"/>
                <a:cs typeface="Trebuchet MS"/>
              </a:rPr>
              <a:t>zagtie</a:t>
            </a:r>
            <a:r>
              <a:rPr sz="1950" b="1" spc="-1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50" b="1" spc="-70" dirty="0">
                <a:solidFill>
                  <a:srgbClr val="4B4B4B"/>
                </a:solidFill>
                <a:latin typeface="Trebuchet MS"/>
                <a:cs typeface="Trebuchet MS"/>
              </a:rPr>
              <a:t>automašīnu</a:t>
            </a:r>
            <a:r>
              <a:rPr sz="1950" b="1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50" b="1" spc="-45" dirty="0">
                <a:solidFill>
                  <a:srgbClr val="4B4B4B"/>
                </a:solidFill>
                <a:latin typeface="Trebuchet MS"/>
                <a:cs typeface="Trebuchet MS"/>
              </a:rPr>
              <a:t>modeļi</a:t>
            </a:r>
            <a:endParaRPr sz="1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4041" y="692161"/>
            <a:ext cx="11987530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8315" marR="5080" indent="-4286250">
              <a:lnSpc>
                <a:spcPct val="125000"/>
              </a:lnSpc>
              <a:spcBef>
                <a:spcPts val="100"/>
              </a:spcBef>
            </a:pPr>
            <a:r>
              <a:rPr spc="60" dirty="0"/>
              <a:t>Narkotisko</a:t>
            </a:r>
            <a:r>
              <a:rPr spc="-75" dirty="0"/>
              <a:t> </a:t>
            </a:r>
            <a:r>
              <a:rPr dirty="0"/>
              <a:t>(psihotropo)</a:t>
            </a:r>
            <a:r>
              <a:rPr spc="-75" dirty="0"/>
              <a:t> </a:t>
            </a:r>
            <a:r>
              <a:rPr spc="-55" dirty="0"/>
              <a:t>vielu</a:t>
            </a:r>
            <a:r>
              <a:rPr spc="-70" dirty="0"/>
              <a:t> </a:t>
            </a:r>
            <a:r>
              <a:rPr dirty="0"/>
              <a:t>nelegālās</a:t>
            </a:r>
            <a:r>
              <a:rPr spc="-75" dirty="0"/>
              <a:t> </a:t>
            </a:r>
            <a:r>
              <a:rPr spc="-10" dirty="0"/>
              <a:t>aprites raksturojums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11"/>
            <a:ext cx="1170447" cy="208837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14400" y="9415474"/>
            <a:ext cx="17668875" cy="0"/>
          </a:xfrm>
          <a:custGeom>
            <a:avLst/>
            <a:gdLst/>
            <a:ahLst/>
            <a:cxnLst/>
            <a:rect l="l" t="t" r="r" b="b"/>
            <a:pathLst>
              <a:path w="17668875">
                <a:moveTo>
                  <a:pt x="0" y="0"/>
                </a:moveTo>
                <a:lnTo>
                  <a:pt x="17668873" y="0"/>
                </a:lnTo>
              </a:path>
            </a:pathLst>
          </a:custGeom>
          <a:ln w="9524">
            <a:solidFill>
              <a:srgbClr val="0E4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58349" y="2852749"/>
            <a:ext cx="0" cy="6477000"/>
          </a:xfrm>
          <a:custGeom>
            <a:avLst/>
            <a:gdLst/>
            <a:ahLst/>
            <a:cxnLst/>
            <a:rect l="l" t="t" r="r" b="b"/>
            <a:pathLst>
              <a:path h="6477000">
                <a:moveTo>
                  <a:pt x="0" y="6476999"/>
                </a:moveTo>
                <a:lnTo>
                  <a:pt x="0" y="0"/>
                </a:lnTo>
              </a:path>
            </a:pathLst>
          </a:custGeom>
          <a:ln w="9524">
            <a:solidFill>
              <a:srgbClr val="0E4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63649" y="3525849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454545"/>
                </a:solidFill>
                <a:latin typeface="Trebuchet MS"/>
                <a:cs typeface="Trebuchet MS"/>
              </a:rPr>
              <a:t>2800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3649" y="4249749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454545"/>
                </a:solidFill>
                <a:latin typeface="Trebuchet MS"/>
                <a:cs typeface="Trebuchet MS"/>
              </a:rPr>
              <a:t>2400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3649" y="4611699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454545"/>
                </a:solidFill>
                <a:latin typeface="Trebuchet MS"/>
                <a:cs typeface="Trebuchet MS"/>
              </a:rPr>
              <a:t>2200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3649" y="4973649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454545"/>
                </a:solidFill>
                <a:latin typeface="Trebuchet MS"/>
                <a:cs typeface="Trebuchet MS"/>
              </a:rPr>
              <a:t>2000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3649" y="5335599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454545"/>
                </a:solidFill>
                <a:latin typeface="Trebuchet MS"/>
                <a:cs typeface="Trebuchet MS"/>
              </a:rPr>
              <a:t>1800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3649" y="5697549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454545"/>
                </a:solidFill>
                <a:latin typeface="Trebuchet MS"/>
                <a:cs typeface="Trebuchet MS"/>
              </a:rPr>
              <a:t>1600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3649" y="6059499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454545"/>
                </a:solidFill>
                <a:latin typeface="Trebuchet MS"/>
                <a:cs typeface="Trebuchet MS"/>
              </a:rPr>
              <a:t>1400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63649" y="6411924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454545"/>
                </a:solidFill>
                <a:latin typeface="Trebuchet MS"/>
                <a:cs typeface="Trebuchet MS"/>
              </a:rPr>
              <a:t>1200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76349" y="3724287"/>
            <a:ext cx="7896225" cy="9525"/>
          </a:xfrm>
          <a:custGeom>
            <a:avLst/>
            <a:gdLst/>
            <a:ahLst/>
            <a:cxnLst/>
            <a:rect l="l" t="t" r="r" b="b"/>
            <a:pathLst>
              <a:path w="7896225" h="9525">
                <a:moveTo>
                  <a:pt x="7896224" y="9524"/>
                </a:moveTo>
                <a:lnTo>
                  <a:pt x="0" y="9524"/>
                </a:lnTo>
                <a:lnTo>
                  <a:pt x="0" y="0"/>
                </a:lnTo>
                <a:lnTo>
                  <a:pt x="7896224" y="0"/>
                </a:lnTo>
                <a:lnTo>
                  <a:pt x="7896224" y="9524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76349" y="4086236"/>
            <a:ext cx="7896225" cy="9525"/>
          </a:xfrm>
          <a:custGeom>
            <a:avLst/>
            <a:gdLst/>
            <a:ahLst/>
            <a:cxnLst/>
            <a:rect l="l" t="t" r="r" b="b"/>
            <a:pathLst>
              <a:path w="7896225" h="9525">
                <a:moveTo>
                  <a:pt x="7896224" y="9524"/>
                </a:moveTo>
                <a:lnTo>
                  <a:pt x="0" y="9524"/>
                </a:lnTo>
                <a:lnTo>
                  <a:pt x="0" y="0"/>
                </a:lnTo>
                <a:lnTo>
                  <a:pt x="7896224" y="0"/>
                </a:lnTo>
                <a:lnTo>
                  <a:pt x="7896224" y="9524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63649" y="3887799"/>
            <a:ext cx="1294765" cy="339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225"/>
              </a:lnSpc>
              <a:spcBef>
                <a:spcPts val="125"/>
              </a:spcBef>
            </a:pPr>
            <a:r>
              <a:rPr sz="1100" spc="35" dirty="0">
                <a:solidFill>
                  <a:srgbClr val="454545"/>
                </a:solidFill>
                <a:latin typeface="Trebuchet MS"/>
                <a:cs typeface="Trebuchet MS"/>
              </a:rPr>
              <a:t>2600</a:t>
            </a:r>
            <a:endParaRPr sz="1100">
              <a:latin typeface="Trebuchet MS"/>
              <a:cs typeface="Trebuchet MS"/>
            </a:endParaRPr>
          </a:p>
          <a:p>
            <a:pPr marL="953135">
              <a:lnSpc>
                <a:spcPts val="1225"/>
              </a:lnSpc>
            </a:pPr>
            <a:r>
              <a:rPr sz="1100" b="1" spc="-20" dirty="0">
                <a:latin typeface="Trebuchet MS"/>
                <a:cs typeface="Trebuchet MS"/>
              </a:rPr>
              <a:t>2520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867774" y="6972311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0" y="9524"/>
                </a:moveTo>
                <a:lnTo>
                  <a:pt x="304799" y="9524"/>
                </a:lnTo>
                <a:lnTo>
                  <a:pt x="304799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67774" y="7334261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0" y="9524"/>
                </a:moveTo>
                <a:lnTo>
                  <a:pt x="304799" y="9524"/>
                </a:lnTo>
                <a:lnTo>
                  <a:pt x="304799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67774" y="7696211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0" y="9524"/>
                </a:moveTo>
                <a:lnTo>
                  <a:pt x="304799" y="9524"/>
                </a:lnTo>
                <a:lnTo>
                  <a:pt x="304799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67774" y="8058161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0" y="9524"/>
                </a:moveTo>
                <a:lnTo>
                  <a:pt x="304799" y="9524"/>
                </a:lnTo>
                <a:lnTo>
                  <a:pt x="304799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67774" y="8420111"/>
            <a:ext cx="304800" cy="9525"/>
          </a:xfrm>
          <a:custGeom>
            <a:avLst/>
            <a:gdLst/>
            <a:ahLst/>
            <a:cxnLst/>
            <a:rect l="l" t="t" r="r" b="b"/>
            <a:pathLst>
              <a:path w="304800" h="9525">
                <a:moveTo>
                  <a:pt x="0" y="9524"/>
                </a:moveTo>
                <a:lnTo>
                  <a:pt x="304799" y="9524"/>
                </a:lnTo>
                <a:lnTo>
                  <a:pt x="304799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76337" y="4448187"/>
            <a:ext cx="7896225" cy="4343400"/>
          </a:xfrm>
          <a:custGeom>
            <a:avLst/>
            <a:gdLst/>
            <a:ahLst/>
            <a:cxnLst/>
            <a:rect l="l" t="t" r="r" b="b"/>
            <a:pathLst>
              <a:path w="7896225" h="4343400">
                <a:moveTo>
                  <a:pt x="638175" y="2162175"/>
                </a:moveTo>
                <a:lnTo>
                  <a:pt x="0" y="2162175"/>
                </a:lnTo>
                <a:lnTo>
                  <a:pt x="0" y="2171700"/>
                </a:lnTo>
                <a:lnTo>
                  <a:pt x="638175" y="2171700"/>
                </a:lnTo>
                <a:lnTo>
                  <a:pt x="638175" y="2162175"/>
                </a:lnTo>
                <a:close/>
              </a:path>
              <a:path w="7896225" h="4343400">
                <a:moveTo>
                  <a:pt x="638175" y="1809750"/>
                </a:moveTo>
                <a:lnTo>
                  <a:pt x="0" y="1809750"/>
                </a:lnTo>
                <a:lnTo>
                  <a:pt x="0" y="1819275"/>
                </a:lnTo>
                <a:lnTo>
                  <a:pt x="638175" y="1819275"/>
                </a:lnTo>
                <a:lnTo>
                  <a:pt x="638175" y="1809750"/>
                </a:lnTo>
                <a:close/>
              </a:path>
              <a:path w="7896225" h="4343400">
                <a:moveTo>
                  <a:pt x="638175" y="1447800"/>
                </a:moveTo>
                <a:lnTo>
                  <a:pt x="0" y="1447800"/>
                </a:lnTo>
                <a:lnTo>
                  <a:pt x="0" y="1457325"/>
                </a:lnTo>
                <a:lnTo>
                  <a:pt x="638175" y="1457325"/>
                </a:lnTo>
                <a:lnTo>
                  <a:pt x="638175" y="1447800"/>
                </a:lnTo>
                <a:close/>
              </a:path>
              <a:path w="7896225" h="4343400">
                <a:moveTo>
                  <a:pt x="638175" y="723900"/>
                </a:moveTo>
                <a:lnTo>
                  <a:pt x="0" y="723900"/>
                </a:lnTo>
                <a:lnTo>
                  <a:pt x="0" y="733425"/>
                </a:lnTo>
                <a:lnTo>
                  <a:pt x="638175" y="733425"/>
                </a:lnTo>
                <a:lnTo>
                  <a:pt x="638175" y="723900"/>
                </a:lnTo>
                <a:close/>
              </a:path>
              <a:path w="7896225" h="4343400">
                <a:moveTo>
                  <a:pt x="638175" y="361950"/>
                </a:moveTo>
                <a:lnTo>
                  <a:pt x="0" y="361950"/>
                </a:lnTo>
                <a:lnTo>
                  <a:pt x="0" y="371475"/>
                </a:lnTo>
                <a:lnTo>
                  <a:pt x="638175" y="371475"/>
                </a:lnTo>
                <a:lnTo>
                  <a:pt x="638175" y="361950"/>
                </a:lnTo>
                <a:close/>
              </a:path>
              <a:path w="7896225" h="4343400">
                <a:moveTo>
                  <a:pt x="638175" y="0"/>
                </a:moveTo>
                <a:lnTo>
                  <a:pt x="0" y="0"/>
                </a:lnTo>
                <a:lnTo>
                  <a:pt x="0" y="9525"/>
                </a:lnTo>
                <a:lnTo>
                  <a:pt x="638175" y="9525"/>
                </a:lnTo>
                <a:lnTo>
                  <a:pt x="638175" y="0"/>
                </a:lnTo>
                <a:close/>
              </a:path>
              <a:path w="7896225" h="4343400">
                <a:moveTo>
                  <a:pt x="2143125" y="2162175"/>
                </a:moveTo>
                <a:lnTo>
                  <a:pt x="1571625" y="2162175"/>
                </a:lnTo>
                <a:lnTo>
                  <a:pt x="1571625" y="2171700"/>
                </a:lnTo>
                <a:lnTo>
                  <a:pt x="2143125" y="2171700"/>
                </a:lnTo>
                <a:lnTo>
                  <a:pt x="2143125" y="2162175"/>
                </a:lnTo>
                <a:close/>
              </a:path>
              <a:path w="7896225" h="4343400">
                <a:moveTo>
                  <a:pt x="2143125" y="1809750"/>
                </a:moveTo>
                <a:lnTo>
                  <a:pt x="1571625" y="1809750"/>
                </a:lnTo>
                <a:lnTo>
                  <a:pt x="1571625" y="1819275"/>
                </a:lnTo>
                <a:lnTo>
                  <a:pt x="2143125" y="1819275"/>
                </a:lnTo>
                <a:lnTo>
                  <a:pt x="2143125" y="1809750"/>
                </a:lnTo>
                <a:close/>
              </a:path>
              <a:path w="7896225" h="4343400">
                <a:moveTo>
                  <a:pt x="2143125" y="1447800"/>
                </a:moveTo>
                <a:lnTo>
                  <a:pt x="1571625" y="1447800"/>
                </a:lnTo>
                <a:lnTo>
                  <a:pt x="1571625" y="1457325"/>
                </a:lnTo>
                <a:lnTo>
                  <a:pt x="2143125" y="1457325"/>
                </a:lnTo>
                <a:lnTo>
                  <a:pt x="2143125" y="1447800"/>
                </a:lnTo>
                <a:close/>
              </a:path>
              <a:path w="7896225" h="4343400">
                <a:moveTo>
                  <a:pt x="2143125" y="723900"/>
                </a:moveTo>
                <a:lnTo>
                  <a:pt x="1571625" y="723900"/>
                </a:lnTo>
                <a:lnTo>
                  <a:pt x="1571625" y="733425"/>
                </a:lnTo>
                <a:lnTo>
                  <a:pt x="2143125" y="733425"/>
                </a:lnTo>
                <a:lnTo>
                  <a:pt x="2143125" y="723900"/>
                </a:lnTo>
                <a:close/>
              </a:path>
              <a:path w="7896225" h="4343400">
                <a:moveTo>
                  <a:pt x="2143125" y="361950"/>
                </a:moveTo>
                <a:lnTo>
                  <a:pt x="1571625" y="361950"/>
                </a:lnTo>
                <a:lnTo>
                  <a:pt x="1571625" y="371475"/>
                </a:lnTo>
                <a:lnTo>
                  <a:pt x="2143125" y="371475"/>
                </a:lnTo>
                <a:lnTo>
                  <a:pt x="2143125" y="361950"/>
                </a:lnTo>
                <a:close/>
              </a:path>
              <a:path w="7896225" h="4343400">
                <a:moveTo>
                  <a:pt x="3648075" y="2162175"/>
                </a:moveTo>
                <a:lnTo>
                  <a:pt x="3076575" y="2162175"/>
                </a:lnTo>
                <a:lnTo>
                  <a:pt x="3076575" y="2171700"/>
                </a:lnTo>
                <a:lnTo>
                  <a:pt x="3648075" y="2171700"/>
                </a:lnTo>
                <a:lnTo>
                  <a:pt x="3648075" y="2162175"/>
                </a:lnTo>
                <a:close/>
              </a:path>
              <a:path w="7896225" h="4343400">
                <a:moveTo>
                  <a:pt x="3648075" y="1809750"/>
                </a:moveTo>
                <a:lnTo>
                  <a:pt x="3076575" y="1809750"/>
                </a:lnTo>
                <a:lnTo>
                  <a:pt x="3076575" y="1819275"/>
                </a:lnTo>
                <a:lnTo>
                  <a:pt x="3648075" y="1819275"/>
                </a:lnTo>
                <a:lnTo>
                  <a:pt x="3648075" y="1809750"/>
                </a:lnTo>
                <a:close/>
              </a:path>
              <a:path w="7896225" h="4343400">
                <a:moveTo>
                  <a:pt x="3648075" y="1447800"/>
                </a:moveTo>
                <a:lnTo>
                  <a:pt x="3076575" y="1447800"/>
                </a:lnTo>
                <a:lnTo>
                  <a:pt x="3076575" y="1457325"/>
                </a:lnTo>
                <a:lnTo>
                  <a:pt x="3648075" y="1457325"/>
                </a:lnTo>
                <a:lnTo>
                  <a:pt x="3648075" y="1447800"/>
                </a:lnTo>
                <a:close/>
              </a:path>
              <a:path w="7896225" h="4343400">
                <a:moveTo>
                  <a:pt x="5153025" y="2162175"/>
                </a:moveTo>
                <a:lnTo>
                  <a:pt x="4581525" y="2162175"/>
                </a:lnTo>
                <a:lnTo>
                  <a:pt x="4581525" y="2171700"/>
                </a:lnTo>
                <a:lnTo>
                  <a:pt x="5153025" y="2171700"/>
                </a:lnTo>
                <a:lnTo>
                  <a:pt x="5153025" y="2162175"/>
                </a:lnTo>
                <a:close/>
              </a:path>
              <a:path w="7896225" h="4343400">
                <a:moveTo>
                  <a:pt x="7896225" y="4333875"/>
                </a:moveTo>
                <a:lnTo>
                  <a:pt x="0" y="4333875"/>
                </a:lnTo>
                <a:lnTo>
                  <a:pt x="0" y="4343400"/>
                </a:lnTo>
                <a:lnTo>
                  <a:pt x="7896225" y="4343400"/>
                </a:lnTo>
                <a:lnTo>
                  <a:pt x="7896225" y="4333875"/>
                </a:lnTo>
                <a:close/>
              </a:path>
              <a:path w="7896225" h="4343400">
                <a:moveTo>
                  <a:pt x="7896225" y="2162175"/>
                </a:moveTo>
                <a:lnTo>
                  <a:pt x="6086475" y="2162175"/>
                </a:lnTo>
                <a:lnTo>
                  <a:pt x="6086475" y="2171700"/>
                </a:lnTo>
                <a:lnTo>
                  <a:pt x="7896225" y="2171700"/>
                </a:lnTo>
                <a:lnTo>
                  <a:pt x="7896225" y="2162175"/>
                </a:lnTo>
                <a:close/>
              </a:path>
              <a:path w="7896225" h="4343400">
                <a:moveTo>
                  <a:pt x="7896225" y="1809750"/>
                </a:moveTo>
                <a:lnTo>
                  <a:pt x="4581525" y="1809750"/>
                </a:lnTo>
                <a:lnTo>
                  <a:pt x="4581525" y="1819275"/>
                </a:lnTo>
                <a:lnTo>
                  <a:pt x="7896225" y="1819275"/>
                </a:lnTo>
                <a:lnTo>
                  <a:pt x="7896225" y="1809750"/>
                </a:lnTo>
                <a:close/>
              </a:path>
              <a:path w="7896225" h="4343400">
                <a:moveTo>
                  <a:pt x="7896225" y="1447800"/>
                </a:moveTo>
                <a:lnTo>
                  <a:pt x="4581525" y="1447800"/>
                </a:lnTo>
                <a:lnTo>
                  <a:pt x="4581525" y="1457325"/>
                </a:lnTo>
                <a:lnTo>
                  <a:pt x="7896225" y="1457325"/>
                </a:lnTo>
                <a:lnTo>
                  <a:pt x="7896225" y="1447800"/>
                </a:lnTo>
                <a:close/>
              </a:path>
              <a:path w="7896225" h="4343400">
                <a:moveTo>
                  <a:pt x="7896225" y="1085850"/>
                </a:moveTo>
                <a:lnTo>
                  <a:pt x="3076575" y="1085850"/>
                </a:lnTo>
                <a:lnTo>
                  <a:pt x="3076575" y="1095375"/>
                </a:lnTo>
                <a:lnTo>
                  <a:pt x="7896225" y="1095375"/>
                </a:lnTo>
                <a:lnTo>
                  <a:pt x="7896225" y="1085850"/>
                </a:lnTo>
                <a:close/>
              </a:path>
              <a:path w="7896225" h="4343400">
                <a:moveTo>
                  <a:pt x="7896225" y="723900"/>
                </a:moveTo>
                <a:lnTo>
                  <a:pt x="3076575" y="723900"/>
                </a:lnTo>
                <a:lnTo>
                  <a:pt x="3076575" y="733425"/>
                </a:lnTo>
                <a:lnTo>
                  <a:pt x="7896225" y="733425"/>
                </a:lnTo>
                <a:lnTo>
                  <a:pt x="7896225" y="723900"/>
                </a:lnTo>
                <a:close/>
              </a:path>
              <a:path w="7896225" h="4343400">
                <a:moveTo>
                  <a:pt x="7896225" y="361950"/>
                </a:moveTo>
                <a:lnTo>
                  <a:pt x="3076575" y="361950"/>
                </a:lnTo>
                <a:lnTo>
                  <a:pt x="3076575" y="371475"/>
                </a:lnTo>
                <a:lnTo>
                  <a:pt x="7896225" y="371475"/>
                </a:lnTo>
                <a:lnTo>
                  <a:pt x="7896225" y="361950"/>
                </a:lnTo>
                <a:close/>
              </a:path>
              <a:path w="7896225" h="4343400">
                <a:moveTo>
                  <a:pt x="7896225" y="0"/>
                </a:moveTo>
                <a:lnTo>
                  <a:pt x="1571625" y="0"/>
                </a:lnTo>
                <a:lnTo>
                  <a:pt x="1571625" y="9525"/>
                </a:lnTo>
                <a:lnTo>
                  <a:pt x="7896225" y="9525"/>
                </a:lnTo>
                <a:lnTo>
                  <a:pt x="7896225" y="0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276350" y="4229111"/>
            <a:ext cx="7896225" cy="4572000"/>
            <a:chOff x="1276350" y="4229111"/>
            <a:chExt cx="7896225" cy="4572000"/>
          </a:xfrm>
        </p:grpSpPr>
        <p:sp>
          <p:nvSpPr>
            <p:cNvPr id="24" name="object 24"/>
            <p:cNvSpPr/>
            <p:nvPr/>
          </p:nvSpPr>
          <p:spPr>
            <a:xfrm>
              <a:off x="1276350" y="8782061"/>
              <a:ext cx="7896225" cy="19050"/>
            </a:xfrm>
            <a:custGeom>
              <a:avLst/>
              <a:gdLst/>
              <a:ahLst/>
              <a:cxnLst/>
              <a:rect l="l" t="t" r="r" b="b"/>
              <a:pathLst>
                <a:path w="7896225" h="19050">
                  <a:moveTo>
                    <a:pt x="7896224" y="19049"/>
                  </a:moveTo>
                  <a:lnTo>
                    <a:pt x="0" y="19049"/>
                  </a:lnTo>
                  <a:lnTo>
                    <a:pt x="0" y="0"/>
                  </a:lnTo>
                  <a:lnTo>
                    <a:pt x="7896224" y="0"/>
                  </a:lnTo>
                  <a:lnTo>
                    <a:pt x="7896224" y="19049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14512" y="4229112"/>
              <a:ext cx="5448300" cy="4552950"/>
            </a:xfrm>
            <a:custGeom>
              <a:avLst/>
              <a:gdLst/>
              <a:ahLst/>
              <a:cxnLst/>
              <a:rect l="l" t="t" r="r" b="b"/>
              <a:pathLst>
                <a:path w="5448300" h="4552950">
                  <a:moveTo>
                    <a:pt x="933450" y="0"/>
                  </a:moveTo>
                  <a:lnTo>
                    <a:pt x="0" y="0"/>
                  </a:lnTo>
                  <a:lnTo>
                    <a:pt x="0" y="4552950"/>
                  </a:lnTo>
                  <a:lnTo>
                    <a:pt x="933450" y="4552950"/>
                  </a:lnTo>
                  <a:lnTo>
                    <a:pt x="933450" y="0"/>
                  </a:lnTo>
                  <a:close/>
                </a:path>
                <a:path w="5448300" h="4552950">
                  <a:moveTo>
                    <a:pt x="2438400" y="504825"/>
                  </a:moveTo>
                  <a:lnTo>
                    <a:pt x="1504950" y="504825"/>
                  </a:lnTo>
                  <a:lnTo>
                    <a:pt x="1504950" y="4552950"/>
                  </a:lnTo>
                  <a:lnTo>
                    <a:pt x="2438400" y="4552950"/>
                  </a:lnTo>
                  <a:lnTo>
                    <a:pt x="2438400" y="504825"/>
                  </a:lnTo>
                  <a:close/>
                </a:path>
                <a:path w="5448300" h="4552950">
                  <a:moveTo>
                    <a:pt x="3943350" y="1323975"/>
                  </a:moveTo>
                  <a:lnTo>
                    <a:pt x="3009900" y="1323975"/>
                  </a:lnTo>
                  <a:lnTo>
                    <a:pt x="3009900" y="4552950"/>
                  </a:lnTo>
                  <a:lnTo>
                    <a:pt x="3943350" y="4552950"/>
                  </a:lnTo>
                  <a:lnTo>
                    <a:pt x="3943350" y="1323975"/>
                  </a:lnTo>
                  <a:close/>
                </a:path>
                <a:path w="5448300" h="4552950">
                  <a:moveTo>
                    <a:pt x="5448300" y="2247900"/>
                  </a:moveTo>
                  <a:lnTo>
                    <a:pt x="4514850" y="2247900"/>
                  </a:lnTo>
                  <a:lnTo>
                    <a:pt x="4514850" y="4552950"/>
                  </a:lnTo>
                  <a:lnTo>
                    <a:pt x="5448300" y="4552950"/>
                  </a:lnTo>
                  <a:lnTo>
                    <a:pt x="5448300" y="2247900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1276349" y="6796899"/>
          <a:ext cx="7591425" cy="2197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79705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</a:pPr>
                      <a:r>
                        <a:rPr sz="1100" spc="3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1000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3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800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3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600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3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400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3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200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9525">
                      <a:solidFill>
                        <a:srgbClr val="4545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545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545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545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545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EC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ts val="1275"/>
                        </a:lnSpc>
                        <a:spcBef>
                          <a:spcPts val="325"/>
                        </a:spcBef>
                      </a:pPr>
                      <a:r>
                        <a:rPr sz="1100" spc="3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2018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ts val="1275"/>
                        </a:lnSpc>
                        <a:spcBef>
                          <a:spcPts val="325"/>
                        </a:spcBef>
                      </a:pPr>
                      <a:r>
                        <a:rPr sz="1100" spc="3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2019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ts val="1275"/>
                        </a:lnSpc>
                        <a:spcBef>
                          <a:spcPts val="250"/>
                        </a:spcBef>
                      </a:pPr>
                      <a:r>
                        <a:rPr sz="1100" spc="3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2020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ts val="1275"/>
                        </a:lnSpc>
                        <a:spcBef>
                          <a:spcPts val="325"/>
                        </a:spcBef>
                      </a:pPr>
                      <a:r>
                        <a:rPr sz="1100" spc="3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2021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ts val="1275"/>
                        </a:lnSpc>
                        <a:spcBef>
                          <a:spcPts val="325"/>
                        </a:spcBef>
                      </a:pPr>
                      <a:r>
                        <a:rPr sz="1100" spc="3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2022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3709491" y="4535499"/>
            <a:ext cx="35369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20" dirty="0">
                <a:latin typeface="Trebuchet MS"/>
                <a:cs typeface="Trebuchet MS"/>
              </a:rPr>
              <a:t>2239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14441" y="5354649"/>
            <a:ext cx="35369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20" dirty="0">
                <a:latin typeface="Trebuchet MS"/>
                <a:cs typeface="Trebuchet MS"/>
              </a:rPr>
              <a:t>1785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19391" y="6278574"/>
            <a:ext cx="35369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20" dirty="0">
                <a:latin typeface="Trebuchet MS"/>
                <a:cs typeface="Trebuchet MS"/>
              </a:rPr>
              <a:t>1277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24341" y="6621474"/>
            <a:ext cx="35369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20" dirty="0">
                <a:latin typeface="Trebuchet MS"/>
                <a:cs typeface="Trebuchet MS"/>
              </a:rPr>
              <a:t>1088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2096749" y="4200536"/>
            <a:ext cx="5391150" cy="4962525"/>
            <a:chOff x="12096749" y="4200536"/>
            <a:chExt cx="5391150" cy="4962525"/>
          </a:xfrm>
        </p:grpSpPr>
        <p:sp>
          <p:nvSpPr>
            <p:cNvPr id="32" name="object 32"/>
            <p:cNvSpPr/>
            <p:nvPr/>
          </p:nvSpPr>
          <p:spPr>
            <a:xfrm>
              <a:off x="12106274" y="4200536"/>
              <a:ext cx="9525" cy="4962525"/>
            </a:xfrm>
            <a:custGeom>
              <a:avLst/>
              <a:gdLst/>
              <a:ahLst/>
              <a:cxnLst/>
              <a:rect l="l" t="t" r="r" b="b"/>
              <a:pathLst>
                <a:path w="9525" h="4962525">
                  <a:moveTo>
                    <a:pt x="9524" y="4962524"/>
                  </a:moveTo>
                  <a:lnTo>
                    <a:pt x="0" y="4962524"/>
                  </a:lnTo>
                  <a:lnTo>
                    <a:pt x="0" y="0"/>
                  </a:lnTo>
                  <a:lnTo>
                    <a:pt x="9524" y="0"/>
                  </a:lnTo>
                  <a:lnTo>
                    <a:pt x="9524" y="4962524"/>
                  </a:lnTo>
                  <a:close/>
                </a:path>
              </a:pathLst>
            </a:custGeom>
            <a:solidFill>
              <a:srgbClr val="8EC2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096749" y="4200536"/>
              <a:ext cx="19050" cy="4962525"/>
            </a:xfrm>
            <a:custGeom>
              <a:avLst/>
              <a:gdLst/>
              <a:ahLst/>
              <a:cxnLst/>
              <a:rect l="l" t="t" r="r" b="b"/>
              <a:pathLst>
                <a:path w="19050" h="4962525">
                  <a:moveTo>
                    <a:pt x="19049" y="4962524"/>
                  </a:moveTo>
                  <a:lnTo>
                    <a:pt x="0" y="4962524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962524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773012" y="4200537"/>
              <a:ext cx="4714875" cy="4962525"/>
            </a:xfrm>
            <a:custGeom>
              <a:avLst/>
              <a:gdLst/>
              <a:ahLst/>
              <a:cxnLst/>
              <a:rect l="l" t="t" r="r" b="b"/>
              <a:pathLst>
                <a:path w="4714875" h="4962525">
                  <a:moveTo>
                    <a:pt x="9525" y="2504135"/>
                  </a:moveTo>
                  <a:lnTo>
                    <a:pt x="0" y="2504135"/>
                  </a:lnTo>
                  <a:lnTo>
                    <a:pt x="0" y="4962525"/>
                  </a:lnTo>
                  <a:lnTo>
                    <a:pt x="9525" y="4962525"/>
                  </a:lnTo>
                  <a:lnTo>
                    <a:pt x="9525" y="2504135"/>
                  </a:lnTo>
                  <a:close/>
                </a:path>
                <a:path w="4714875" h="4962525">
                  <a:moveTo>
                    <a:pt x="9525" y="2146401"/>
                  </a:moveTo>
                  <a:lnTo>
                    <a:pt x="0" y="2146401"/>
                  </a:lnTo>
                  <a:lnTo>
                    <a:pt x="0" y="2182177"/>
                  </a:lnTo>
                  <a:lnTo>
                    <a:pt x="9525" y="2182177"/>
                  </a:lnTo>
                  <a:lnTo>
                    <a:pt x="9525" y="2146401"/>
                  </a:lnTo>
                  <a:close/>
                </a:path>
                <a:path w="4714875" h="4962525">
                  <a:moveTo>
                    <a:pt x="9525" y="1788668"/>
                  </a:moveTo>
                  <a:lnTo>
                    <a:pt x="0" y="1788668"/>
                  </a:lnTo>
                  <a:lnTo>
                    <a:pt x="0" y="1824443"/>
                  </a:lnTo>
                  <a:lnTo>
                    <a:pt x="9525" y="1824443"/>
                  </a:lnTo>
                  <a:lnTo>
                    <a:pt x="9525" y="1788668"/>
                  </a:lnTo>
                  <a:close/>
                </a:path>
                <a:path w="4714875" h="4962525">
                  <a:moveTo>
                    <a:pt x="9525" y="1430934"/>
                  </a:moveTo>
                  <a:lnTo>
                    <a:pt x="0" y="1430934"/>
                  </a:lnTo>
                  <a:lnTo>
                    <a:pt x="0" y="1466710"/>
                  </a:lnTo>
                  <a:lnTo>
                    <a:pt x="9525" y="1466710"/>
                  </a:lnTo>
                  <a:lnTo>
                    <a:pt x="9525" y="1430934"/>
                  </a:lnTo>
                  <a:close/>
                </a:path>
                <a:path w="4714875" h="4962525">
                  <a:moveTo>
                    <a:pt x="9525" y="1073200"/>
                  </a:moveTo>
                  <a:lnTo>
                    <a:pt x="0" y="1073200"/>
                  </a:lnTo>
                  <a:lnTo>
                    <a:pt x="0" y="1108976"/>
                  </a:lnTo>
                  <a:lnTo>
                    <a:pt x="9525" y="1108976"/>
                  </a:lnTo>
                  <a:lnTo>
                    <a:pt x="9525" y="1073200"/>
                  </a:lnTo>
                  <a:close/>
                </a:path>
                <a:path w="4714875" h="4962525">
                  <a:moveTo>
                    <a:pt x="9525" y="715467"/>
                  </a:moveTo>
                  <a:lnTo>
                    <a:pt x="0" y="715467"/>
                  </a:lnTo>
                  <a:lnTo>
                    <a:pt x="0" y="751243"/>
                  </a:lnTo>
                  <a:lnTo>
                    <a:pt x="9525" y="751243"/>
                  </a:lnTo>
                  <a:lnTo>
                    <a:pt x="9525" y="715467"/>
                  </a:lnTo>
                  <a:close/>
                </a:path>
                <a:path w="4714875" h="4962525">
                  <a:moveTo>
                    <a:pt x="9525" y="357733"/>
                  </a:moveTo>
                  <a:lnTo>
                    <a:pt x="0" y="357733"/>
                  </a:lnTo>
                  <a:lnTo>
                    <a:pt x="0" y="393509"/>
                  </a:lnTo>
                  <a:lnTo>
                    <a:pt x="9525" y="393509"/>
                  </a:lnTo>
                  <a:lnTo>
                    <a:pt x="9525" y="357733"/>
                  </a:lnTo>
                  <a:close/>
                </a:path>
                <a:path w="4714875" h="4962525">
                  <a:moveTo>
                    <a:pt x="9525" y="0"/>
                  </a:moveTo>
                  <a:lnTo>
                    <a:pt x="0" y="0"/>
                  </a:lnTo>
                  <a:lnTo>
                    <a:pt x="0" y="35775"/>
                  </a:lnTo>
                  <a:lnTo>
                    <a:pt x="9525" y="35775"/>
                  </a:lnTo>
                  <a:lnTo>
                    <a:pt x="9525" y="0"/>
                  </a:lnTo>
                  <a:close/>
                </a:path>
                <a:path w="4714875" h="4962525">
                  <a:moveTo>
                    <a:pt x="685800" y="1073200"/>
                  </a:moveTo>
                  <a:lnTo>
                    <a:pt x="676275" y="1073200"/>
                  </a:lnTo>
                  <a:lnTo>
                    <a:pt x="676275" y="4962525"/>
                  </a:lnTo>
                  <a:lnTo>
                    <a:pt x="685800" y="4962525"/>
                  </a:lnTo>
                  <a:lnTo>
                    <a:pt x="685800" y="1073200"/>
                  </a:lnTo>
                  <a:close/>
                </a:path>
                <a:path w="4714875" h="4962525">
                  <a:moveTo>
                    <a:pt x="685800" y="715467"/>
                  </a:moveTo>
                  <a:lnTo>
                    <a:pt x="676275" y="715467"/>
                  </a:lnTo>
                  <a:lnTo>
                    <a:pt x="676275" y="751243"/>
                  </a:lnTo>
                  <a:lnTo>
                    <a:pt x="685800" y="751243"/>
                  </a:lnTo>
                  <a:lnTo>
                    <a:pt x="685800" y="715467"/>
                  </a:lnTo>
                  <a:close/>
                </a:path>
                <a:path w="4714875" h="4962525">
                  <a:moveTo>
                    <a:pt x="685800" y="357733"/>
                  </a:moveTo>
                  <a:lnTo>
                    <a:pt x="676275" y="357733"/>
                  </a:lnTo>
                  <a:lnTo>
                    <a:pt x="676275" y="393509"/>
                  </a:lnTo>
                  <a:lnTo>
                    <a:pt x="685800" y="393509"/>
                  </a:lnTo>
                  <a:lnTo>
                    <a:pt x="685800" y="357733"/>
                  </a:lnTo>
                  <a:close/>
                </a:path>
                <a:path w="4714875" h="4962525">
                  <a:moveTo>
                    <a:pt x="685800" y="0"/>
                  </a:moveTo>
                  <a:lnTo>
                    <a:pt x="676275" y="0"/>
                  </a:lnTo>
                  <a:lnTo>
                    <a:pt x="676275" y="35775"/>
                  </a:lnTo>
                  <a:lnTo>
                    <a:pt x="685800" y="35775"/>
                  </a:lnTo>
                  <a:lnTo>
                    <a:pt x="685800" y="0"/>
                  </a:lnTo>
                  <a:close/>
                </a:path>
                <a:path w="4714875" h="4962525">
                  <a:moveTo>
                    <a:pt x="1352550" y="1073200"/>
                  </a:moveTo>
                  <a:lnTo>
                    <a:pt x="1343025" y="1073200"/>
                  </a:lnTo>
                  <a:lnTo>
                    <a:pt x="1343025" y="4962525"/>
                  </a:lnTo>
                  <a:lnTo>
                    <a:pt x="1352550" y="4962525"/>
                  </a:lnTo>
                  <a:lnTo>
                    <a:pt x="1352550" y="1073200"/>
                  </a:lnTo>
                  <a:close/>
                </a:path>
                <a:path w="4714875" h="4962525">
                  <a:moveTo>
                    <a:pt x="1352550" y="715467"/>
                  </a:moveTo>
                  <a:lnTo>
                    <a:pt x="1343025" y="715467"/>
                  </a:lnTo>
                  <a:lnTo>
                    <a:pt x="1343025" y="751243"/>
                  </a:lnTo>
                  <a:lnTo>
                    <a:pt x="1352550" y="751243"/>
                  </a:lnTo>
                  <a:lnTo>
                    <a:pt x="1352550" y="715467"/>
                  </a:lnTo>
                  <a:close/>
                </a:path>
                <a:path w="4714875" h="4962525">
                  <a:moveTo>
                    <a:pt x="1352550" y="357733"/>
                  </a:moveTo>
                  <a:lnTo>
                    <a:pt x="1343025" y="357733"/>
                  </a:lnTo>
                  <a:lnTo>
                    <a:pt x="1343025" y="393509"/>
                  </a:lnTo>
                  <a:lnTo>
                    <a:pt x="1352550" y="393509"/>
                  </a:lnTo>
                  <a:lnTo>
                    <a:pt x="1352550" y="357733"/>
                  </a:lnTo>
                  <a:close/>
                </a:path>
                <a:path w="4714875" h="4962525">
                  <a:moveTo>
                    <a:pt x="1352550" y="0"/>
                  </a:moveTo>
                  <a:lnTo>
                    <a:pt x="1343025" y="0"/>
                  </a:lnTo>
                  <a:lnTo>
                    <a:pt x="1343025" y="35775"/>
                  </a:lnTo>
                  <a:lnTo>
                    <a:pt x="1352550" y="35775"/>
                  </a:lnTo>
                  <a:lnTo>
                    <a:pt x="1352550" y="0"/>
                  </a:lnTo>
                  <a:close/>
                </a:path>
                <a:path w="4714875" h="4962525">
                  <a:moveTo>
                    <a:pt x="2028825" y="357733"/>
                  </a:moveTo>
                  <a:lnTo>
                    <a:pt x="2019300" y="357733"/>
                  </a:lnTo>
                  <a:lnTo>
                    <a:pt x="2019300" y="4962525"/>
                  </a:lnTo>
                  <a:lnTo>
                    <a:pt x="2028825" y="4962525"/>
                  </a:lnTo>
                  <a:lnTo>
                    <a:pt x="2028825" y="357733"/>
                  </a:lnTo>
                  <a:close/>
                </a:path>
                <a:path w="4714875" h="4962525">
                  <a:moveTo>
                    <a:pt x="2028825" y="0"/>
                  </a:moveTo>
                  <a:lnTo>
                    <a:pt x="2019300" y="0"/>
                  </a:lnTo>
                  <a:lnTo>
                    <a:pt x="2019300" y="35775"/>
                  </a:lnTo>
                  <a:lnTo>
                    <a:pt x="2028825" y="35775"/>
                  </a:lnTo>
                  <a:lnTo>
                    <a:pt x="2028825" y="0"/>
                  </a:lnTo>
                  <a:close/>
                </a:path>
                <a:path w="4714875" h="4962525">
                  <a:moveTo>
                    <a:pt x="2695575" y="357733"/>
                  </a:moveTo>
                  <a:lnTo>
                    <a:pt x="2686050" y="357733"/>
                  </a:lnTo>
                  <a:lnTo>
                    <a:pt x="2686050" y="4962525"/>
                  </a:lnTo>
                  <a:lnTo>
                    <a:pt x="2695575" y="4962525"/>
                  </a:lnTo>
                  <a:lnTo>
                    <a:pt x="2695575" y="357733"/>
                  </a:lnTo>
                  <a:close/>
                </a:path>
                <a:path w="4714875" h="4962525">
                  <a:moveTo>
                    <a:pt x="2695575" y="0"/>
                  </a:moveTo>
                  <a:lnTo>
                    <a:pt x="2686050" y="0"/>
                  </a:lnTo>
                  <a:lnTo>
                    <a:pt x="2686050" y="35775"/>
                  </a:lnTo>
                  <a:lnTo>
                    <a:pt x="2695575" y="35775"/>
                  </a:lnTo>
                  <a:lnTo>
                    <a:pt x="2695575" y="0"/>
                  </a:lnTo>
                  <a:close/>
                </a:path>
                <a:path w="4714875" h="4962525">
                  <a:moveTo>
                    <a:pt x="3371850" y="357733"/>
                  </a:moveTo>
                  <a:lnTo>
                    <a:pt x="3362325" y="357733"/>
                  </a:lnTo>
                  <a:lnTo>
                    <a:pt x="3362325" y="4962525"/>
                  </a:lnTo>
                  <a:lnTo>
                    <a:pt x="3371850" y="4962525"/>
                  </a:lnTo>
                  <a:lnTo>
                    <a:pt x="3371850" y="357733"/>
                  </a:lnTo>
                  <a:close/>
                </a:path>
                <a:path w="4714875" h="4962525">
                  <a:moveTo>
                    <a:pt x="3371850" y="0"/>
                  </a:moveTo>
                  <a:lnTo>
                    <a:pt x="3362325" y="0"/>
                  </a:lnTo>
                  <a:lnTo>
                    <a:pt x="3362325" y="35775"/>
                  </a:lnTo>
                  <a:lnTo>
                    <a:pt x="3371850" y="35775"/>
                  </a:lnTo>
                  <a:lnTo>
                    <a:pt x="3371850" y="0"/>
                  </a:lnTo>
                  <a:close/>
                </a:path>
                <a:path w="4714875" h="4962525">
                  <a:moveTo>
                    <a:pt x="4038600" y="357733"/>
                  </a:moveTo>
                  <a:lnTo>
                    <a:pt x="4029075" y="357733"/>
                  </a:lnTo>
                  <a:lnTo>
                    <a:pt x="4029075" y="4962525"/>
                  </a:lnTo>
                  <a:lnTo>
                    <a:pt x="4038600" y="4962525"/>
                  </a:lnTo>
                  <a:lnTo>
                    <a:pt x="4038600" y="357733"/>
                  </a:lnTo>
                  <a:close/>
                </a:path>
                <a:path w="4714875" h="4962525">
                  <a:moveTo>
                    <a:pt x="4038600" y="0"/>
                  </a:moveTo>
                  <a:lnTo>
                    <a:pt x="4029075" y="0"/>
                  </a:lnTo>
                  <a:lnTo>
                    <a:pt x="4029075" y="35775"/>
                  </a:lnTo>
                  <a:lnTo>
                    <a:pt x="4038600" y="35775"/>
                  </a:lnTo>
                  <a:lnTo>
                    <a:pt x="4038600" y="0"/>
                  </a:lnTo>
                  <a:close/>
                </a:path>
                <a:path w="4714875" h="4962525">
                  <a:moveTo>
                    <a:pt x="4714875" y="357733"/>
                  </a:moveTo>
                  <a:lnTo>
                    <a:pt x="4705350" y="357733"/>
                  </a:lnTo>
                  <a:lnTo>
                    <a:pt x="4705350" y="4962525"/>
                  </a:lnTo>
                  <a:lnTo>
                    <a:pt x="4714875" y="4962525"/>
                  </a:lnTo>
                  <a:lnTo>
                    <a:pt x="4714875" y="357733"/>
                  </a:lnTo>
                  <a:close/>
                </a:path>
                <a:path w="4714875" h="4962525">
                  <a:moveTo>
                    <a:pt x="4714875" y="0"/>
                  </a:moveTo>
                  <a:lnTo>
                    <a:pt x="4705350" y="0"/>
                  </a:lnTo>
                  <a:lnTo>
                    <a:pt x="4705350" y="35775"/>
                  </a:lnTo>
                  <a:lnTo>
                    <a:pt x="4714875" y="35775"/>
                  </a:lnTo>
                  <a:lnTo>
                    <a:pt x="4714875" y="0"/>
                  </a:lnTo>
                  <a:close/>
                </a:path>
              </a:pathLst>
            </a:custGeom>
            <a:solidFill>
              <a:srgbClr val="8EC2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18145125" y="4200536"/>
            <a:ext cx="9525" cy="4962525"/>
          </a:xfrm>
          <a:custGeom>
            <a:avLst/>
            <a:gdLst/>
            <a:ahLst/>
            <a:cxnLst/>
            <a:rect l="l" t="t" r="r" b="b"/>
            <a:pathLst>
              <a:path w="9525" h="4962525">
                <a:moveTo>
                  <a:pt x="9524" y="4962524"/>
                </a:moveTo>
                <a:lnTo>
                  <a:pt x="0" y="4962524"/>
                </a:lnTo>
                <a:lnTo>
                  <a:pt x="0" y="0"/>
                </a:lnTo>
                <a:lnTo>
                  <a:pt x="9524" y="0"/>
                </a:lnTo>
                <a:lnTo>
                  <a:pt x="9524" y="4962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0877797" y="7351029"/>
            <a:ext cx="1146175" cy="741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7845">
              <a:lnSpc>
                <a:spcPct val="156500"/>
              </a:lnSpc>
              <a:spcBef>
                <a:spcPts val="100"/>
              </a:spcBef>
            </a:pPr>
            <a:r>
              <a:rPr sz="1500" spc="80" dirty="0">
                <a:solidFill>
                  <a:srgbClr val="294E66"/>
                </a:solidFill>
                <a:latin typeface="Trebuchet MS"/>
                <a:cs typeface="Trebuchet MS"/>
              </a:rPr>
              <a:t>Hašišs </a:t>
            </a:r>
            <a:r>
              <a:rPr sz="1500" spc="-10" dirty="0">
                <a:solidFill>
                  <a:srgbClr val="294E66"/>
                </a:solidFill>
                <a:latin typeface="Trebuchet MS"/>
                <a:cs typeface="Trebuchet MS"/>
              </a:rPr>
              <a:t>Halucinogēni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138121" y="8432712"/>
            <a:ext cx="7972425" cy="724535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Marihuāna</a:t>
            </a:r>
            <a:r>
              <a:rPr sz="1500" spc="1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94E66"/>
                </a:solidFill>
                <a:latin typeface="Trebuchet MS"/>
                <a:cs typeface="Trebuchet MS"/>
              </a:rPr>
              <a:t>(nežāvēta)</a:t>
            </a:r>
            <a:endParaRPr sz="1500">
              <a:latin typeface="Trebuchet MS"/>
              <a:cs typeface="Trebuchet MS"/>
            </a:endParaRPr>
          </a:p>
          <a:p>
            <a:pPr marL="1811655">
              <a:lnSpc>
                <a:spcPct val="100000"/>
              </a:lnSpc>
              <a:spcBef>
                <a:spcPts val="950"/>
              </a:spcBef>
              <a:tabLst>
                <a:tab pos="2261870" algn="l"/>
                <a:tab pos="2938145" algn="l"/>
                <a:tab pos="3604895" algn="l"/>
                <a:tab pos="4281170" algn="l"/>
                <a:tab pos="4947920" algn="l"/>
                <a:tab pos="5624195" algn="l"/>
                <a:tab pos="6290945" algn="l"/>
                <a:tab pos="6967220" algn="l"/>
                <a:tab pos="7633970" algn="l"/>
              </a:tabLst>
            </a:pPr>
            <a:r>
              <a:rPr sz="1500" spc="10" dirty="0">
                <a:solidFill>
                  <a:srgbClr val="294E66"/>
                </a:solidFill>
                <a:latin typeface="Trebuchet MS"/>
                <a:cs typeface="Trebuchet MS"/>
              </a:rPr>
              <a:t>0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	</a:t>
            </a: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100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	</a:t>
            </a: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200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	</a:t>
            </a: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300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	</a:t>
            </a: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400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	</a:t>
            </a: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500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	</a:t>
            </a: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600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	</a:t>
            </a: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700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	</a:t>
            </a: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800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	</a:t>
            </a: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900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115787" y="4236313"/>
            <a:ext cx="5951855" cy="4615180"/>
          </a:xfrm>
          <a:custGeom>
            <a:avLst/>
            <a:gdLst/>
            <a:ahLst/>
            <a:cxnLst/>
            <a:rect l="l" t="t" r="r" b="b"/>
            <a:pathLst>
              <a:path w="5951855" h="4615180">
                <a:moveTo>
                  <a:pt x="194589" y="4292790"/>
                </a:moveTo>
                <a:lnTo>
                  <a:pt x="0" y="4292790"/>
                </a:lnTo>
                <a:lnTo>
                  <a:pt x="0" y="4614761"/>
                </a:lnTo>
                <a:lnTo>
                  <a:pt x="194589" y="4614761"/>
                </a:lnTo>
                <a:lnTo>
                  <a:pt x="194589" y="4292790"/>
                </a:lnTo>
                <a:close/>
              </a:path>
              <a:path w="5951855" h="4615180">
                <a:moveTo>
                  <a:pt x="201295" y="3935069"/>
                </a:moveTo>
                <a:lnTo>
                  <a:pt x="0" y="3935069"/>
                </a:lnTo>
                <a:lnTo>
                  <a:pt x="0" y="4257027"/>
                </a:lnTo>
                <a:lnTo>
                  <a:pt x="201295" y="4257027"/>
                </a:lnTo>
                <a:lnTo>
                  <a:pt x="201295" y="3935069"/>
                </a:lnTo>
                <a:close/>
              </a:path>
              <a:path w="5951855" h="4615180">
                <a:moveTo>
                  <a:pt x="208013" y="3577336"/>
                </a:moveTo>
                <a:lnTo>
                  <a:pt x="0" y="3577336"/>
                </a:lnTo>
                <a:lnTo>
                  <a:pt x="0" y="3899293"/>
                </a:lnTo>
                <a:lnTo>
                  <a:pt x="208013" y="3899293"/>
                </a:lnTo>
                <a:lnTo>
                  <a:pt x="208013" y="3577336"/>
                </a:lnTo>
                <a:close/>
              </a:path>
              <a:path w="5951855" h="4615180">
                <a:moveTo>
                  <a:pt x="221424" y="3219602"/>
                </a:moveTo>
                <a:lnTo>
                  <a:pt x="0" y="3219602"/>
                </a:lnTo>
                <a:lnTo>
                  <a:pt x="0" y="3541560"/>
                </a:lnTo>
                <a:lnTo>
                  <a:pt x="221424" y="3541560"/>
                </a:lnTo>
                <a:lnTo>
                  <a:pt x="221424" y="3219602"/>
                </a:lnTo>
                <a:close/>
              </a:path>
              <a:path w="5951855" h="4615180">
                <a:moveTo>
                  <a:pt x="348919" y="2861868"/>
                </a:moveTo>
                <a:lnTo>
                  <a:pt x="0" y="2861868"/>
                </a:lnTo>
                <a:lnTo>
                  <a:pt x="0" y="3183826"/>
                </a:lnTo>
                <a:lnTo>
                  <a:pt x="348919" y="3183826"/>
                </a:lnTo>
                <a:lnTo>
                  <a:pt x="348919" y="2861868"/>
                </a:lnTo>
                <a:close/>
              </a:path>
              <a:path w="5951855" h="4615180">
                <a:moveTo>
                  <a:pt x="503237" y="2504135"/>
                </a:moveTo>
                <a:lnTo>
                  <a:pt x="0" y="2504135"/>
                </a:lnTo>
                <a:lnTo>
                  <a:pt x="0" y="2826093"/>
                </a:lnTo>
                <a:lnTo>
                  <a:pt x="503237" y="2826093"/>
                </a:lnTo>
                <a:lnTo>
                  <a:pt x="503237" y="2504135"/>
                </a:lnTo>
                <a:close/>
              </a:path>
              <a:path w="5951855" h="4615180">
                <a:moveTo>
                  <a:pt x="744791" y="2146401"/>
                </a:moveTo>
                <a:lnTo>
                  <a:pt x="0" y="2146401"/>
                </a:lnTo>
                <a:lnTo>
                  <a:pt x="0" y="2468359"/>
                </a:lnTo>
                <a:lnTo>
                  <a:pt x="744791" y="2468359"/>
                </a:lnTo>
                <a:lnTo>
                  <a:pt x="744791" y="2146401"/>
                </a:lnTo>
                <a:close/>
              </a:path>
              <a:path w="5951855" h="4615180">
                <a:moveTo>
                  <a:pt x="946086" y="1788668"/>
                </a:moveTo>
                <a:lnTo>
                  <a:pt x="0" y="1788668"/>
                </a:lnTo>
                <a:lnTo>
                  <a:pt x="0" y="2110625"/>
                </a:lnTo>
                <a:lnTo>
                  <a:pt x="946086" y="2110625"/>
                </a:lnTo>
                <a:lnTo>
                  <a:pt x="946086" y="1788668"/>
                </a:lnTo>
                <a:close/>
              </a:path>
              <a:path w="5951855" h="4615180">
                <a:moveTo>
                  <a:pt x="1113840" y="1430934"/>
                </a:moveTo>
                <a:lnTo>
                  <a:pt x="0" y="1430934"/>
                </a:lnTo>
                <a:lnTo>
                  <a:pt x="0" y="1752892"/>
                </a:lnTo>
                <a:lnTo>
                  <a:pt x="1113840" y="1752892"/>
                </a:lnTo>
                <a:lnTo>
                  <a:pt x="1113840" y="1430934"/>
                </a:lnTo>
                <a:close/>
              </a:path>
              <a:path w="5951855" h="4615180">
                <a:moveTo>
                  <a:pt x="1174229" y="1073200"/>
                </a:moveTo>
                <a:lnTo>
                  <a:pt x="0" y="1073200"/>
                </a:lnTo>
                <a:lnTo>
                  <a:pt x="0" y="1395158"/>
                </a:lnTo>
                <a:lnTo>
                  <a:pt x="1174229" y="1395158"/>
                </a:lnTo>
                <a:lnTo>
                  <a:pt x="1174229" y="1073200"/>
                </a:lnTo>
                <a:close/>
              </a:path>
              <a:path w="5951855" h="4615180">
                <a:moveTo>
                  <a:pt x="2066632" y="715467"/>
                </a:moveTo>
                <a:lnTo>
                  <a:pt x="0" y="715467"/>
                </a:lnTo>
                <a:lnTo>
                  <a:pt x="0" y="1037424"/>
                </a:lnTo>
                <a:lnTo>
                  <a:pt x="2066632" y="1037424"/>
                </a:lnTo>
                <a:lnTo>
                  <a:pt x="2066632" y="715467"/>
                </a:lnTo>
                <a:close/>
              </a:path>
              <a:path w="5951855" h="4615180">
                <a:moveTo>
                  <a:pt x="2630259" y="357733"/>
                </a:moveTo>
                <a:lnTo>
                  <a:pt x="0" y="357733"/>
                </a:lnTo>
                <a:lnTo>
                  <a:pt x="0" y="679691"/>
                </a:lnTo>
                <a:lnTo>
                  <a:pt x="2630259" y="679691"/>
                </a:lnTo>
                <a:lnTo>
                  <a:pt x="2630259" y="357733"/>
                </a:lnTo>
                <a:close/>
              </a:path>
              <a:path w="5951855" h="4615180">
                <a:moveTo>
                  <a:pt x="5951626" y="0"/>
                </a:moveTo>
                <a:lnTo>
                  <a:pt x="0" y="0"/>
                </a:lnTo>
                <a:lnTo>
                  <a:pt x="0" y="321957"/>
                </a:lnTo>
                <a:lnTo>
                  <a:pt x="5951626" y="321957"/>
                </a:lnTo>
                <a:lnTo>
                  <a:pt x="5951626" y="0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201968" y="4260762"/>
            <a:ext cx="22707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Marihuāna</a:t>
            </a:r>
            <a:r>
              <a:rPr sz="1500" spc="-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(izžāvēta)</a:t>
            </a:r>
            <a:r>
              <a:rPr sz="1500" spc="85" dirty="0">
                <a:solidFill>
                  <a:srgbClr val="294E66"/>
                </a:solidFill>
                <a:latin typeface="Trebuchet MS"/>
                <a:cs typeface="Trebuchet MS"/>
              </a:rPr>
              <a:t>  </a:t>
            </a:r>
            <a:r>
              <a:rPr sz="2250" spc="52" baseline="1851" dirty="0">
                <a:solidFill>
                  <a:srgbClr val="FFFFFF"/>
                </a:solidFill>
                <a:latin typeface="Trebuchet MS"/>
                <a:cs typeface="Trebuchet MS"/>
              </a:rPr>
              <a:t>887</a:t>
            </a:r>
            <a:endParaRPr sz="2250" baseline="1851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861747" y="4618396"/>
            <a:ext cx="26111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Psihotropie</a:t>
            </a:r>
            <a:r>
              <a:rPr sz="1500" spc="-7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medikamenti</a:t>
            </a: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  </a:t>
            </a:r>
            <a:r>
              <a:rPr sz="2250" spc="52" baseline="1851" dirty="0">
                <a:solidFill>
                  <a:srgbClr val="FFFFFF"/>
                </a:solidFill>
                <a:latin typeface="Trebuchet MS"/>
                <a:cs typeface="Trebuchet MS"/>
              </a:rPr>
              <a:t>392</a:t>
            </a:r>
            <a:endParaRPr sz="2250" baseline="1851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956229" y="4976179"/>
            <a:ext cx="15163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Amfetamīns</a:t>
            </a:r>
            <a:r>
              <a:rPr sz="1500" spc="125" dirty="0">
                <a:solidFill>
                  <a:srgbClr val="294E66"/>
                </a:solidFill>
                <a:latin typeface="Trebuchet MS"/>
                <a:cs typeface="Trebuchet MS"/>
              </a:rPr>
              <a:t>  </a:t>
            </a:r>
            <a:r>
              <a:rPr sz="2250" spc="52" baseline="1851" dirty="0">
                <a:solidFill>
                  <a:srgbClr val="FFFFFF"/>
                </a:solidFill>
                <a:latin typeface="Trebuchet MS"/>
                <a:cs typeface="Trebuchet MS"/>
              </a:rPr>
              <a:t>308</a:t>
            </a:r>
            <a:endParaRPr sz="2250" baseline="1851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873802" y="5333962"/>
            <a:ext cx="25990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Jaunie</a:t>
            </a:r>
            <a:r>
              <a:rPr sz="1500" spc="-7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sintētiskie</a:t>
            </a:r>
            <a:r>
              <a:rPr sz="1500" spc="-7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opioīdi</a:t>
            </a:r>
            <a:r>
              <a:rPr sz="1500" spc="45" dirty="0">
                <a:solidFill>
                  <a:srgbClr val="294E66"/>
                </a:solidFill>
                <a:latin typeface="Trebuchet MS"/>
                <a:cs typeface="Trebuchet MS"/>
              </a:rPr>
              <a:t>  </a:t>
            </a:r>
            <a:r>
              <a:rPr sz="2250" spc="52" baseline="1851" dirty="0">
                <a:solidFill>
                  <a:srgbClr val="FFFFFF"/>
                </a:solidFill>
                <a:latin typeface="Trebuchet MS"/>
                <a:cs typeface="Trebuchet MS"/>
              </a:rPr>
              <a:t>175</a:t>
            </a:r>
            <a:endParaRPr sz="2250" baseline="1851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411792" y="5691596"/>
            <a:ext cx="10610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65" dirty="0">
                <a:solidFill>
                  <a:srgbClr val="294E66"/>
                </a:solidFill>
                <a:latin typeface="Trebuchet MS"/>
                <a:cs typeface="Trebuchet MS"/>
              </a:rPr>
              <a:t>MDMA</a:t>
            </a: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  </a:t>
            </a:r>
            <a:r>
              <a:rPr sz="2250" spc="52" baseline="1851" dirty="0">
                <a:solidFill>
                  <a:srgbClr val="FFFFFF"/>
                </a:solidFill>
                <a:latin typeface="Trebuchet MS"/>
                <a:cs typeface="Trebuchet MS"/>
              </a:rPr>
              <a:t>166</a:t>
            </a:r>
            <a:endParaRPr sz="2250" baseline="1851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643095" y="6049378"/>
            <a:ext cx="18294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Metamfetamīns</a:t>
            </a:r>
            <a:r>
              <a:rPr sz="1500" spc="150" dirty="0">
                <a:solidFill>
                  <a:srgbClr val="294E66"/>
                </a:solidFill>
                <a:latin typeface="Trebuchet MS"/>
                <a:cs typeface="Trebuchet MS"/>
              </a:rPr>
              <a:t>  </a:t>
            </a:r>
            <a:r>
              <a:rPr sz="2250" spc="52" baseline="1851" dirty="0">
                <a:solidFill>
                  <a:srgbClr val="FFFFFF"/>
                </a:solidFill>
                <a:latin typeface="Trebuchet MS"/>
                <a:cs typeface="Trebuchet MS"/>
              </a:rPr>
              <a:t>141</a:t>
            </a:r>
            <a:endParaRPr sz="2250" baseline="1851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315351" y="6407161"/>
            <a:ext cx="11576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Kokaīns</a:t>
            </a:r>
            <a:r>
              <a:rPr sz="1500" spc="175" dirty="0">
                <a:solidFill>
                  <a:srgbClr val="294E66"/>
                </a:solidFill>
                <a:latin typeface="Trebuchet MS"/>
                <a:cs typeface="Trebuchet MS"/>
              </a:rPr>
              <a:t>  </a:t>
            </a:r>
            <a:r>
              <a:rPr sz="2250" spc="52" baseline="1851" dirty="0">
                <a:solidFill>
                  <a:srgbClr val="FFFFFF"/>
                </a:solidFill>
                <a:latin typeface="Trebuchet MS"/>
                <a:cs typeface="Trebuchet MS"/>
              </a:rPr>
              <a:t>111</a:t>
            </a:r>
            <a:endParaRPr sz="2250" baseline="1851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233371" y="6635612"/>
            <a:ext cx="2131060" cy="74104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15"/>
              </a:spcBef>
            </a:pP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Jauniekļautās</a:t>
            </a:r>
            <a:r>
              <a:rPr sz="1500" spc="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Vielas</a:t>
            </a:r>
            <a:r>
              <a:rPr sz="1500" spc="145" dirty="0">
                <a:solidFill>
                  <a:srgbClr val="294E66"/>
                </a:solidFill>
                <a:latin typeface="Trebuchet MS"/>
                <a:cs typeface="Trebuchet MS"/>
              </a:rPr>
              <a:t>  </a:t>
            </a:r>
            <a:r>
              <a:rPr sz="2250" spc="52" baseline="1851" dirty="0">
                <a:solidFill>
                  <a:srgbClr val="FFFFFF"/>
                </a:solidFill>
                <a:latin typeface="Trebuchet MS"/>
                <a:cs typeface="Trebuchet MS"/>
              </a:rPr>
              <a:t>75</a:t>
            </a:r>
            <a:endParaRPr sz="2250" baseline="1851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020"/>
              </a:spcBef>
            </a:pP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Citas</a:t>
            </a:r>
            <a:r>
              <a:rPr sz="150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vielas</a:t>
            </a:r>
            <a:r>
              <a:rPr sz="1500" spc="95" dirty="0">
                <a:solidFill>
                  <a:srgbClr val="294E66"/>
                </a:solidFill>
                <a:latin typeface="Trebuchet MS"/>
                <a:cs typeface="Trebuchet MS"/>
              </a:rPr>
              <a:t>  </a:t>
            </a:r>
            <a:r>
              <a:rPr sz="2250" spc="52" baseline="1851" dirty="0">
                <a:solidFill>
                  <a:srgbClr val="FFFFFF"/>
                </a:solidFill>
                <a:latin typeface="Trebuchet MS"/>
                <a:cs typeface="Trebuchet MS"/>
              </a:rPr>
              <a:t>52</a:t>
            </a:r>
            <a:endParaRPr sz="2250" baseline="1851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331699" y="7341504"/>
            <a:ext cx="252095" cy="74104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115"/>
              </a:spcBef>
            </a:pPr>
            <a:r>
              <a:rPr sz="1500" spc="35" dirty="0">
                <a:latin typeface="Trebuchet MS"/>
                <a:cs typeface="Trebuchet MS"/>
              </a:rPr>
              <a:t>33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sz="1500" spc="35" dirty="0">
                <a:latin typeface="Trebuchet MS"/>
                <a:cs typeface="Trebuchet MS"/>
              </a:rPr>
              <a:t>31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322174" y="8186253"/>
            <a:ext cx="394842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60" dirty="0">
                <a:latin typeface="Trebuchet MS"/>
                <a:cs typeface="Trebuchet MS"/>
              </a:rPr>
              <a:t>30</a:t>
            </a:r>
            <a:r>
              <a:rPr sz="1500" spc="3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Amfetamīnu/meamfetamīnu</a:t>
            </a:r>
            <a:r>
              <a:rPr sz="1500" spc="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saturoša</a:t>
            </a:r>
            <a:r>
              <a:rPr sz="1500" spc="3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viela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312649" y="8543887"/>
            <a:ext cx="2425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latin typeface="Trebuchet MS"/>
                <a:cs typeface="Trebuchet MS"/>
              </a:rPr>
              <a:t>29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217399" y="3096400"/>
            <a:ext cx="1400810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800" spc="140" dirty="0">
                <a:solidFill>
                  <a:srgbClr val="0E4E6E"/>
                </a:solidFill>
                <a:latin typeface="Trebuchet MS"/>
                <a:cs typeface="Trebuchet MS"/>
              </a:rPr>
              <a:t>2430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3541066" y="3046149"/>
            <a:ext cx="703580" cy="3187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00" b="1" spc="-25" dirty="0">
                <a:solidFill>
                  <a:srgbClr val="294E66"/>
                </a:solidFill>
                <a:latin typeface="Trebuchet MS"/>
                <a:cs typeface="Trebuchet MS"/>
              </a:rPr>
              <a:t>(-</a:t>
            </a:r>
            <a:r>
              <a:rPr sz="1900" b="1" spc="-20" dirty="0">
                <a:solidFill>
                  <a:srgbClr val="294E66"/>
                </a:solidFill>
                <a:latin typeface="Trebuchet MS"/>
                <a:cs typeface="Trebuchet MS"/>
              </a:rPr>
              <a:t>202)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2105455" y="3061434"/>
            <a:ext cx="0" cy="800735"/>
          </a:xfrm>
          <a:custGeom>
            <a:avLst/>
            <a:gdLst/>
            <a:ahLst/>
            <a:cxnLst/>
            <a:rect l="l" t="t" r="r" b="b"/>
            <a:pathLst>
              <a:path h="800735">
                <a:moveTo>
                  <a:pt x="0" y="800146"/>
                </a:moveTo>
                <a:lnTo>
                  <a:pt x="0" y="0"/>
                </a:lnTo>
              </a:path>
            </a:pathLst>
          </a:custGeom>
          <a:ln w="47722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0213251" y="3054732"/>
            <a:ext cx="1790700" cy="71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57555">
              <a:lnSpc>
                <a:spcPct val="122900"/>
              </a:lnSpc>
              <a:spcBef>
                <a:spcPts val="95"/>
              </a:spcBef>
            </a:pPr>
            <a:r>
              <a:rPr sz="1850" spc="100" dirty="0">
                <a:solidFill>
                  <a:srgbClr val="4B4B4B"/>
                </a:solidFill>
                <a:latin typeface="Trebuchet MS"/>
                <a:cs typeface="Trebuchet MS"/>
              </a:rPr>
              <a:t>VP</a:t>
            </a:r>
            <a:r>
              <a:rPr sz="1850" spc="-17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50" spc="-10" dirty="0">
                <a:solidFill>
                  <a:srgbClr val="4B4B4B"/>
                </a:solidFill>
                <a:latin typeface="Trebuchet MS"/>
                <a:cs typeface="Trebuchet MS"/>
              </a:rPr>
              <a:t>veikto izņemšanu</a:t>
            </a:r>
            <a:r>
              <a:rPr sz="185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50" spc="-10" dirty="0">
                <a:solidFill>
                  <a:srgbClr val="4B4B4B"/>
                </a:solidFill>
                <a:latin typeface="Trebuchet MS"/>
                <a:cs typeface="Trebuchet MS"/>
              </a:rPr>
              <a:t>skaits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478449" y="2861370"/>
            <a:ext cx="581215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25" dirty="0">
                <a:solidFill>
                  <a:srgbClr val="4B4B4B"/>
                </a:solidFill>
                <a:latin typeface="Trebuchet MS"/>
                <a:cs typeface="Trebuchet MS"/>
              </a:rPr>
              <a:t>Noziedzīgi</a:t>
            </a:r>
            <a:r>
              <a:rPr sz="195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50" spc="-70" dirty="0">
                <a:solidFill>
                  <a:srgbClr val="4B4B4B"/>
                </a:solidFill>
                <a:latin typeface="Trebuchet MS"/>
                <a:cs typeface="Trebuchet MS"/>
              </a:rPr>
              <a:t>nodarījumi</a:t>
            </a:r>
            <a:r>
              <a:rPr sz="195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50" spc="-10" dirty="0">
                <a:solidFill>
                  <a:srgbClr val="4B4B4B"/>
                </a:solidFill>
                <a:latin typeface="Trebuchet MS"/>
                <a:cs typeface="Trebuchet MS"/>
              </a:rPr>
              <a:t>saistībā</a:t>
            </a:r>
            <a:r>
              <a:rPr sz="195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50" spc="-55" dirty="0">
                <a:solidFill>
                  <a:srgbClr val="4B4B4B"/>
                </a:solidFill>
                <a:latin typeface="Trebuchet MS"/>
                <a:cs typeface="Trebuchet MS"/>
              </a:rPr>
              <a:t>ar</a:t>
            </a:r>
            <a:r>
              <a:rPr sz="1950" spc="-1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50" spc="-45" dirty="0">
                <a:solidFill>
                  <a:srgbClr val="4B4B4B"/>
                </a:solidFill>
                <a:latin typeface="Trebuchet MS"/>
                <a:cs typeface="Trebuchet MS"/>
              </a:rPr>
              <a:t>narkotiskajām</a:t>
            </a:r>
            <a:r>
              <a:rPr sz="195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50" spc="-10" dirty="0">
                <a:solidFill>
                  <a:srgbClr val="4B4B4B"/>
                </a:solidFill>
                <a:latin typeface="Trebuchet MS"/>
                <a:cs typeface="Trebuchet MS"/>
              </a:rPr>
              <a:t>vielām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14400" y="9667886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4"/>
                </a:moveTo>
                <a:lnTo>
                  <a:pt x="94453" y="269182"/>
                </a:lnTo>
                <a:lnTo>
                  <a:pt x="56539" y="249573"/>
                </a:lnTo>
                <a:lnTo>
                  <a:pt x="26644" y="219674"/>
                </a:lnTo>
                <a:lnTo>
                  <a:pt x="7039" y="181761"/>
                </a:lnTo>
                <a:lnTo>
                  <a:pt x="0" y="138112"/>
                </a:lnTo>
                <a:lnTo>
                  <a:pt x="7039" y="94453"/>
                </a:lnTo>
                <a:lnTo>
                  <a:pt x="26644" y="56539"/>
                </a:lnTo>
                <a:lnTo>
                  <a:pt x="56539" y="26644"/>
                </a:lnTo>
                <a:lnTo>
                  <a:pt x="94453" y="7039"/>
                </a:lnTo>
                <a:lnTo>
                  <a:pt x="138112" y="0"/>
                </a:lnTo>
                <a:lnTo>
                  <a:pt x="164805" y="2595"/>
                </a:lnTo>
                <a:lnTo>
                  <a:pt x="189749" y="10045"/>
                </a:lnTo>
                <a:lnTo>
                  <a:pt x="212472" y="21842"/>
                </a:lnTo>
                <a:lnTo>
                  <a:pt x="232503" y="37480"/>
                </a:lnTo>
                <a:lnTo>
                  <a:pt x="177707" y="92276"/>
                </a:lnTo>
                <a:lnTo>
                  <a:pt x="89876" y="92276"/>
                </a:lnTo>
                <a:lnTo>
                  <a:pt x="53104" y="129048"/>
                </a:lnTo>
                <a:lnTo>
                  <a:pt x="133805" y="209741"/>
                </a:lnTo>
                <a:lnTo>
                  <a:pt x="254711" y="209741"/>
                </a:lnTo>
                <a:lnTo>
                  <a:pt x="249573" y="219674"/>
                </a:lnTo>
                <a:lnTo>
                  <a:pt x="219674" y="249573"/>
                </a:lnTo>
                <a:lnTo>
                  <a:pt x="181761" y="269182"/>
                </a:lnTo>
                <a:lnTo>
                  <a:pt x="138112" y="276224"/>
                </a:lnTo>
                <a:close/>
              </a:path>
              <a:path w="276225" h="276225">
                <a:moveTo>
                  <a:pt x="254711" y="209741"/>
                </a:moveTo>
                <a:lnTo>
                  <a:pt x="133805" y="209741"/>
                </a:lnTo>
                <a:lnTo>
                  <a:pt x="263363" y="80182"/>
                </a:lnTo>
                <a:lnTo>
                  <a:pt x="268821" y="93764"/>
                </a:lnTo>
                <a:lnTo>
                  <a:pt x="272859" y="107995"/>
                </a:lnTo>
                <a:lnTo>
                  <a:pt x="275364" y="122802"/>
                </a:lnTo>
                <a:lnTo>
                  <a:pt x="276224" y="138112"/>
                </a:lnTo>
                <a:lnTo>
                  <a:pt x="269182" y="181761"/>
                </a:lnTo>
                <a:lnTo>
                  <a:pt x="254711" y="209741"/>
                </a:lnTo>
                <a:close/>
              </a:path>
              <a:path w="276225" h="276225">
                <a:moveTo>
                  <a:pt x="133796" y="136187"/>
                </a:moveTo>
                <a:lnTo>
                  <a:pt x="89876" y="92276"/>
                </a:lnTo>
                <a:lnTo>
                  <a:pt x="177707" y="92276"/>
                </a:lnTo>
                <a:lnTo>
                  <a:pt x="133796" y="136187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339849" y="9627353"/>
            <a:ext cx="14460219" cy="847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25"/>
              </a:spcBef>
            </a:pPr>
            <a:r>
              <a:rPr sz="1850" dirty="0">
                <a:solidFill>
                  <a:srgbClr val="294E66"/>
                </a:solidFill>
                <a:latin typeface="Trebuchet MS"/>
                <a:cs typeface="Trebuchet MS"/>
              </a:rPr>
              <a:t>Valsts</a:t>
            </a:r>
            <a:r>
              <a:rPr sz="185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spc="-70" dirty="0">
                <a:solidFill>
                  <a:srgbClr val="294E66"/>
                </a:solidFill>
                <a:latin typeface="Trebuchet MS"/>
                <a:cs typeface="Trebuchet MS"/>
              </a:rPr>
              <a:t>policijā</a:t>
            </a:r>
            <a:r>
              <a:rPr sz="18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dirty="0">
                <a:solidFill>
                  <a:srgbClr val="294E66"/>
                </a:solidFill>
                <a:latin typeface="Trebuchet MS"/>
                <a:cs typeface="Trebuchet MS"/>
              </a:rPr>
              <a:t>2022.gadā</a:t>
            </a:r>
            <a:r>
              <a:rPr sz="18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dirty="0">
                <a:solidFill>
                  <a:srgbClr val="294E66"/>
                </a:solidFill>
                <a:latin typeface="Trebuchet MS"/>
                <a:cs typeface="Trebuchet MS"/>
              </a:rPr>
              <a:t>kopumā</a:t>
            </a:r>
            <a:r>
              <a:rPr sz="18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spc="-60" dirty="0">
                <a:solidFill>
                  <a:srgbClr val="294E66"/>
                </a:solidFill>
                <a:latin typeface="Trebuchet MS"/>
                <a:cs typeface="Trebuchet MS"/>
              </a:rPr>
              <a:t>reģistrēti</a:t>
            </a:r>
            <a:r>
              <a:rPr sz="18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spc="55" dirty="0">
                <a:solidFill>
                  <a:srgbClr val="294E66"/>
                </a:solidFill>
                <a:latin typeface="Trebuchet MS"/>
                <a:cs typeface="Trebuchet MS"/>
              </a:rPr>
              <a:t>1088</a:t>
            </a:r>
            <a:r>
              <a:rPr sz="18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spc="-100" dirty="0">
                <a:solidFill>
                  <a:srgbClr val="294E66"/>
                </a:solidFill>
                <a:latin typeface="Trebuchet MS"/>
                <a:cs typeface="Trebuchet MS"/>
              </a:rPr>
              <a:t>(-</a:t>
            </a:r>
            <a:r>
              <a:rPr sz="1850" spc="-30" dirty="0">
                <a:solidFill>
                  <a:srgbClr val="294E66"/>
                </a:solidFill>
                <a:latin typeface="Trebuchet MS"/>
                <a:cs typeface="Trebuchet MS"/>
              </a:rPr>
              <a:t>189;</a:t>
            </a:r>
            <a:r>
              <a:rPr sz="18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spc="-114" dirty="0">
                <a:solidFill>
                  <a:srgbClr val="294E66"/>
                </a:solidFill>
                <a:latin typeface="Trebuchet MS"/>
                <a:cs typeface="Trebuchet MS"/>
              </a:rPr>
              <a:t>-</a:t>
            </a:r>
            <a:r>
              <a:rPr sz="1850" dirty="0">
                <a:solidFill>
                  <a:srgbClr val="294E66"/>
                </a:solidFill>
                <a:latin typeface="Trebuchet MS"/>
                <a:cs typeface="Trebuchet MS"/>
              </a:rPr>
              <a:t>14,8%)</a:t>
            </a:r>
            <a:r>
              <a:rPr sz="185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spc="-30" dirty="0">
                <a:solidFill>
                  <a:srgbClr val="294E66"/>
                </a:solidFill>
                <a:latin typeface="Trebuchet MS"/>
                <a:cs typeface="Trebuchet MS"/>
              </a:rPr>
              <a:t>noziedzīgi</a:t>
            </a:r>
            <a:r>
              <a:rPr sz="18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spc="-60" dirty="0">
                <a:solidFill>
                  <a:srgbClr val="294E66"/>
                </a:solidFill>
                <a:latin typeface="Trebuchet MS"/>
                <a:cs typeface="Trebuchet MS"/>
              </a:rPr>
              <a:t>nodarījumi</a:t>
            </a:r>
            <a:r>
              <a:rPr sz="18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spc="-10" dirty="0">
                <a:solidFill>
                  <a:srgbClr val="294E66"/>
                </a:solidFill>
                <a:latin typeface="Trebuchet MS"/>
                <a:cs typeface="Trebuchet MS"/>
              </a:rPr>
              <a:t>saistībā</a:t>
            </a:r>
            <a:r>
              <a:rPr sz="18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spc="-45" dirty="0">
                <a:solidFill>
                  <a:srgbClr val="294E66"/>
                </a:solidFill>
                <a:latin typeface="Trebuchet MS"/>
                <a:cs typeface="Trebuchet MS"/>
              </a:rPr>
              <a:t>ar</a:t>
            </a:r>
            <a:r>
              <a:rPr sz="18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spc="-40" dirty="0">
                <a:solidFill>
                  <a:srgbClr val="294E66"/>
                </a:solidFill>
                <a:latin typeface="Trebuchet MS"/>
                <a:cs typeface="Trebuchet MS"/>
              </a:rPr>
              <a:t>narkotisko/psihotropo</a:t>
            </a:r>
            <a:r>
              <a:rPr sz="18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spc="-60" dirty="0">
                <a:solidFill>
                  <a:srgbClr val="294E66"/>
                </a:solidFill>
                <a:latin typeface="Trebuchet MS"/>
                <a:cs typeface="Trebuchet MS"/>
              </a:rPr>
              <a:t>vielu</a:t>
            </a:r>
            <a:r>
              <a:rPr sz="18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spc="-30" dirty="0">
                <a:solidFill>
                  <a:srgbClr val="294E66"/>
                </a:solidFill>
                <a:latin typeface="Trebuchet MS"/>
                <a:cs typeface="Trebuchet MS"/>
              </a:rPr>
              <a:t>nelikumīgu</a:t>
            </a:r>
            <a:r>
              <a:rPr sz="18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spc="-10" dirty="0">
                <a:solidFill>
                  <a:srgbClr val="294E66"/>
                </a:solidFill>
                <a:latin typeface="Trebuchet MS"/>
                <a:cs typeface="Trebuchet MS"/>
              </a:rPr>
              <a:t>apriti.</a:t>
            </a: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39"/>
              </a:spcBef>
            </a:pPr>
            <a:r>
              <a:rPr sz="1900" dirty="0">
                <a:solidFill>
                  <a:srgbClr val="0E4E6E"/>
                </a:solidFill>
                <a:latin typeface="Trebuchet MS"/>
                <a:cs typeface="Trebuchet MS"/>
              </a:rPr>
              <a:t>Atklātas</a:t>
            </a:r>
            <a:r>
              <a:rPr sz="1900" spc="5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900" spc="85" dirty="0">
                <a:solidFill>
                  <a:srgbClr val="0E4E6E"/>
                </a:solidFill>
                <a:latin typeface="Trebuchet MS"/>
                <a:cs typeface="Trebuchet MS"/>
              </a:rPr>
              <a:t>17</a:t>
            </a:r>
            <a:r>
              <a:rPr sz="1900" spc="5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900" spc="-55" dirty="0">
                <a:solidFill>
                  <a:srgbClr val="0E4E6E"/>
                </a:solidFill>
                <a:latin typeface="Trebuchet MS"/>
                <a:cs typeface="Trebuchet MS"/>
              </a:rPr>
              <a:t>(-</a:t>
            </a:r>
            <a:r>
              <a:rPr sz="1900" spc="50" dirty="0">
                <a:solidFill>
                  <a:srgbClr val="0E4E6E"/>
                </a:solidFill>
                <a:latin typeface="Trebuchet MS"/>
                <a:cs typeface="Trebuchet MS"/>
              </a:rPr>
              <a:t>22)</a:t>
            </a:r>
            <a:r>
              <a:rPr sz="1900" spc="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0E4E6E"/>
                </a:solidFill>
                <a:latin typeface="Trebuchet MS"/>
                <a:cs typeface="Trebuchet MS"/>
              </a:rPr>
              <a:t>marihuānas</a:t>
            </a:r>
            <a:r>
              <a:rPr sz="1900" spc="5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0E4E6E"/>
                </a:solidFill>
                <a:latin typeface="Trebuchet MS"/>
                <a:cs typeface="Trebuchet MS"/>
              </a:rPr>
              <a:t>audzētavas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14400" y="10172711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4"/>
                </a:moveTo>
                <a:lnTo>
                  <a:pt x="94453" y="269182"/>
                </a:lnTo>
                <a:lnTo>
                  <a:pt x="56539" y="249573"/>
                </a:lnTo>
                <a:lnTo>
                  <a:pt x="26644" y="219674"/>
                </a:lnTo>
                <a:lnTo>
                  <a:pt x="7039" y="181761"/>
                </a:lnTo>
                <a:lnTo>
                  <a:pt x="0" y="138112"/>
                </a:lnTo>
                <a:lnTo>
                  <a:pt x="7039" y="94453"/>
                </a:lnTo>
                <a:lnTo>
                  <a:pt x="26644" y="56539"/>
                </a:lnTo>
                <a:lnTo>
                  <a:pt x="56539" y="26644"/>
                </a:lnTo>
                <a:lnTo>
                  <a:pt x="94453" y="7039"/>
                </a:lnTo>
                <a:lnTo>
                  <a:pt x="138112" y="0"/>
                </a:lnTo>
                <a:lnTo>
                  <a:pt x="164805" y="2595"/>
                </a:lnTo>
                <a:lnTo>
                  <a:pt x="189749" y="10045"/>
                </a:lnTo>
                <a:lnTo>
                  <a:pt x="212472" y="21842"/>
                </a:lnTo>
                <a:lnTo>
                  <a:pt x="232503" y="37480"/>
                </a:lnTo>
                <a:lnTo>
                  <a:pt x="177707" y="92276"/>
                </a:lnTo>
                <a:lnTo>
                  <a:pt x="89876" y="92276"/>
                </a:lnTo>
                <a:lnTo>
                  <a:pt x="53104" y="129048"/>
                </a:lnTo>
                <a:lnTo>
                  <a:pt x="133805" y="209741"/>
                </a:lnTo>
                <a:lnTo>
                  <a:pt x="254711" y="209741"/>
                </a:lnTo>
                <a:lnTo>
                  <a:pt x="249573" y="219674"/>
                </a:lnTo>
                <a:lnTo>
                  <a:pt x="219674" y="249573"/>
                </a:lnTo>
                <a:lnTo>
                  <a:pt x="181761" y="269182"/>
                </a:lnTo>
                <a:lnTo>
                  <a:pt x="138112" y="276224"/>
                </a:lnTo>
                <a:close/>
              </a:path>
              <a:path w="276225" h="276225">
                <a:moveTo>
                  <a:pt x="254711" y="209741"/>
                </a:moveTo>
                <a:lnTo>
                  <a:pt x="133805" y="209741"/>
                </a:lnTo>
                <a:lnTo>
                  <a:pt x="263363" y="80182"/>
                </a:lnTo>
                <a:lnTo>
                  <a:pt x="268821" y="93764"/>
                </a:lnTo>
                <a:lnTo>
                  <a:pt x="272859" y="107995"/>
                </a:lnTo>
                <a:lnTo>
                  <a:pt x="275364" y="122802"/>
                </a:lnTo>
                <a:lnTo>
                  <a:pt x="276224" y="138112"/>
                </a:lnTo>
                <a:lnTo>
                  <a:pt x="269182" y="181761"/>
                </a:lnTo>
                <a:lnTo>
                  <a:pt x="254711" y="209741"/>
                </a:lnTo>
                <a:close/>
              </a:path>
              <a:path w="276225" h="276225">
                <a:moveTo>
                  <a:pt x="133796" y="136187"/>
                </a:moveTo>
                <a:lnTo>
                  <a:pt x="89876" y="92276"/>
                </a:lnTo>
                <a:lnTo>
                  <a:pt x="177707" y="92276"/>
                </a:lnTo>
                <a:lnTo>
                  <a:pt x="133796" y="136187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5941" y="692161"/>
            <a:ext cx="11987530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8315" marR="5080" indent="-4286250">
              <a:lnSpc>
                <a:spcPct val="125000"/>
              </a:lnSpc>
              <a:spcBef>
                <a:spcPts val="100"/>
              </a:spcBef>
            </a:pPr>
            <a:r>
              <a:rPr spc="60" dirty="0"/>
              <a:t>Narkotisko</a:t>
            </a:r>
            <a:r>
              <a:rPr spc="-75" dirty="0"/>
              <a:t> </a:t>
            </a:r>
            <a:r>
              <a:rPr dirty="0"/>
              <a:t>(psihotropo)</a:t>
            </a:r>
            <a:r>
              <a:rPr spc="-75" dirty="0"/>
              <a:t> </a:t>
            </a:r>
            <a:r>
              <a:rPr spc="-55" dirty="0"/>
              <a:t>vielu</a:t>
            </a:r>
            <a:r>
              <a:rPr spc="-70" dirty="0"/>
              <a:t> </a:t>
            </a:r>
            <a:r>
              <a:rPr dirty="0"/>
              <a:t>nelegālās</a:t>
            </a:r>
            <a:r>
              <a:rPr spc="-75" dirty="0"/>
              <a:t> </a:t>
            </a:r>
            <a:r>
              <a:rPr spc="-10" dirty="0"/>
              <a:t>aprites raksturojums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11"/>
            <a:ext cx="1170447" cy="20883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20750" y="2908995"/>
            <a:ext cx="503491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40" dirty="0">
                <a:solidFill>
                  <a:srgbClr val="4B4B4B"/>
                </a:solidFill>
                <a:latin typeface="Trebuchet MS"/>
                <a:cs typeface="Trebuchet MS"/>
              </a:rPr>
              <a:t>Izņemto</a:t>
            </a:r>
            <a:r>
              <a:rPr sz="1950" spc="-12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50" spc="-30" dirty="0">
                <a:solidFill>
                  <a:srgbClr val="4B4B4B"/>
                </a:solidFill>
                <a:latin typeface="Trebuchet MS"/>
                <a:cs typeface="Trebuchet MS"/>
              </a:rPr>
              <a:t>narkotisko</a:t>
            </a:r>
            <a:r>
              <a:rPr sz="1950" spc="-12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50" spc="-70" dirty="0">
                <a:solidFill>
                  <a:srgbClr val="4B4B4B"/>
                </a:solidFill>
                <a:latin typeface="Trebuchet MS"/>
                <a:cs typeface="Trebuchet MS"/>
              </a:rPr>
              <a:t>vielu</a:t>
            </a:r>
            <a:r>
              <a:rPr sz="1950" spc="-12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4B4B4B"/>
                </a:solidFill>
                <a:latin typeface="Trebuchet MS"/>
                <a:cs typeface="Trebuchet MS"/>
              </a:rPr>
              <a:t>daudzums</a:t>
            </a:r>
            <a:r>
              <a:rPr sz="1950" spc="-12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50" spc="-10" dirty="0">
                <a:solidFill>
                  <a:srgbClr val="4B4B4B"/>
                </a:solidFill>
                <a:latin typeface="Trebuchet MS"/>
                <a:cs typeface="Trebuchet MS"/>
              </a:rPr>
              <a:t>kilogramos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08150" y="4135831"/>
            <a:ext cx="3862070" cy="207137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2580"/>
              </a:lnSpc>
              <a:spcBef>
                <a:spcPts val="705"/>
              </a:spcBef>
            </a:pPr>
            <a:r>
              <a:rPr sz="2650" spc="90" dirty="0">
                <a:solidFill>
                  <a:srgbClr val="0E4E6E"/>
                </a:solidFill>
                <a:latin typeface="Trebuchet MS"/>
                <a:cs typeface="Trebuchet MS"/>
              </a:rPr>
              <a:t>Valsts</a:t>
            </a:r>
            <a:r>
              <a:rPr sz="2650" spc="-13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650" spc="-25" dirty="0">
                <a:solidFill>
                  <a:srgbClr val="0E4E6E"/>
                </a:solidFill>
                <a:latin typeface="Trebuchet MS"/>
                <a:cs typeface="Trebuchet MS"/>
              </a:rPr>
              <a:t>policija</a:t>
            </a:r>
            <a:r>
              <a:rPr sz="2650" spc="-13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650" spc="50" dirty="0">
                <a:solidFill>
                  <a:srgbClr val="0E4E6E"/>
                </a:solidFill>
                <a:latin typeface="Trebuchet MS"/>
                <a:cs typeface="Trebuchet MS"/>
              </a:rPr>
              <a:t>no nelegālās</a:t>
            </a:r>
            <a:r>
              <a:rPr sz="2650" spc="-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650" dirty="0">
                <a:solidFill>
                  <a:srgbClr val="0E4E6E"/>
                </a:solidFill>
                <a:latin typeface="Trebuchet MS"/>
                <a:cs typeface="Trebuchet MS"/>
              </a:rPr>
              <a:t>aprites</a:t>
            </a:r>
            <a:r>
              <a:rPr sz="2650" spc="-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650" spc="-10" dirty="0">
                <a:solidFill>
                  <a:srgbClr val="0E4E6E"/>
                </a:solidFill>
                <a:latin typeface="Trebuchet MS"/>
                <a:cs typeface="Trebuchet MS"/>
              </a:rPr>
              <a:t>izņēma </a:t>
            </a:r>
            <a:r>
              <a:rPr sz="2650" spc="55" dirty="0">
                <a:solidFill>
                  <a:srgbClr val="0E4E6E"/>
                </a:solidFill>
                <a:latin typeface="Trebuchet MS"/>
                <a:cs typeface="Trebuchet MS"/>
              </a:rPr>
              <a:t>narkotiskās </a:t>
            </a:r>
            <a:r>
              <a:rPr sz="2650" spc="45" dirty="0">
                <a:solidFill>
                  <a:srgbClr val="0E4E6E"/>
                </a:solidFill>
                <a:latin typeface="Trebuchet MS"/>
                <a:cs typeface="Trebuchet MS"/>
              </a:rPr>
              <a:t>(psihotropās)</a:t>
            </a:r>
            <a:r>
              <a:rPr sz="2650" dirty="0">
                <a:solidFill>
                  <a:srgbClr val="0E4E6E"/>
                </a:solidFill>
                <a:latin typeface="Trebuchet MS"/>
                <a:cs typeface="Trebuchet MS"/>
              </a:rPr>
              <a:t> vielas</a:t>
            </a:r>
            <a:r>
              <a:rPr sz="2650" spc="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650" spc="-25" dirty="0">
                <a:solidFill>
                  <a:srgbClr val="0E4E6E"/>
                </a:solidFill>
                <a:latin typeface="Trebuchet MS"/>
                <a:cs typeface="Trebuchet MS"/>
              </a:rPr>
              <a:t>un </a:t>
            </a:r>
            <a:r>
              <a:rPr sz="2650" spc="60" dirty="0">
                <a:solidFill>
                  <a:srgbClr val="0E4E6E"/>
                </a:solidFill>
                <a:latin typeface="Trebuchet MS"/>
                <a:cs typeface="Trebuchet MS"/>
              </a:rPr>
              <a:t>prekursorus</a:t>
            </a:r>
            <a:r>
              <a:rPr sz="2650" spc="-14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650" dirty="0">
                <a:solidFill>
                  <a:srgbClr val="0E4E6E"/>
                </a:solidFill>
                <a:latin typeface="Trebuchet MS"/>
                <a:cs typeface="Trebuchet MS"/>
              </a:rPr>
              <a:t>ar</a:t>
            </a:r>
            <a:r>
              <a:rPr sz="2650" spc="-13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650" spc="-10" dirty="0">
                <a:solidFill>
                  <a:srgbClr val="0E4E6E"/>
                </a:solidFill>
                <a:latin typeface="Trebuchet MS"/>
                <a:cs typeface="Trebuchet MS"/>
              </a:rPr>
              <a:t>aptuveno vērtību</a:t>
            </a:r>
            <a:r>
              <a:rPr sz="2650" spc="-1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650" spc="-60" dirty="0">
                <a:solidFill>
                  <a:srgbClr val="0E4E6E"/>
                </a:solidFill>
                <a:latin typeface="Trebuchet MS"/>
                <a:cs typeface="Trebuchet MS"/>
              </a:rPr>
              <a:t>„melnajā</a:t>
            </a:r>
            <a:r>
              <a:rPr sz="2650" spc="-14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650" spc="-10" dirty="0">
                <a:solidFill>
                  <a:srgbClr val="0E4E6E"/>
                </a:solidFill>
                <a:latin typeface="Trebuchet MS"/>
                <a:cs typeface="Trebuchet MS"/>
              </a:rPr>
              <a:t>tirgū”: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29999" y="6934806"/>
            <a:ext cx="1476375" cy="899794"/>
          </a:xfrm>
          <a:custGeom>
            <a:avLst/>
            <a:gdLst/>
            <a:ahLst/>
            <a:cxnLst/>
            <a:rect l="l" t="t" r="r" b="b"/>
            <a:pathLst>
              <a:path w="1476375" h="899795">
                <a:moveTo>
                  <a:pt x="156864" y="899435"/>
                </a:moveTo>
                <a:lnTo>
                  <a:pt x="0" y="317236"/>
                </a:lnTo>
                <a:lnTo>
                  <a:pt x="1183545" y="0"/>
                </a:lnTo>
                <a:lnTo>
                  <a:pt x="1244718" y="231389"/>
                </a:lnTo>
                <a:lnTo>
                  <a:pt x="668775" y="231389"/>
                </a:lnTo>
                <a:lnTo>
                  <a:pt x="618785" y="238803"/>
                </a:lnTo>
                <a:lnTo>
                  <a:pt x="577307" y="254483"/>
                </a:lnTo>
                <a:lnTo>
                  <a:pt x="540874" y="277312"/>
                </a:lnTo>
                <a:lnTo>
                  <a:pt x="510119" y="306269"/>
                </a:lnTo>
                <a:lnTo>
                  <a:pt x="485675" y="340333"/>
                </a:lnTo>
                <a:lnTo>
                  <a:pt x="468175" y="378482"/>
                </a:lnTo>
                <a:lnTo>
                  <a:pt x="458253" y="419694"/>
                </a:lnTo>
                <a:lnTo>
                  <a:pt x="456541" y="462950"/>
                </a:lnTo>
                <a:lnTo>
                  <a:pt x="463673" y="507227"/>
                </a:lnTo>
                <a:lnTo>
                  <a:pt x="480047" y="549979"/>
                </a:lnTo>
                <a:lnTo>
                  <a:pt x="504021" y="587159"/>
                </a:lnTo>
                <a:lnTo>
                  <a:pt x="534482" y="618139"/>
                </a:lnTo>
                <a:lnTo>
                  <a:pt x="570318" y="642291"/>
                </a:lnTo>
                <a:lnTo>
                  <a:pt x="610416" y="658986"/>
                </a:lnTo>
                <a:lnTo>
                  <a:pt x="653664" y="667598"/>
                </a:lnTo>
                <a:lnTo>
                  <a:pt x="646795" y="675773"/>
                </a:lnTo>
                <a:lnTo>
                  <a:pt x="641894" y="684593"/>
                </a:lnTo>
                <a:lnTo>
                  <a:pt x="638956" y="694062"/>
                </a:lnTo>
                <a:lnTo>
                  <a:pt x="637978" y="704184"/>
                </a:lnTo>
                <a:lnTo>
                  <a:pt x="637978" y="752997"/>
                </a:lnTo>
                <a:lnTo>
                  <a:pt x="641438" y="761717"/>
                </a:lnTo>
                <a:lnTo>
                  <a:pt x="644945" y="768683"/>
                </a:lnTo>
                <a:lnTo>
                  <a:pt x="156864" y="899435"/>
                </a:lnTo>
                <a:close/>
              </a:path>
              <a:path w="1476375" h="899795">
                <a:moveTo>
                  <a:pt x="821002" y="613572"/>
                </a:moveTo>
                <a:lnTo>
                  <a:pt x="852810" y="577847"/>
                </a:lnTo>
                <a:lnTo>
                  <a:pt x="876422" y="536512"/>
                </a:lnTo>
                <a:lnTo>
                  <a:pt x="890751" y="491072"/>
                </a:lnTo>
                <a:lnTo>
                  <a:pt x="894709" y="443037"/>
                </a:lnTo>
                <a:lnTo>
                  <a:pt x="887209" y="393915"/>
                </a:lnTo>
                <a:lnTo>
                  <a:pt x="868589" y="346908"/>
                </a:lnTo>
                <a:lnTo>
                  <a:pt x="840700" y="306609"/>
                </a:lnTo>
                <a:lnTo>
                  <a:pt x="805157" y="273963"/>
                </a:lnTo>
                <a:lnTo>
                  <a:pt x="763578" y="249914"/>
                </a:lnTo>
                <a:lnTo>
                  <a:pt x="717579" y="235408"/>
                </a:lnTo>
                <a:lnTo>
                  <a:pt x="668775" y="231389"/>
                </a:lnTo>
                <a:lnTo>
                  <a:pt x="1244718" y="231389"/>
                </a:lnTo>
                <a:lnTo>
                  <a:pt x="1303823" y="454954"/>
                </a:lnTo>
                <a:lnTo>
                  <a:pt x="1277664" y="454954"/>
                </a:lnTo>
                <a:lnTo>
                  <a:pt x="1216241" y="458873"/>
                </a:lnTo>
                <a:lnTo>
                  <a:pt x="1159004" y="470405"/>
                </a:lnTo>
                <a:lnTo>
                  <a:pt x="1111389" y="489215"/>
                </a:lnTo>
                <a:lnTo>
                  <a:pt x="1078833" y="514965"/>
                </a:lnTo>
                <a:lnTo>
                  <a:pt x="1066773" y="547319"/>
                </a:lnTo>
                <a:lnTo>
                  <a:pt x="1066773" y="596132"/>
                </a:lnTo>
                <a:lnTo>
                  <a:pt x="1070233" y="604852"/>
                </a:lnTo>
                <a:lnTo>
                  <a:pt x="1073739" y="611818"/>
                </a:lnTo>
                <a:lnTo>
                  <a:pt x="848869" y="611818"/>
                </a:lnTo>
                <a:lnTo>
                  <a:pt x="842056" y="612092"/>
                </a:lnTo>
                <a:lnTo>
                  <a:pt x="827789" y="613298"/>
                </a:lnTo>
                <a:lnTo>
                  <a:pt x="821002" y="613572"/>
                </a:lnTo>
                <a:close/>
              </a:path>
              <a:path w="1476375" h="899795">
                <a:moveTo>
                  <a:pt x="1279417" y="665845"/>
                </a:moveTo>
                <a:lnTo>
                  <a:pt x="1217423" y="661873"/>
                </a:lnTo>
                <a:lnTo>
                  <a:pt x="1163389" y="650793"/>
                </a:lnTo>
                <a:lnTo>
                  <a:pt x="1120656" y="633855"/>
                </a:lnTo>
                <a:lnTo>
                  <a:pt x="1082459" y="587412"/>
                </a:lnTo>
                <a:lnTo>
                  <a:pt x="1082459" y="547319"/>
                </a:lnTo>
                <a:lnTo>
                  <a:pt x="1120656" y="500896"/>
                </a:lnTo>
                <a:lnTo>
                  <a:pt x="1163389" y="483952"/>
                </a:lnTo>
                <a:lnTo>
                  <a:pt x="1217423" y="472863"/>
                </a:lnTo>
                <a:lnTo>
                  <a:pt x="1279417" y="468887"/>
                </a:lnTo>
                <a:lnTo>
                  <a:pt x="1341392" y="472877"/>
                </a:lnTo>
                <a:lnTo>
                  <a:pt x="1395424" y="484064"/>
                </a:lnTo>
                <a:lnTo>
                  <a:pt x="1438164" y="501275"/>
                </a:lnTo>
                <a:lnTo>
                  <a:pt x="1466264" y="523336"/>
                </a:lnTo>
                <a:lnTo>
                  <a:pt x="1476374" y="549073"/>
                </a:lnTo>
                <a:lnTo>
                  <a:pt x="1476374" y="587412"/>
                </a:lnTo>
                <a:lnTo>
                  <a:pt x="1438164" y="633855"/>
                </a:lnTo>
                <a:lnTo>
                  <a:pt x="1395424" y="650793"/>
                </a:lnTo>
                <a:lnTo>
                  <a:pt x="1341392" y="661873"/>
                </a:lnTo>
                <a:lnTo>
                  <a:pt x="1279417" y="665845"/>
                </a:lnTo>
                <a:close/>
              </a:path>
              <a:path w="1476375" h="899795">
                <a:moveTo>
                  <a:pt x="1038860" y="662384"/>
                </a:moveTo>
                <a:lnTo>
                  <a:pt x="1005021" y="640508"/>
                </a:lnTo>
                <a:lnTo>
                  <a:pt x="958916" y="624679"/>
                </a:lnTo>
                <a:lnTo>
                  <a:pt x="905285" y="615061"/>
                </a:lnTo>
                <a:lnTo>
                  <a:pt x="848869" y="611818"/>
                </a:lnTo>
                <a:lnTo>
                  <a:pt x="1073739" y="611818"/>
                </a:lnTo>
                <a:lnTo>
                  <a:pt x="1070233" y="615279"/>
                </a:lnTo>
                <a:lnTo>
                  <a:pt x="1066773" y="618785"/>
                </a:lnTo>
                <a:lnTo>
                  <a:pt x="1066773" y="655372"/>
                </a:lnTo>
                <a:lnTo>
                  <a:pt x="1038860" y="662384"/>
                </a:lnTo>
                <a:close/>
              </a:path>
              <a:path w="1476375" h="899795">
                <a:moveTo>
                  <a:pt x="1279417" y="742524"/>
                </a:moveTo>
                <a:lnTo>
                  <a:pt x="1217423" y="738552"/>
                </a:lnTo>
                <a:lnTo>
                  <a:pt x="1163389" y="727472"/>
                </a:lnTo>
                <a:lnTo>
                  <a:pt x="1120656" y="710534"/>
                </a:lnTo>
                <a:lnTo>
                  <a:pt x="1082459" y="664091"/>
                </a:lnTo>
                <a:lnTo>
                  <a:pt x="1082459" y="623999"/>
                </a:lnTo>
                <a:lnTo>
                  <a:pt x="1092565" y="648902"/>
                </a:lnTo>
                <a:lnTo>
                  <a:pt x="1120656" y="670458"/>
                </a:lnTo>
                <a:lnTo>
                  <a:pt x="1163389" y="687409"/>
                </a:lnTo>
                <a:lnTo>
                  <a:pt x="1217423" y="698501"/>
                </a:lnTo>
                <a:lnTo>
                  <a:pt x="1279417" y="702477"/>
                </a:lnTo>
                <a:lnTo>
                  <a:pt x="1448673" y="702477"/>
                </a:lnTo>
                <a:lnTo>
                  <a:pt x="1438164" y="710534"/>
                </a:lnTo>
                <a:lnTo>
                  <a:pt x="1395424" y="727472"/>
                </a:lnTo>
                <a:lnTo>
                  <a:pt x="1341392" y="738552"/>
                </a:lnTo>
                <a:lnTo>
                  <a:pt x="1279417" y="742524"/>
                </a:lnTo>
                <a:close/>
              </a:path>
              <a:path w="1476375" h="899795">
                <a:moveTo>
                  <a:pt x="1448673" y="702477"/>
                </a:moveTo>
                <a:lnTo>
                  <a:pt x="1279417" y="702477"/>
                </a:lnTo>
                <a:lnTo>
                  <a:pt x="1341392" y="698501"/>
                </a:lnTo>
                <a:lnTo>
                  <a:pt x="1395424" y="687409"/>
                </a:lnTo>
                <a:lnTo>
                  <a:pt x="1438164" y="670458"/>
                </a:lnTo>
                <a:lnTo>
                  <a:pt x="1466264" y="648902"/>
                </a:lnTo>
                <a:lnTo>
                  <a:pt x="1476374" y="623999"/>
                </a:lnTo>
                <a:lnTo>
                  <a:pt x="1476374" y="664091"/>
                </a:lnTo>
                <a:lnTo>
                  <a:pt x="1466264" y="688990"/>
                </a:lnTo>
                <a:lnTo>
                  <a:pt x="1448673" y="702477"/>
                </a:lnTo>
                <a:close/>
              </a:path>
              <a:path w="1476375" h="899795">
                <a:moveTo>
                  <a:pt x="848869" y="822709"/>
                </a:moveTo>
                <a:lnTo>
                  <a:pt x="786893" y="818738"/>
                </a:lnTo>
                <a:lnTo>
                  <a:pt x="732861" y="807658"/>
                </a:lnTo>
                <a:lnTo>
                  <a:pt x="690121" y="790720"/>
                </a:lnTo>
                <a:lnTo>
                  <a:pt x="651911" y="744277"/>
                </a:lnTo>
                <a:lnTo>
                  <a:pt x="651911" y="704184"/>
                </a:lnTo>
                <a:lnTo>
                  <a:pt x="690121" y="657761"/>
                </a:lnTo>
                <a:lnTo>
                  <a:pt x="732861" y="640817"/>
                </a:lnTo>
                <a:lnTo>
                  <a:pt x="786893" y="629728"/>
                </a:lnTo>
                <a:lnTo>
                  <a:pt x="848869" y="625752"/>
                </a:lnTo>
                <a:lnTo>
                  <a:pt x="910845" y="629742"/>
                </a:lnTo>
                <a:lnTo>
                  <a:pt x="964876" y="640929"/>
                </a:lnTo>
                <a:lnTo>
                  <a:pt x="1007616" y="658140"/>
                </a:lnTo>
                <a:lnTo>
                  <a:pt x="1035716" y="680200"/>
                </a:lnTo>
                <a:lnTo>
                  <a:pt x="1045826" y="705937"/>
                </a:lnTo>
                <a:lnTo>
                  <a:pt x="1045826" y="744277"/>
                </a:lnTo>
                <a:lnTo>
                  <a:pt x="1007616" y="790720"/>
                </a:lnTo>
                <a:lnTo>
                  <a:pt x="964876" y="807658"/>
                </a:lnTo>
                <a:lnTo>
                  <a:pt x="910845" y="818738"/>
                </a:lnTo>
                <a:lnTo>
                  <a:pt x="848869" y="822709"/>
                </a:lnTo>
                <a:close/>
              </a:path>
              <a:path w="1476375" h="899795">
                <a:moveTo>
                  <a:pt x="1279417" y="821002"/>
                </a:moveTo>
                <a:lnTo>
                  <a:pt x="1217423" y="817026"/>
                </a:lnTo>
                <a:lnTo>
                  <a:pt x="1163389" y="805934"/>
                </a:lnTo>
                <a:lnTo>
                  <a:pt x="1120656" y="788983"/>
                </a:lnTo>
                <a:lnTo>
                  <a:pt x="1082459" y="742524"/>
                </a:lnTo>
                <a:lnTo>
                  <a:pt x="1082459" y="702477"/>
                </a:lnTo>
                <a:lnTo>
                  <a:pt x="1092565" y="727358"/>
                </a:lnTo>
                <a:lnTo>
                  <a:pt x="1120656" y="748900"/>
                </a:lnTo>
                <a:lnTo>
                  <a:pt x="1163389" y="765845"/>
                </a:lnTo>
                <a:lnTo>
                  <a:pt x="1217423" y="776934"/>
                </a:lnTo>
                <a:lnTo>
                  <a:pt x="1279417" y="780910"/>
                </a:lnTo>
                <a:lnTo>
                  <a:pt x="1448689" y="780910"/>
                </a:lnTo>
                <a:lnTo>
                  <a:pt x="1438164" y="788983"/>
                </a:lnTo>
                <a:lnTo>
                  <a:pt x="1395424" y="805934"/>
                </a:lnTo>
                <a:lnTo>
                  <a:pt x="1341392" y="817026"/>
                </a:lnTo>
                <a:lnTo>
                  <a:pt x="1279417" y="821002"/>
                </a:lnTo>
                <a:close/>
              </a:path>
              <a:path w="1476375" h="899795">
                <a:moveTo>
                  <a:pt x="1448689" y="780910"/>
                </a:moveTo>
                <a:lnTo>
                  <a:pt x="1279417" y="780910"/>
                </a:lnTo>
                <a:lnTo>
                  <a:pt x="1341392" y="776934"/>
                </a:lnTo>
                <a:lnTo>
                  <a:pt x="1395424" y="765845"/>
                </a:lnTo>
                <a:lnTo>
                  <a:pt x="1438164" y="748900"/>
                </a:lnTo>
                <a:lnTo>
                  <a:pt x="1466264" y="727358"/>
                </a:lnTo>
                <a:lnTo>
                  <a:pt x="1476374" y="702477"/>
                </a:lnTo>
                <a:lnTo>
                  <a:pt x="1476374" y="742524"/>
                </a:lnTo>
                <a:lnTo>
                  <a:pt x="1466264" y="767428"/>
                </a:lnTo>
                <a:lnTo>
                  <a:pt x="1448689" y="780910"/>
                </a:lnTo>
                <a:close/>
              </a:path>
              <a:path w="1476375" h="899795">
                <a:moveTo>
                  <a:pt x="848869" y="899435"/>
                </a:moveTo>
                <a:lnTo>
                  <a:pt x="786893" y="895459"/>
                </a:lnTo>
                <a:lnTo>
                  <a:pt x="732861" y="884370"/>
                </a:lnTo>
                <a:lnTo>
                  <a:pt x="690121" y="867425"/>
                </a:lnTo>
                <a:lnTo>
                  <a:pt x="651911" y="821002"/>
                </a:lnTo>
                <a:lnTo>
                  <a:pt x="651911" y="780910"/>
                </a:lnTo>
                <a:lnTo>
                  <a:pt x="662022" y="805791"/>
                </a:lnTo>
                <a:lnTo>
                  <a:pt x="690121" y="827333"/>
                </a:lnTo>
                <a:lnTo>
                  <a:pt x="732861" y="844277"/>
                </a:lnTo>
                <a:lnTo>
                  <a:pt x="786893" y="855366"/>
                </a:lnTo>
                <a:lnTo>
                  <a:pt x="848869" y="859342"/>
                </a:lnTo>
                <a:lnTo>
                  <a:pt x="1018161" y="859342"/>
                </a:lnTo>
                <a:lnTo>
                  <a:pt x="1007616" y="867425"/>
                </a:lnTo>
                <a:lnTo>
                  <a:pt x="964876" y="884370"/>
                </a:lnTo>
                <a:lnTo>
                  <a:pt x="910845" y="895459"/>
                </a:lnTo>
                <a:lnTo>
                  <a:pt x="848869" y="899435"/>
                </a:lnTo>
                <a:close/>
              </a:path>
              <a:path w="1476375" h="899795">
                <a:moveTo>
                  <a:pt x="1018161" y="859342"/>
                </a:moveTo>
                <a:lnTo>
                  <a:pt x="848869" y="859342"/>
                </a:lnTo>
                <a:lnTo>
                  <a:pt x="910845" y="855366"/>
                </a:lnTo>
                <a:lnTo>
                  <a:pt x="964876" y="844277"/>
                </a:lnTo>
                <a:lnTo>
                  <a:pt x="1007616" y="827333"/>
                </a:lnTo>
                <a:lnTo>
                  <a:pt x="1035716" y="805791"/>
                </a:lnTo>
                <a:lnTo>
                  <a:pt x="1045826" y="780910"/>
                </a:lnTo>
                <a:lnTo>
                  <a:pt x="1045826" y="821002"/>
                </a:lnTo>
                <a:lnTo>
                  <a:pt x="1035716" y="845884"/>
                </a:lnTo>
                <a:lnTo>
                  <a:pt x="1018161" y="859342"/>
                </a:lnTo>
                <a:close/>
              </a:path>
              <a:path w="1476375" h="899795">
                <a:moveTo>
                  <a:pt x="1279417" y="899435"/>
                </a:moveTo>
                <a:lnTo>
                  <a:pt x="1217423" y="895459"/>
                </a:lnTo>
                <a:lnTo>
                  <a:pt x="1163389" y="884370"/>
                </a:lnTo>
                <a:lnTo>
                  <a:pt x="1120656" y="867425"/>
                </a:lnTo>
                <a:lnTo>
                  <a:pt x="1082459" y="821002"/>
                </a:lnTo>
                <a:lnTo>
                  <a:pt x="1082459" y="780910"/>
                </a:lnTo>
                <a:lnTo>
                  <a:pt x="1092565" y="805791"/>
                </a:lnTo>
                <a:lnTo>
                  <a:pt x="1120656" y="827333"/>
                </a:lnTo>
                <a:lnTo>
                  <a:pt x="1163389" y="844277"/>
                </a:lnTo>
                <a:lnTo>
                  <a:pt x="1217423" y="855366"/>
                </a:lnTo>
                <a:lnTo>
                  <a:pt x="1279417" y="859342"/>
                </a:lnTo>
                <a:lnTo>
                  <a:pt x="1448709" y="859342"/>
                </a:lnTo>
                <a:lnTo>
                  <a:pt x="1438164" y="867425"/>
                </a:lnTo>
                <a:lnTo>
                  <a:pt x="1395424" y="884370"/>
                </a:lnTo>
                <a:lnTo>
                  <a:pt x="1341392" y="895459"/>
                </a:lnTo>
                <a:lnTo>
                  <a:pt x="1279417" y="899435"/>
                </a:lnTo>
                <a:close/>
              </a:path>
              <a:path w="1476375" h="899795">
                <a:moveTo>
                  <a:pt x="1448709" y="859342"/>
                </a:moveTo>
                <a:lnTo>
                  <a:pt x="1279417" y="859342"/>
                </a:lnTo>
                <a:lnTo>
                  <a:pt x="1341392" y="855366"/>
                </a:lnTo>
                <a:lnTo>
                  <a:pt x="1395424" y="844277"/>
                </a:lnTo>
                <a:lnTo>
                  <a:pt x="1438164" y="827333"/>
                </a:lnTo>
                <a:lnTo>
                  <a:pt x="1466264" y="805791"/>
                </a:lnTo>
                <a:lnTo>
                  <a:pt x="1476374" y="780910"/>
                </a:lnTo>
                <a:lnTo>
                  <a:pt x="1476374" y="821002"/>
                </a:lnTo>
                <a:lnTo>
                  <a:pt x="1466264" y="845884"/>
                </a:lnTo>
                <a:lnTo>
                  <a:pt x="1448709" y="859342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26824" y="7050771"/>
            <a:ext cx="5949315" cy="1223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61465" algn="ctr">
              <a:lnSpc>
                <a:spcPct val="100000"/>
              </a:lnSpc>
              <a:spcBef>
                <a:spcPts val="110"/>
              </a:spcBef>
            </a:pPr>
            <a:r>
              <a:rPr sz="5900" b="1" spc="-130" dirty="0">
                <a:solidFill>
                  <a:srgbClr val="DB5356"/>
                </a:solidFill>
                <a:latin typeface="Trebuchet MS"/>
                <a:cs typeface="Trebuchet MS"/>
              </a:rPr>
              <a:t>21</a:t>
            </a:r>
            <a:r>
              <a:rPr sz="5900" b="1" spc="-37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5900" b="1" spc="-140" dirty="0">
                <a:solidFill>
                  <a:srgbClr val="DB5356"/>
                </a:solidFill>
                <a:latin typeface="Trebuchet MS"/>
                <a:cs typeface="Trebuchet MS"/>
              </a:rPr>
              <a:t>171</a:t>
            </a:r>
            <a:r>
              <a:rPr sz="5900" b="1" spc="-36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5900" b="1" spc="-140" dirty="0">
                <a:solidFill>
                  <a:srgbClr val="DB5356"/>
                </a:solidFill>
                <a:latin typeface="Trebuchet MS"/>
                <a:cs typeface="Trebuchet MS"/>
              </a:rPr>
              <a:t>814</a:t>
            </a:r>
            <a:r>
              <a:rPr sz="5900" b="1" spc="-36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5900" b="1" spc="-50" dirty="0">
                <a:solidFill>
                  <a:srgbClr val="DB5356"/>
                </a:solidFill>
                <a:latin typeface="Trebuchet MS"/>
                <a:cs typeface="Trebuchet MS"/>
              </a:rPr>
              <a:t>€</a:t>
            </a:r>
            <a:endParaRPr sz="5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900" dirty="0">
                <a:solidFill>
                  <a:srgbClr val="0E4E6E"/>
                </a:solidFill>
                <a:latin typeface="Trebuchet MS"/>
                <a:cs typeface="Trebuchet MS"/>
              </a:rPr>
              <a:t>(ap</a:t>
            </a:r>
            <a:r>
              <a:rPr sz="1900" spc="-7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900" spc="85" dirty="0">
                <a:solidFill>
                  <a:srgbClr val="0E4E6E"/>
                </a:solidFill>
                <a:latin typeface="Trebuchet MS"/>
                <a:cs typeface="Trebuchet MS"/>
              </a:rPr>
              <a:t>1</a:t>
            </a:r>
            <a:r>
              <a:rPr sz="1900" spc="-6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900" spc="85" dirty="0">
                <a:solidFill>
                  <a:srgbClr val="0E4E6E"/>
                </a:solidFill>
                <a:latin typeface="Trebuchet MS"/>
                <a:cs typeface="Trebuchet MS"/>
              </a:rPr>
              <a:t>664</a:t>
            </a:r>
            <a:r>
              <a:rPr sz="1900" spc="-7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900" spc="85" dirty="0">
                <a:solidFill>
                  <a:srgbClr val="0E4E6E"/>
                </a:solidFill>
                <a:latin typeface="Trebuchet MS"/>
                <a:cs typeface="Trebuchet MS"/>
              </a:rPr>
              <a:t>655</a:t>
            </a:r>
            <a:r>
              <a:rPr sz="1900" spc="-6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900" spc="-20" dirty="0">
                <a:solidFill>
                  <a:srgbClr val="0E4E6E"/>
                </a:solidFill>
                <a:latin typeface="Trebuchet MS"/>
                <a:cs typeface="Trebuchet MS"/>
              </a:rPr>
              <a:t>vienreizējām</a:t>
            </a:r>
            <a:r>
              <a:rPr sz="1900" spc="-6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0E4E6E"/>
                </a:solidFill>
                <a:latin typeface="Trebuchet MS"/>
                <a:cs typeface="Trebuchet MS"/>
              </a:rPr>
              <a:t>devām).</a:t>
            </a:r>
            <a:endParaRPr sz="19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43299" y="3429012"/>
            <a:ext cx="6105525" cy="6191250"/>
            <a:chOff x="3543299" y="3429012"/>
            <a:chExt cx="6105525" cy="6191250"/>
          </a:xfrm>
        </p:grpSpPr>
        <p:sp>
          <p:nvSpPr>
            <p:cNvPr id="9" name="object 9"/>
            <p:cNvSpPr/>
            <p:nvPr/>
          </p:nvSpPr>
          <p:spPr>
            <a:xfrm>
              <a:off x="3552824" y="3429012"/>
              <a:ext cx="9525" cy="6191250"/>
            </a:xfrm>
            <a:custGeom>
              <a:avLst/>
              <a:gdLst/>
              <a:ahLst/>
              <a:cxnLst/>
              <a:rect l="l" t="t" r="r" b="b"/>
              <a:pathLst>
                <a:path w="9525" h="6191250">
                  <a:moveTo>
                    <a:pt x="9524" y="6191249"/>
                  </a:moveTo>
                  <a:lnTo>
                    <a:pt x="0" y="6191249"/>
                  </a:lnTo>
                  <a:lnTo>
                    <a:pt x="0" y="0"/>
                  </a:lnTo>
                  <a:lnTo>
                    <a:pt x="9524" y="0"/>
                  </a:lnTo>
                  <a:lnTo>
                    <a:pt x="9524" y="6191249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43299" y="3429012"/>
              <a:ext cx="19050" cy="6191250"/>
            </a:xfrm>
            <a:custGeom>
              <a:avLst/>
              <a:gdLst/>
              <a:ahLst/>
              <a:cxnLst/>
              <a:rect l="l" t="t" r="r" b="b"/>
              <a:pathLst>
                <a:path w="19050" h="6191250">
                  <a:moveTo>
                    <a:pt x="19049" y="6191249"/>
                  </a:moveTo>
                  <a:lnTo>
                    <a:pt x="0" y="61912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6191249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14812" y="3429012"/>
              <a:ext cx="5334000" cy="6191250"/>
            </a:xfrm>
            <a:custGeom>
              <a:avLst/>
              <a:gdLst/>
              <a:ahLst/>
              <a:cxnLst/>
              <a:rect l="l" t="t" r="r" b="b"/>
              <a:pathLst>
                <a:path w="5334000" h="6191250">
                  <a:moveTo>
                    <a:pt x="9525" y="1614106"/>
                  </a:moveTo>
                  <a:lnTo>
                    <a:pt x="0" y="1614106"/>
                  </a:lnTo>
                  <a:lnTo>
                    <a:pt x="0" y="6191250"/>
                  </a:lnTo>
                  <a:lnTo>
                    <a:pt x="9525" y="6191250"/>
                  </a:lnTo>
                  <a:lnTo>
                    <a:pt x="9525" y="1614106"/>
                  </a:lnTo>
                  <a:close/>
                </a:path>
                <a:path w="5334000" h="6191250">
                  <a:moveTo>
                    <a:pt x="9525" y="1076071"/>
                  </a:moveTo>
                  <a:lnTo>
                    <a:pt x="0" y="1076071"/>
                  </a:lnTo>
                  <a:lnTo>
                    <a:pt x="0" y="1129880"/>
                  </a:lnTo>
                  <a:lnTo>
                    <a:pt x="9525" y="1129880"/>
                  </a:lnTo>
                  <a:lnTo>
                    <a:pt x="9525" y="1076071"/>
                  </a:lnTo>
                  <a:close/>
                </a:path>
                <a:path w="5334000" h="6191250">
                  <a:moveTo>
                    <a:pt x="9525" y="538035"/>
                  </a:moveTo>
                  <a:lnTo>
                    <a:pt x="0" y="538035"/>
                  </a:lnTo>
                  <a:lnTo>
                    <a:pt x="0" y="591845"/>
                  </a:lnTo>
                  <a:lnTo>
                    <a:pt x="9525" y="591845"/>
                  </a:lnTo>
                  <a:lnTo>
                    <a:pt x="9525" y="538035"/>
                  </a:lnTo>
                  <a:close/>
                </a:path>
                <a:path w="5334000" h="6191250">
                  <a:moveTo>
                    <a:pt x="9525" y="0"/>
                  </a:moveTo>
                  <a:lnTo>
                    <a:pt x="0" y="0"/>
                  </a:lnTo>
                  <a:lnTo>
                    <a:pt x="0" y="53809"/>
                  </a:lnTo>
                  <a:lnTo>
                    <a:pt x="9525" y="53809"/>
                  </a:lnTo>
                  <a:lnTo>
                    <a:pt x="9525" y="0"/>
                  </a:lnTo>
                  <a:close/>
                </a:path>
                <a:path w="5334000" h="6191250">
                  <a:moveTo>
                    <a:pt x="771525" y="1614106"/>
                  </a:moveTo>
                  <a:lnTo>
                    <a:pt x="762000" y="1614106"/>
                  </a:lnTo>
                  <a:lnTo>
                    <a:pt x="762000" y="6191250"/>
                  </a:lnTo>
                  <a:lnTo>
                    <a:pt x="771525" y="6191250"/>
                  </a:lnTo>
                  <a:lnTo>
                    <a:pt x="771525" y="1614106"/>
                  </a:lnTo>
                  <a:close/>
                </a:path>
                <a:path w="5334000" h="6191250">
                  <a:moveTo>
                    <a:pt x="771525" y="1076071"/>
                  </a:moveTo>
                  <a:lnTo>
                    <a:pt x="762000" y="1076071"/>
                  </a:lnTo>
                  <a:lnTo>
                    <a:pt x="762000" y="1129880"/>
                  </a:lnTo>
                  <a:lnTo>
                    <a:pt x="771525" y="1129880"/>
                  </a:lnTo>
                  <a:lnTo>
                    <a:pt x="771525" y="1076071"/>
                  </a:lnTo>
                  <a:close/>
                </a:path>
                <a:path w="5334000" h="6191250">
                  <a:moveTo>
                    <a:pt x="771525" y="538035"/>
                  </a:moveTo>
                  <a:lnTo>
                    <a:pt x="762000" y="538035"/>
                  </a:lnTo>
                  <a:lnTo>
                    <a:pt x="762000" y="591845"/>
                  </a:lnTo>
                  <a:lnTo>
                    <a:pt x="771525" y="591845"/>
                  </a:lnTo>
                  <a:lnTo>
                    <a:pt x="771525" y="538035"/>
                  </a:lnTo>
                  <a:close/>
                </a:path>
                <a:path w="5334000" h="6191250">
                  <a:moveTo>
                    <a:pt x="771525" y="0"/>
                  </a:moveTo>
                  <a:lnTo>
                    <a:pt x="762000" y="0"/>
                  </a:lnTo>
                  <a:lnTo>
                    <a:pt x="762000" y="53809"/>
                  </a:lnTo>
                  <a:lnTo>
                    <a:pt x="771525" y="53809"/>
                  </a:lnTo>
                  <a:lnTo>
                    <a:pt x="771525" y="0"/>
                  </a:lnTo>
                  <a:close/>
                </a:path>
                <a:path w="5334000" h="6191250">
                  <a:moveTo>
                    <a:pt x="1533525" y="1614106"/>
                  </a:moveTo>
                  <a:lnTo>
                    <a:pt x="1524000" y="1614106"/>
                  </a:lnTo>
                  <a:lnTo>
                    <a:pt x="1524000" y="6191250"/>
                  </a:lnTo>
                  <a:lnTo>
                    <a:pt x="1533525" y="6191250"/>
                  </a:lnTo>
                  <a:lnTo>
                    <a:pt x="1533525" y="1614106"/>
                  </a:lnTo>
                  <a:close/>
                </a:path>
                <a:path w="5334000" h="6191250">
                  <a:moveTo>
                    <a:pt x="1533525" y="1076071"/>
                  </a:moveTo>
                  <a:lnTo>
                    <a:pt x="1524000" y="1076071"/>
                  </a:lnTo>
                  <a:lnTo>
                    <a:pt x="1524000" y="1129880"/>
                  </a:lnTo>
                  <a:lnTo>
                    <a:pt x="1533525" y="1129880"/>
                  </a:lnTo>
                  <a:lnTo>
                    <a:pt x="1533525" y="1076071"/>
                  </a:lnTo>
                  <a:close/>
                </a:path>
                <a:path w="5334000" h="6191250">
                  <a:moveTo>
                    <a:pt x="1533525" y="538035"/>
                  </a:moveTo>
                  <a:lnTo>
                    <a:pt x="1524000" y="538035"/>
                  </a:lnTo>
                  <a:lnTo>
                    <a:pt x="1524000" y="591845"/>
                  </a:lnTo>
                  <a:lnTo>
                    <a:pt x="1533525" y="591845"/>
                  </a:lnTo>
                  <a:lnTo>
                    <a:pt x="1533525" y="538035"/>
                  </a:lnTo>
                  <a:close/>
                </a:path>
                <a:path w="5334000" h="6191250">
                  <a:moveTo>
                    <a:pt x="1533525" y="0"/>
                  </a:moveTo>
                  <a:lnTo>
                    <a:pt x="1524000" y="0"/>
                  </a:lnTo>
                  <a:lnTo>
                    <a:pt x="1524000" y="53809"/>
                  </a:lnTo>
                  <a:lnTo>
                    <a:pt x="1533525" y="53809"/>
                  </a:lnTo>
                  <a:lnTo>
                    <a:pt x="1533525" y="0"/>
                  </a:lnTo>
                  <a:close/>
                </a:path>
                <a:path w="5334000" h="6191250">
                  <a:moveTo>
                    <a:pt x="2295525" y="1076071"/>
                  </a:moveTo>
                  <a:lnTo>
                    <a:pt x="2286000" y="1076071"/>
                  </a:lnTo>
                  <a:lnTo>
                    <a:pt x="2286000" y="6191250"/>
                  </a:lnTo>
                  <a:lnTo>
                    <a:pt x="2295525" y="6191250"/>
                  </a:lnTo>
                  <a:lnTo>
                    <a:pt x="2295525" y="1076071"/>
                  </a:lnTo>
                  <a:close/>
                </a:path>
                <a:path w="5334000" h="6191250">
                  <a:moveTo>
                    <a:pt x="2295525" y="538035"/>
                  </a:moveTo>
                  <a:lnTo>
                    <a:pt x="2286000" y="538035"/>
                  </a:lnTo>
                  <a:lnTo>
                    <a:pt x="2286000" y="591845"/>
                  </a:lnTo>
                  <a:lnTo>
                    <a:pt x="2295525" y="591845"/>
                  </a:lnTo>
                  <a:lnTo>
                    <a:pt x="2295525" y="538035"/>
                  </a:lnTo>
                  <a:close/>
                </a:path>
                <a:path w="5334000" h="6191250">
                  <a:moveTo>
                    <a:pt x="2295525" y="0"/>
                  </a:moveTo>
                  <a:lnTo>
                    <a:pt x="2286000" y="0"/>
                  </a:lnTo>
                  <a:lnTo>
                    <a:pt x="2286000" y="53809"/>
                  </a:lnTo>
                  <a:lnTo>
                    <a:pt x="2295525" y="53809"/>
                  </a:lnTo>
                  <a:lnTo>
                    <a:pt x="2295525" y="0"/>
                  </a:lnTo>
                  <a:close/>
                </a:path>
                <a:path w="5334000" h="6191250">
                  <a:moveTo>
                    <a:pt x="3048000" y="1076071"/>
                  </a:moveTo>
                  <a:lnTo>
                    <a:pt x="3038475" y="1076071"/>
                  </a:lnTo>
                  <a:lnTo>
                    <a:pt x="3038475" y="6191250"/>
                  </a:lnTo>
                  <a:lnTo>
                    <a:pt x="3048000" y="6191250"/>
                  </a:lnTo>
                  <a:lnTo>
                    <a:pt x="3048000" y="1076071"/>
                  </a:lnTo>
                  <a:close/>
                </a:path>
                <a:path w="5334000" h="6191250">
                  <a:moveTo>
                    <a:pt x="3048000" y="538035"/>
                  </a:moveTo>
                  <a:lnTo>
                    <a:pt x="3038475" y="538035"/>
                  </a:lnTo>
                  <a:lnTo>
                    <a:pt x="3038475" y="591845"/>
                  </a:lnTo>
                  <a:lnTo>
                    <a:pt x="3048000" y="591845"/>
                  </a:lnTo>
                  <a:lnTo>
                    <a:pt x="3048000" y="538035"/>
                  </a:lnTo>
                  <a:close/>
                </a:path>
                <a:path w="5334000" h="6191250">
                  <a:moveTo>
                    <a:pt x="3048000" y="0"/>
                  </a:moveTo>
                  <a:lnTo>
                    <a:pt x="3038475" y="0"/>
                  </a:lnTo>
                  <a:lnTo>
                    <a:pt x="3038475" y="53809"/>
                  </a:lnTo>
                  <a:lnTo>
                    <a:pt x="3048000" y="53809"/>
                  </a:lnTo>
                  <a:lnTo>
                    <a:pt x="3048000" y="0"/>
                  </a:lnTo>
                  <a:close/>
                </a:path>
                <a:path w="5334000" h="6191250">
                  <a:moveTo>
                    <a:pt x="3810000" y="1076071"/>
                  </a:moveTo>
                  <a:lnTo>
                    <a:pt x="3800475" y="1076071"/>
                  </a:lnTo>
                  <a:lnTo>
                    <a:pt x="3800475" y="6191250"/>
                  </a:lnTo>
                  <a:lnTo>
                    <a:pt x="3810000" y="6191250"/>
                  </a:lnTo>
                  <a:lnTo>
                    <a:pt x="3810000" y="1076071"/>
                  </a:lnTo>
                  <a:close/>
                </a:path>
                <a:path w="5334000" h="6191250">
                  <a:moveTo>
                    <a:pt x="3810000" y="538035"/>
                  </a:moveTo>
                  <a:lnTo>
                    <a:pt x="3800475" y="538035"/>
                  </a:lnTo>
                  <a:lnTo>
                    <a:pt x="3800475" y="591845"/>
                  </a:lnTo>
                  <a:lnTo>
                    <a:pt x="3810000" y="591845"/>
                  </a:lnTo>
                  <a:lnTo>
                    <a:pt x="3810000" y="538035"/>
                  </a:lnTo>
                  <a:close/>
                </a:path>
                <a:path w="5334000" h="6191250">
                  <a:moveTo>
                    <a:pt x="3810000" y="0"/>
                  </a:moveTo>
                  <a:lnTo>
                    <a:pt x="3800475" y="0"/>
                  </a:lnTo>
                  <a:lnTo>
                    <a:pt x="3800475" y="53809"/>
                  </a:lnTo>
                  <a:lnTo>
                    <a:pt x="3810000" y="53809"/>
                  </a:lnTo>
                  <a:lnTo>
                    <a:pt x="3810000" y="0"/>
                  </a:lnTo>
                  <a:close/>
                </a:path>
                <a:path w="5334000" h="6191250">
                  <a:moveTo>
                    <a:pt x="4572000" y="1076071"/>
                  </a:moveTo>
                  <a:lnTo>
                    <a:pt x="4562475" y="1076071"/>
                  </a:lnTo>
                  <a:lnTo>
                    <a:pt x="4562475" y="6191250"/>
                  </a:lnTo>
                  <a:lnTo>
                    <a:pt x="4572000" y="6191250"/>
                  </a:lnTo>
                  <a:lnTo>
                    <a:pt x="4572000" y="1076071"/>
                  </a:lnTo>
                  <a:close/>
                </a:path>
                <a:path w="5334000" h="6191250">
                  <a:moveTo>
                    <a:pt x="4572000" y="538035"/>
                  </a:moveTo>
                  <a:lnTo>
                    <a:pt x="4562475" y="538035"/>
                  </a:lnTo>
                  <a:lnTo>
                    <a:pt x="4562475" y="591845"/>
                  </a:lnTo>
                  <a:lnTo>
                    <a:pt x="4572000" y="591845"/>
                  </a:lnTo>
                  <a:lnTo>
                    <a:pt x="4572000" y="538035"/>
                  </a:lnTo>
                  <a:close/>
                </a:path>
                <a:path w="5334000" h="6191250">
                  <a:moveTo>
                    <a:pt x="4572000" y="0"/>
                  </a:moveTo>
                  <a:lnTo>
                    <a:pt x="4562475" y="0"/>
                  </a:lnTo>
                  <a:lnTo>
                    <a:pt x="4562475" y="53809"/>
                  </a:lnTo>
                  <a:lnTo>
                    <a:pt x="4572000" y="53809"/>
                  </a:lnTo>
                  <a:lnTo>
                    <a:pt x="4572000" y="0"/>
                  </a:lnTo>
                  <a:close/>
                </a:path>
                <a:path w="5334000" h="6191250">
                  <a:moveTo>
                    <a:pt x="5334000" y="1076071"/>
                  </a:moveTo>
                  <a:lnTo>
                    <a:pt x="5324475" y="1076071"/>
                  </a:lnTo>
                  <a:lnTo>
                    <a:pt x="5324475" y="6191250"/>
                  </a:lnTo>
                  <a:lnTo>
                    <a:pt x="5334000" y="6191250"/>
                  </a:lnTo>
                  <a:lnTo>
                    <a:pt x="5334000" y="1076071"/>
                  </a:lnTo>
                  <a:close/>
                </a:path>
                <a:path w="5334000" h="6191250">
                  <a:moveTo>
                    <a:pt x="5334000" y="538035"/>
                  </a:moveTo>
                  <a:lnTo>
                    <a:pt x="5324475" y="538035"/>
                  </a:lnTo>
                  <a:lnTo>
                    <a:pt x="5324475" y="591845"/>
                  </a:lnTo>
                  <a:lnTo>
                    <a:pt x="5334000" y="591845"/>
                  </a:lnTo>
                  <a:lnTo>
                    <a:pt x="5334000" y="538035"/>
                  </a:lnTo>
                  <a:close/>
                </a:path>
                <a:path w="5334000" h="6191250">
                  <a:moveTo>
                    <a:pt x="5334000" y="0"/>
                  </a:moveTo>
                  <a:lnTo>
                    <a:pt x="5324475" y="0"/>
                  </a:lnTo>
                  <a:lnTo>
                    <a:pt x="5324475" y="53809"/>
                  </a:lnTo>
                  <a:lnTo>
                    <a:pt x="5334000" y="53809"/>
                  </a:lnTo>
                  <a:lnTo>
                    <a:pt x="5334000" y="0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0401299" y="3429012"/>
            <a:ext cx="9525" cy="6191250"/>
          </a:xfrm>
          <a:custGeom>
            <a:avLst/>
            <a:gdLst/>
            <a:ahLst/>
            <a:cxnLst/>
            <a:rect l="l" t="t" r="r" b="b"/>
            <a:pathLst>
              <a:path w="9525" h="6191250">
                <a:moveTo>
                  <a:pt x="9524" y="6191249"/>
                </a:moveTo>
                <a:lnTo>
                  <a:pt x="0" y="6191249"/>
                </a:lnTo>
                <a:lnTo>
                  <a:pt x="0" y="0"/>
                </a:lnTo>
                <a:lnTo>
                  <a:pt x="9524" y="0"/>
                </a:lnTo>
                <a:lnTo>
                  <a:pt x="9524" y="6191249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32608" y="3616931"/>
            <a:ext cx="53784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Kokaīns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97533" y="4154945"/>
            <a:ext cx="137287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Marihuāna</a:t>
            </a:r>
            <a:r>
              <a:rPr sz="1100" spc="21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(izžāvēta)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49760" y="4692959"/>
            <a:ext cx="142049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Marihuāna</a:t>
            </a:r>
            <a:r>
              <a:rPr sz="1100" spc="21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(nežāvēta)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158" y="5230972"/>
            <a:ext cx="337629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Citas</a:t>
            </a:r>
            <a:r>
              <a:rPr sz="1100" spc="10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narkotiskās/psihotropās</a:t>
            </a:r>
            <a:r>
              <a:rPr sz="1100" spc="10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vielas</a:t>
            </a:r>
            <a:r>
              <a:rPr sz="1100" spc="1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un</a:t>
            </a:r>
            <a:r>
              <a:rPr sz="1100" spc="10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454545"/>
                </a:solidFill>
                <a:latin typeface="Trebuchet MS"/>
                <a:cs typeface="Trebuchet MS"/>
              </a:rPr>
              <a:t>to</a:t>
            </a:r>
            <a:r>
              <a:rPr sz="1100" spc="10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maisījumi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28378" y="5768986"/>
            <a:ext cx="10420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Metamfetamīns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96938" y="6307149"/>
            <a:ext cx="137350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Ekstazī</a:t>
            </a:r>
            <a:r>
              <a:rPr sz="1100" spc="1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grupas</a:t>
            </a:r>
            <a:r>
              <a:rPr sz="1100" spc="17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vielas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63229" y="6845162"/>
            <a:ext cx="80708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Amfetamīns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8936" y="7383176"/>
            <a:ext cx="301180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85" dirty="0">
                <a:solidFill>
                  <a:srgbClr val="454545"/>
                </a:solidFill>
                <a:latin typeface="Trebuchet MS"/>
                <a:cs typeface="Trebuchet MS"/>
              </a:rPr>
              <a:t>JV</a:t>
            </a:r>
            <a:r>
              <a:rPr sz="1100" spc="-2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(ieskaitot</a:t>
            </a:r>
            <a:r>
              <a:rPr sz="1100" spc="-2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85" dirty="0">
                <a:solidFill>
                  <a:srgbClr val="454545"/>
                </a:solidFill>
                <a:latin typeface="Trebuchet MS"/>
                <a:cs typeface="Trebuchet MS"/>
              </a:rPr>
              <a:t>JSO</a:t>
            </a:r>
            <a:r>
              <a:rPr sz="1100" spc="-2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un</a:t>
            </a:r>
            <a:r>
              <a:rPr sz="1100" spc="-2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tos</a:t>
            </a:r>
            <a:r>
              <a:rPr sz="1100" spc="-2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45" dirty="0">
                <a:solidFill>
                  <a:srgbClr val="454545"/>
                </a:solidFill>
                <a:latin typeface="Trebuchet MS"/>
                <a:cs typeface="Trebuchet MS"/>
              </a:rPr>
              <a:t>saturošos</a:t>
            </a:r>
            <a:r>
              <a:rPr sz="1100" spc="-2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maisījumus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08362" y="7921190"/>
            <a:ext cx="4622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65" dirty="0">
                <a:solidFill>
                  <a:srgbClr val="454545"/>
                </a:solidFill>
                <a:latin typeface="Trebuchet MS"/>
                <a:cs typeface="Trebuchet MS"/>
              </a:rPr>
              <a:t>Hašišs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0211" y="8459203"/>
            <a:ext cx="25704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Nark./psih.</a:t>
            </a:r>
            <a:r>
              <a:rPr sz="1100" spc="2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vielu</a:t>
            </a:r>
            <a:r>
              <a:rPr sz="1100" spc="2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saturošie</a:t>
            </a:r>
            <a:r>
              <a:rPr sz="1100" spc="2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medikamenti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81845" y="8997217"/>
            <a:ext cx="6883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Prekursori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11239" y="9421824"/>
            <a:ext cx="1066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60" dirty="0">
                <a:solidFill>
                  <a:srgbClr val="454545"/>
                </a:solidFill>
                <a:latin typeface="Trebuchet MS"/>
                <a:cs typeface="Trebuchet MS"/>
              </a:rPr>
              <a:t>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91979" y="9421824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20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53979" y="9421824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40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15979" y="9421824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60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77979" y="9421824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80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49343" y="9421824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100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11343" y="9421824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120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73343" y="9421824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140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335342" y="9421824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160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097342" y="9421824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180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562350" y="3482815"/>
            <a:ext cx="6544309" cy="4788535"/>
            <a:chOff x="3562350" y="3482815"/>
            <a:chExt cx="6544309" cy="4788535"/>
          </a:xfrm>
        </p:grpSpPr>
        <p:sp>
          <p:nvSpPr>
            <p:cNvPr id="35" name="object 35"/>
            <p:cNvSpPr/>
            <p:nvPr/>
          </p:nvSpPr>
          <p:spPr>
            <a:xfrm>
              <a:off x="3562350" y="3482815"/>
              <a:ext cx="6544309" cy="484505"/>
            </a:xfrm>
            <a:custGeom>
              <a:avLst/>
              <a:gdLst/>
              <a:ahLst/>
              <a:cxnLst/>
              <a:rect l="l" t="t" r="r" b="b"/>
              <a:pathLst>
                <a:path w="6544309" h="484504">
                  <a:moveTo>
                    <a:pt x="6544097" y="484230"/>
                  </a:moveTo>
                  <a:lnTo>
                    <a:pt x="0" y="484230"/>
                  </a:lnTo>
                  <a:lnTo>
                    <a:pt x="0" y="0"/>
                  </a:lnTo>
                  <a:lnTo>
                    <a:pt x="6544097" y="0"/>
                  </a:lnTo>
                  <a:lnTo>
                    <a:pt x="6544097" y="484230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62350" y="4020849"/>
              <a:ext cx="6240145" cy="484505"/>
            </a:xfrm>
            <a:custGeom>
              <a:avLst/>
              <a:gdLst/>
              <a:ahLst/>
              <a:cxnLst/>
              <a:rect l="l" t="t" r="r" b="b"/>
              <a:pathLst>
                <a:path w="6240145" h="484504">
                  <a:moveTo>
                    <a:pt x="6239720" y="484230"/>
                  </a:moveTo>
                  <a:lnTo>
                    <a:pt x="0" y="484230"/>
                  </a:lnTo>
                  <a:lnTo>
                    <a:pt x="0" y="0"/>
                  </a:lnTo>
                  <a:lnTo>
                    <a:pt x="6239720" y="0"/>
                  </a:lnTo>
                  <a:lnTo>
                    <a:pt x="6239720" y="484230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62350" y="4558882"/>
              <a:ext cx="2435225" cy="484505"/>
            </a:xfrm>
            <a:custGeom>
              <a:avLst/>
              <a:gdLst/>
              <a:ahLst/>
              <a:cxnLst/>
              <a:rect l="l" t="t" r="r" b="b"/>
              <a:pathLst>
                <a:path w="2435225" h="484504">
                  <a:moveTo>
                    <a:pt x="2435013" y="484230"/>
                  </a:moveTo>
                  <a:lnTo>
                    <a:pt x="0" y="484230"/>
                  </a:lnTo>
                  <a:lnTo>
                    <a:pt x="0" y="0"/>
                  </a:lnTo>
                  <a:lnTo>
                    <a:pt x="2435013" y="0"/>
                  </a:lnTo>
                  <a:lnTo>
                    <a:pt x="2435013" y="484230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62350" y="5096916"/>
              <a:ext cx="685165" cy="484505"/>
            </a:xfrm>
            <a:custGeom>
              <a:avLst/>
              <a:gdLst/>
              <a:ahLst/>
              <a:cxnLst/>
              <a:rect l="l" t="t" r="r" b="b"/>
              <a:pathLst>
                <a:path w="685164" h="484504">
                  <a:moveTo>
                    <a:pt x="684847" y="484230"/>
                  </a:moveTo>
                  <a:lnTo>
                    <a:pt x="0" y="484230"/>
                  </a:lnTo>
                  <a:lnTo>
                    <a:pt x="0" y="0"/>
                  </a:lnTo>
                  <a:lnTo>
                    <a:pt x="684847" y="0"/>
                  </a:lnTo>
                  <a:lnTo>
                    <a:pt x="684847" y="484230"/>
                  </a:lnTo>
                  <a:close/>
                </a:path>
              </a:pathLst>
            </a:custGeom>
            <a:solidFill>
              <a:srgbClr val="5EB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62350" y="5634950"/>
              <a:ext cx="342900" cy="484505"/>
            </a:xfrm>
            <a:custGeom>
              <a:avLst/>
              <a:gdLst/>
              <a:ahLst/>
              <a:cxnLst/>
              <a:rect l="l" t="t" r="r" b="b"/>
              <a:pathLst>
                <a:path w="342900" h="484504">
                  <a:moveTo>
                    <a:pt x="342423" y="484230"/>
                  </a:moveTo>
                  <a:lnTo>
                    <a:pt x="0" y="484230"/>
                  </a:lnTo>
                  <a:lnTo>
                    <a:pt x="0" y="0"/>
                  </a:lnTo>
                  <a:lnTo>
                    <a:pt x="342423" y="0"/>
                  </a:lnTo>
                  <a:lnTo>
                    <a:pt x="342423" y="484230"/>
                  </a:lnTo>
                  <a:close/>
                </a:path>
              </a:pathLst>
            </a:custGeom>
            <a:solidFill>
              <a:srgbClr val="AB9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62350" y="6172984"/>
              <a:ext cx="266700" cy="484505"/>
            </a:xfrm>
            <a:custGeom>
              <a:avLst/>
              <a:gdLst/>
              <a:ahLst/>
              <a:cxnLst/>
              <a:rect l="l" t="t" r="r" b="b"/>
              <a:pathLst>
                <a:path w="266700" h="484504">
                  <a:moveTo>
                    <a:pt x="266329" y="484230"/>
                  </a:moveTo>
                  <a:lnTo>
                    <a:pt x="0" y="484230"/>
                  </a:lnTo>
                  <a:lnTo>
                    <a:pt x="0" y="0"/>
                  </a:lnTo>
                  <a:lnTo>
                    <a:pt x="266329" y="0"/>
                  </a:lnTo>
                  <a:lnTo>
                    <a:pt x="266329" y="484230"/>
                  </a:lnTo>
                  <a:close/>
                </a:path>
              </a:pathLst>
            </a:custGeom>
            <a:solidFill>
              <a:srgbClr val="6D5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62350" y="6711017"/>
              <a:ext cx="228600" cy="484505"/>
            </a:xfrm>
            <a:custGeom>
              <a:avLst/>
              <a:gdLst/>
              <a:ahLst/>
              <a:cxnLst/>
              <a:rect l="l" t="t" r="r" b="b"/>
              <a:pathLst>
                <a:path w="228600" h="484504">
                  <a:moveTo>
                    <a:pt x="228282" y="484230"/>
                  </a:moveTo>
                  <a:lnTo>
                    <a:pt x="0" y="484230"/>
                  </a:lnTo>
                  <a:lnTo>
                    <a:pt x="0" y="0"/>
                  </a:lnTo>
                  <a:lnTo>
                    <a:pt x="228282" y="0"/>
                  </a:lnTo>
                  <a:lnTo>
                    <a:pt x="228282" y="484230"/>
                  </a:lnTo>
                  <a:close/>
                </a:path>
              </a:pathLst>
            </a:custGeom>
            <a:solidFill>
              <a:srgbClr val="FD6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62350" y="7249051"/>
              <a:ext cx="76200" cy="484505"/>
            </a:xfrm>
            <a:custGeom>
              <a:avLst/>
              <a:gdLst/>
              <a:ahLst/>
              <a:cxnLst/>
              <a:rect l="l" t="t" r="r" b="b"/>
              <a:pathLst>
                <a:path w="76200" h="484504">
                  <a:moveTo>
                    <a:pt x="76094" y="484230"/>
                  </a:moveTo>
                  <a:lnTo>
                    <a:pt x="0" y="484230"/>
                  </a:lnTo>
                  <a:lnTo>
                    <a:pt x="0" y="0"/>
                  </a:lnTo>
                  <a:lnTo>
                    <a:pt x="76094" y="0"/>
                  </a:lnTo>
                  <a:lnTo>
                    <a:pt x="76094" y="484230"/>
                  </a:lnTo>
                  <a:close/>
                </a:path>
              </a:pathLst>
            </a:custGeom>
            <a:solidFill>
              <a:srgbClr val="E44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562350" y="7787085"/>
              <a:ext cx="76200" cy="484505"/>
            </a:xfrm>
            <a:custGeom>
              <a:avLst/>
              <a:gdLst/>
              <a:ahLst/>
              <a:cxnLst/>
              <a:rect l="l" t="t" r="r" b="b"/>
              <a:pathLst>
                <a:path w="76200" h="484504">
                  <a:moveTo>
                    <a:pt x="76094" y="484230"/>
                  </a:moveTo>
                  <a:lnTo>
                    <a:pt x="0" y="484230"/>
                  </a:lnTo>
                  <a:lnTo>
                    <a:pt x="0" y="0"/>
                  </a:lnTo>
                  <a:lnTo>
                    <a:pt x="76094" y="0"/>
                  </a:lnTo>
                  <a:lnTo>
                    <a:pt x="76094" y="484230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568700" y="3590738"/>
            <a:ext cx="106680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latin typeface="Trebuchet MS"/>
                <a:cs typeface="Trebuchet MS"/>
              </a:rPr>
              <a:t>172</a:t>
            </a:r>
            <a:r>
              <a:rPr sz="1350" spc="-75" dirty="0">
                <a:latin typeface="Trebuchet MS"/>
                <a:cs typeface="Trebuchet MS"/>
              </a:rPr>
              <a:t> </a:t>
            </a:r>
            <a:r>
              <a:rPr sz="1350" spc="-380" dirty="0">
                <a:latin typeface="Trebuchet MS"/>
                <a:cs typeface="Trebuchet MS"/>
              </a:rPr>
              <a:t>|</a:t>
            </a:r>
            <a:r>
              <a:rPr sz="1350" spc="-70" dirty="0">
                <a:latin typeface="Trebuchet MS"/>
                <a:cs typeface="Trebuchet MS"/>
              </a:rPr>
              <a:t> </a:t>
            </a:r>
            <a:r>
              <a:rPr sz="1350" spc="-10" dirty="0">
                <a:latin typeface="Trebuchet MS"/>
                <a:cs typeface="Trebuchet MS"/>
              </a:rPr>
              <a:t>+169,54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68700" y="4128751"/>
            <a:ext cx="96964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solidFill>
                  <a:srgbClr val="FFFFFF"/>
                </a:solidFill>
                <a:latin typeface="Trebuchet MS"/>
                <a:cs typeface="Trebuchet MS"/>
              </a:rPr>
              <a:t>164</a:t>
            </a:r>
            <a:r>
              <a:rPr sz="13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spc="-380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r>
              <a:rPr sz="135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Trebuchet MS"/>
                <a:cs typeface="Trebuchet MS"/>
              </a:rPr>
              <a:t>+36,91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68700" y="4666765"/>
            <a:ext cx="93027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latin typeface="Trebuchet MS"/>
                <a:cs typeface="Trebuchet MS"/>
              </a:rPr>
              <a:t>64</a:t>
            </a:r>
            <a:r>
              <a:rPr sz="1350" spc="-75" dirty="0">
                <a:latin typeface="Trebuchet MS"/>
                <a:cs typeface="Trebuchet MS"/>
              </a:rPr>
              <a:t> </a:t>
            </a:r>
            <a:r>
              <a:rPr sz="1350" spc="-380" dirty="0">
                <a:latin typeface="Trebuchet MS"/>
                <a:cs typeface="Trebuchet MS"/>
              </a:rPr>
              <a:t>|</a:t>
            </a:r>
            <a:r>
              <a:rPr sz="1350" spc="-70" dirty="0">
                <a:latin typeface="Trebuchet MS"/>
                <a:cs typeface="Trebuchet MS"/>
              </a:rPr>
              <a:t> </a:t>
            </a:r>
            <a:r>
              <a:rPr sz="1350" dirty="0">
                <a:latin typeface="Trebuchet MS"/>
                <a:cs typeface="Trebuchet MS"/>
              </a:rPr>
              <a:t>-</a:t>
            </a:r>
            <a:r>
              <a:rPr sz="1350" spc="-10" dirty="0">
                <a:latin typeface="Trebuchet MS"/>
                <a:cs typeface="Trebuchet MS"/>
              </a:rPr>
              <a:t>167,15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54500" y="5204779"/>
            <a:ext cx="87185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latin typeface="Trebuchet MS"/>
                <a:cs typeface="Trebuchet MS"/>
              </a:rPr>
              <a:t>18</a:t>
            </a:r>
            <a:r>
              <a:rPr sz="1350" spc="-75" dirty="0">
                <a:latin typeface="Trebuchet MS"/>
                <a:cs typeface="Trebuchet MS"/>
              </a:rPr>
              <a:t> </a:t>
            </a:r>
            <a:r>
              <a:rPr sz="1350" spc="-380" dirty="0">
                <a:latin typeface="Trebuchet MS"/>
                <a:cs typeface="Trebuchet MS"/>
              </a:rPr>
              <a:t>|</a:t>
            </a:r>
            <a:r>
              <a:rPr sz="1350" spc="-70" dirty="0">
                <a:latin typeface="Trebuchet MS"/>
                <a:cs typeface="Trebuchet MS"/>
              </a:rPr>
              <a:t> </a:t>
            </a:r>
            <a:r>
              <a:rPr sz="1350" spc="-10" dirty="0">
                <a:latin typeface="Trebuchet MS"/>
                <a:cs typeface="Trebuchet MS"/>
              </a:rPr>
              <a:t>+12,03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911600" y="5742792"/>
            <a:ext cx="63754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latin typeface="Trebuchet MS"/>
                <a:cs typeface="Trebuchet MS"/>
              </a:rPr>
              <a:t>9</a:t>
            </a:r>
            <a:r>
              <a:rPr sz="1350" spc="-70" dirty="0">
                <a:latin typeface="Trebuchet MS"/>
                <a:cs typeface="Trebuchet MS"/>
              </a:rPr>
              <a:t> </a:t>
            </a:r>
            <a:r>
              <a:rPr sz="1350" spc="-380" dirty="0">
                <a:latin typeface="Trebuchet MS"/>
                <a:cs typeface="Trebuchet MS"/>
              </a:rPr>
              <a:t>|</a:t>
            </a:r>
            <a:r>
              <a:rPr sz="1350" spc="-70" dirty="0">
                <a:latin typeface="Trebuchet MS"/>
                <a:cs typeface="Trebuchet MS"/>
              </a:rPr>
              <a:t> </a:t>
            </a:r>
            <a:r>
              <a:rPr sz="1350" spc="-20" dirty="0">
                <a:latin typeface="Trebuchet MS"/>
                <a:cs typeface="Trebuchet MS"/>
              </a:rPr>
              <a:t>-7,29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835400" y="6280955"/>
            <a:ext cx="57975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latin typeface="Trebuchet MS"/>
                <a:cs typeface="Trebuchet MS"/>
              </a:rPr>
              <a:t>7</a:t>
            </a:r>
            <a:r>
              <a:rPr sz="1350" spc="-75" dirty="0">
                <a:latin typeface="Trebuchet MS"/>
                <a:cs typeface="Trebuchet MS"/>
              </a:rPr>
              <a:t> </a:t>
            </a:r>
            <a:r>
              <a:rPr sz="1350" spc="-380" dirty="0">
                <a:latin typeface="Trebuchet MS"/>
                <a:cs typeface="Trebuchet MS"/>
              </a:rPr>
              <a:t>|</a:t>
            </a:r>
            <a:r>
              <a:rPr sz="1350" spc="-70" dirty="0">
                <a:latin typeface="Trebuchet MS"/>
                <a:cs typeface="Trebuchet MS"/>
              </a:rPr>
              <a:t> </a:t>
            </a:r>
            <a:r>
              <a:rPr sz="1350" spc="-20" dirty="0">
                <a:latin typeface="Trebuchet MS"/>
                <a:cs typeface="Trebuchet MS"/>
              </a:rPr>
              <a:t>+3,4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97300" y="6818969"/>
            <a:ext cx="63754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latin typeface="Trebuchet MS"/>
                <a:cs typeface="Trebuchet MS"/>
              </a:rPr>
              <a:t>6</a:t>
            </a:r>
            <a:r>
              <a:rPr sz="1350" spc="-70" dirty="0">
                <a:latin typeface="Trebuchet MS"/>
                <a:cs typeface="Trebuchet MS"/>
              </a:rPr>
              <a:t> </a:t>
            </a:r>
            <a:r>
              <a:rPr sz="1350" spc="-380" dirty="0">
                <a:latin typeface="Trebuchet MS"/>
                <a:cs typeface="Trebuchet MS"/>
              </a:rPr>
              <a:t>|</a:t>
            </a:r>
            <a:r>
              <a:rPr sz="1350" spc="-70" dirty="0">
                <a:latin typeface="Trebuchet MS"/>
                <a:cs typeface="Trebuchet MS"/>
              </a:rPr>
              <a:t> </a:t>
            </a:r>
            <a:r>
              <a:rPr sz="1350" spc="-20" dirty="0">
                <a:latin typeface="Trebuchet MS"/>
                <a:cs typeface="Trebuchet MS"/>
              </a:rPr>
              <a:t>-3,23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644900" y="7356982"/>
            <a:ext cx="63754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latin typeface="Trebuchet MS"/>
                <a:cs typeface="Trebuchet MS"/>
              </a:rPr>
              <a:t>2</a:t>
            </a:r>
            <a:r>
              <a:rPr sz="1350" spc="-70" dirty="0">
                <a:latin typeface="Trebuchet MS"/>
                <a:cs typeface="Trebuchet MS"/>
              </a:rPr>
              <a:t> </a:t>
            </a:r>
            <a:r>
              <a:rPr sz="1350" spc="-380" dirty="0">
                <a:latin typeface="Trebuchet MS"/>
                <a:cs typeface="Trebuchet MS"/>
              </a:rPr>
              <a:t>|</a:t>
            </a:r>
            <a:r>
              <a:rPr sz="1350" spc="-70" dirty="0">
                <a:latin typeface="Trebuchet MS"/>
                <a:cs typeface="Trebuchet MS"/>
              </a:rPr>
              <a:t> </a:t>
            </a:r>
            <a:r>
              <a:rPr sz="1350" spc="-20" dirty="0">
                <a:latin typeface="Trebuchet MS"/>
                <a:cs typeface="Trebuchet MS"/>
              </a:rPr>
              <a:t>-2,38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644900" y="7894996"/>
            <a:ext cx="93027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latin typeface="Trebuchet MS"/>
                <a:cs typeface="Trebuchet MS"/>
              </a:rPr>
              <a:t>2</a:t>
            </a:r>
            <a:r>
              <a:rPr sz="1350" spc="-70" dirty="0">
                <a:latin typeface="Trebuchet MS"/>
                <a:cs typeface="Trebuchet MS"/>
              </a:rPr>
              <a:t> </a:t>
            </a:r>
            <a:r>
              <a:rPr sz="1350" spc="-380" dirty="0">
                <a:latin typeface="Trebuchet MS"/>
                <a:cs typeface="Trebuchet MS"/>
              </a:rPr>
              <a:t>|</a:t>
            </a:r>
            <a:r>
              <a:rPr sz="1350" spc="-70" dirty="0">
                <a:latin typeface="Trebuchet MS"/>
                <a:cs typeface="Trebuchet MS"/>
              </a:rPr>
              <a:t> </a:t>
            </a:r>
            <a:r>
              <a:rPr sz="1350" dirty="0">
                <a:latin typeface="Trebuchet MS"/>
                <a:cs typeface="Trebuchet MS"/>
              </a:rPr>
              <a:t>-</a:t>
            </a:r>
            <a:r>
              <a:rPr sz="1350" spc="-10" dirty="0">
                <a:latin typeface="Trebuchet MS"/>
                <a:cs typeface="Trebuchet MS"/>
              </a:rPr>
              <a:t>1078,98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559175" y="8433010"/>
            <a:ext cx="63754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latin typeface="Trebuchet MS"/>
                <a:cs typeface="Trebuchet MS"/>
              </a:rPr>
              <a:t>0</a:t>
            </a:r>
            <a:r>
              <a:rPr sz="1350" spc="-70" dirty="0">
                <a:latin typeface="Trebuchet MS"/>
                <a:cs typeface="Trebuchet MS"/>
              </a:rPr>
              <a:t> </a:t>
            </a:r>
            <a:r>
              <a:rPr sz="1350" spc="-380" dirty="0">
                <a:latin typeface="Trebuchet MS"/>
                <a:cs typeface="Trebuchet MS"/>
              </a:rPr>
              <a:t>|</a:t>
            </a:r>
            <a:r>
              <a:rPr sz="1350" spc="-70" dirty="0">
                <a:latin typeface="Trebuchet MS"/>
                <a:cs typeface="Trebuchet MS"/>
              </a:rPr>
              <a:t> </a:t>
            </a:r>
            <a:r>
              <a:rPr sz="1350" spc="-20" dirty="0">
                <a:latin typeface="Trebuchet MS"/>
                <a:cs typeface="Trebuchet MS"/>
              </a:rPr>
              <a:t>-2,81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59175" y="8971023"/>
            <a:ext cx="63754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latin typeface="Trebuchet MS"/>
                <a:cs typeface="Trebuchet MS"/>
              </a:rPr>
              <a:t>0</a:t>
            </a:r>
            <a:r>
              <a:rPr sz="1350" spc="-70" dirty="0">
                <a:latin typeface="Trebuchet MS"/>
                <a:cs typeface="Trebuchet MS"/>
              </a:rPr>
              <a:t> </a:t>
            </a:r>
            <a:r>
              <a:rPr sz="1350" spc="-380" dirty="0">
                <a:latin typeface="Trebuchet MS"/>
                <a:cs typeface="Trebuchet MS"/>
              </a:rPr>
              <a:t>|</a:t>
            </a:r>
            <a:r>
              <a:rPr sz="1350" spc="-70" dirty="0">
                <a:latin typeface="Trebuchet MS"/>
                <a:cs typeface="Trebuchet MS"/>
              </a:rPr>
              <a:t> </a:t>
            </a:r>
            <a:r>
              <a:rPr sz="1350" spc="-20" dirty="0">
                <a:latin typeface="Trebuchet MS"/>
                <a:cs typeface="Trebuchet MS"/>
              </a:rPr>
              <a:t>-9,22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929936" y="2914661"/>
            <a:ext cx="0" cy="6829425"/>
          </a:xfrm>
          <a:custGeom>
            <a:avLst/>
            <a:gdLst/>
            <a:ahLst/>
            <a:cxnLst/>
            <a:rect l="l" t="t" r="r" b="b"/>
            <a:pathLst>
              <a:path h="6829425">
                <a:moveTo>
                  <a:pt x="0" y="0"/>
                </a:moveTo>
                <a:lnTo>
                  <a:pt x="0" y="6829424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20474" y="4087576"/>
            <a:ext cx="2466975" cy="2202180"/>
          </a:xfrm>
          <a:custGeom>
            <a:avLst/>
            <a:gdLst/>
            <a:ahLst/>
            <a:cxnLst/>
            <a:rect l="l" t="t" r="r" b="b"/>
            <a:pathLst>
              <a:path w="2466975" h="2202179">
                <a:moveTo>
                  <a:pt x="2067467" y="481522"/>
                </a:moveTo>
                <a:lnTo>
                  <a:pt x="1977665" y="481522"/>
                </a:lnTo>
                <a:lnTo>
                  <a:pt x="1944207" y="334737"/>
                </a:lnTo>
                <a:lnTo>
                  <a:pt x="2067467" y="481522"/>
                </a:lnTo>
                <a:close/>
              </a:path>
              <a:path w="2466975" h="2202179">
                <a:moveTo>
                  <a:pt x="1968372" y="540807"/>
                </a:moveTo>
                <a:lnTo>
                  <a:pt x="1905584" y="540807"/>
                </a:lnTo>
                <a:lnTo>
                  <a:pt x="1848920" y="399110"/>
                </a:lnTo>
                <a:lnTo>
                  <a:pt x="1977665" y="481522"/>
                </a:lnTo>
                <a:lnTo>
                  <a:pt x="2067467" y="481522"/>
                </a:lnTo>
                <a:lnTo>
                  <a:pt x="2104237" y="525311"/>
                </a:lnTo>
                <a:lnTo>
                  <a:pt x="1962247" y="525311"/>
                </a:lnTo>
                <a:lnTo>
                  <a:pt x="1968372" y="540807"/>
                </a:lnTo>
                <a:close/>
              </a:path>
              <a:path w="2466975" h="2202179">
                <a:moveTo>
                  <a:pt x="2157986" y="950247"/>
                </a:moveTo>
                <a:lnTo>
                  <a:pt x="1766508" y="481522"/>
                </a:lnTo>
                <a:lnTo>
                  <a:pt x="1905584" y="540807"/>
                </a:lnTo>
                <a:lnTo>
                  <a:pt x="1968372" y="540807"/>
                </a:lnTo>
                <a:lnTo>
                  <a:pt x="1996863" y="612889"/>
                </a:lnTo>
                <a:lnTo>
                  <a:pt x="1949372" y="612889"/>
                </a:lnTo>
                <a:lnTo>
                  <a:pt x="1998326" y="672096"/>
                </a:lnTo>
                <a:lnTo>
                  <a:pt x="2039247" y="672096"/>
                </a:lnTo>
                <a:lnTo>
                  <a:pt x="2018910" y="690136"/>
                </a:lnTo>
                <a:lnTo>
                  <a:pt x="2011201" y="690136"/>
                </a:lnTo>
                <a:lnTo>
                  <a:pt x="2013745" y="692680"/>
                </a:lnTo>
                <a:lnTo>
                  <a:pt x="2057534" y="746799"/>
                </a:lnTo>
                <a:lnTo>
                  <a:pt x="2097569" y="746799"/>
                </a:lnTo>
                <a:lnTo>
                  <a:pt x="2075574" y="764839"/>
                </a:lnTo>
                <a:lnTo>
                  <a:pt x="2119362" y="818881"/>
                </a:lnTo>
                <a:lnTo>
                  <a:pt x="2159962" y="818881"/>
                </a:lnTo>
                <a:lnTo>
                  <a:pt x="2134781" y="839465"/>
                </a:lnTo>
                <a:lnTo>
                  <a:pt x="2170860" y="875544"/>
                </a:lnTo>
                <a:lnTo>
                  <a:pt x="2295952" y="875544"/>
                </a:lnTo>
                <a:lnTo>
                  <a:pt x="2309486" y="896128"/>
                </a:lnTo>
                <a:lnTo>
                  <a:pt x="2222359" y="896128"/>
                </a:lnTo>
                <a:lnTo>
                  <a:pt x="2157986" y="950247"/>
                </a:lnTo>
                <a:close/>
              </a:path>
              <a:path w="2466975" h="2202179">
                <a:moveTo>
                  <a:pt x="2062699" y="589684"/>
                </a:moveTo>
                <a:lnTo>
                  <a:pt x="1962247" y="525311"/>
                </a:lnTo>
                <a:lnTo>
                  <a:pt x="2104237" y="525311"/>
                </a:lnTo>
                <a:lnTo>
                  <a:pt x="2108575" y="530476"/>
                </a:lnTo>
                <a:lnTo>
                  <a:pt x="2049825" y="530476"/>
                </a:lnTo>
                <a:lnTo>
                  <a:pt x="2062699" y="589684"/>
                </a:lnTo>
                <a:close/>
              </a:path>
              <a:path w="2466975" h="2202179">
                <a:moveTo>
                  <a:pt x="2295952" y="875544"/>
                </a:moveTo>
                <a:lnTo>
                  <a:pt x="2170860" y="875544"/>
                </a:lnTo>
                <a:lnTo>
                  <a:pt x="2268691" y="793132"/>
                </a:lnTo>
                <a:lnTo>
                  <a:pt x="2049825" y="530476"/>
                </a:lnTo>
                <a:lnTo>
                  <a:pt x="2108575" y="530476"/>
                </a:lnTo>
                <a:lnTo>
                  <a:pt x="2335608" y="800841"/>
                </a:lnTo>
                <a:lnTo>
                  <a:pt x="2279022" y="849795"/>
                </a:lnTo>
                <a:lnTo>
                  <a:pt x="2295952" y="875544"/>
                </a:lnTo>
                <a:close/>
              </a:path>
              <a:path w="2466975" h="2202179">
                <a:moveTo>
                  <a:pt x="2006036" y="636094"/>
                </a:moveTo>
                <a:lnTo>
                  <a:pt x="1949372" y="612889"/>
                </a:lnTo>
                <a:lnTo>
                  <a:pt x="1996863" y="612889"/>
                </a:lnTo>
                <a:lnTo>
                  <a:pt x="2006036" y="636094"/>
                </a:lnTo>
                <a:close/>
              </a:path>
              <a:path w="2466975" h="2202179">
                <a:moveTo>
                  <a:pt x="2039247" y="672096"/>
                </a:moveTo>
                <a:lnTo>
                  <a:pt x="1998326" y="672096"/>
                </a:lnTo>
                <a:lnTo>
                  <a:pt x="2026619" y="648968"/>
                </a:lnTo>
                <a:lnTo>
                  <a:pt x="2042115" y="669552"/>
                </a:lnTo>
                <a:lnTo>
                  <a:pt x="2039247" y="672096"/>
                </a:lnTo>
                <a:close/>
              </a:path>
              <a:path w="2466975" h="2202179">
                <a:moveTo>
                  <a:pt x="2013745" y="692680"/>
                </a:moveTo>
                <a:lnTo>
                  <a:pt x="2011201" y="690136"/>
                </a:lnTo>
                <a:lnTo>
                  <a:pt x="2018910" y="690136"/>
                </a:lnTo>
                <a:lnTo>
                  <a:pt x="2013745" y="692680"/>
                </a:lnTo>
                <a:close/>
              </a:path>
              <a:path w="2466975" h="2202179">
                <a:moveTo>
                  <a:pt x="2097569" y="746799"/>
                </a:moveTo>
                <a:lnTo>
                  <a:pt x="2057534" y="746799"/>
                </a:lnTo>
                <a:lnTo>
                  <a:pt x="2088448" y="721050"/>
                </a:lnTo>
                <a:lnTo>
                  <a:pt x="2103867" y="741634"/>
                </a:lnTo>
                <a:lnTo>
                  <a:pt x="2097569" y="746799"/>
                </a:lnTo>
                <a:close/>
              </a:path>
              <a:path w="2466975" h="2202179">
                <a:moveTo>
                  <a:pt x="2159962" y="818881"/>
                </a:moveTo>
                <a:lnTo>
                  <a:pt x="2119362" y="818881"/>
                </a:lnTo>
                <a:lnTo>
                  <a:pt x="2147655" y="795753"/>
                </a:lnTo>
                <a:lnTo>
                  <a:pt x="2163074" y="816337"/>
                </a:lnTo>
                <a:lnTo>
                  <a:pt x="2159962" y="818881"/>
                </a:lnTo>
                <a:close/>
              </a:path>
              <a:path w="2466975" h="2202179">
                <a:moveTo>
                  <a:pt x="2466975" y="1135656"/>
                </a:moveTo>
                <a:lnTo>
                  <a:pt x="2222359" y="896128"/>
                </a:lnTo>
                <a:lnTo>
                  <a:pt x="2309486" y="896128"/>
                </a:lnTo>
                <a:lnTo>
                  <a:pt x="2466975" y="1135656"/>
                </a:lnTo>
                <a:close/>
              </a:path>
              <a:path w="2466975" h="2202179">
                <a:moveTo>
                  <a:pt x="1102121" y="1292694"/>
                </a:moveTo>
                <a:lnTo>
                  <a:pt x="780257" y="921877"/>
                </a:lnTo>
                <a:lnTo>
                  <a:pt x="692680" y="921877"/>
                </a:lnTo>
                <a:lnTo>
                  <a:pt x="692680" y="82412"/>
                </a:lnTo>
                <a:lnTo>
                  <a:pt x="932208" y="82412"/>
                </a:lnTo>
                <a:lnTo>
                  <a:pt x="932208" y="0"/>
                </a:lnTo>
                <a:lnTo>
                  <a:pt x="1254071" y="0"/>
                </a:lnTo>
                <a:lnTo>
                  <a:pt x="1254071" y="74703"/>
                </a:lnTo>
                <a:lnTo>
                  <a:pt x="1009455" y="74703"/>
                </a:lnTo>
                <a:lnTo>
                  <a:pt x="1009455" y="157115"/>
                </a:lnTo>
                <a:lnTo>
                  <a:pt x="769927" y="157115"/>
                </a:lnTo>
                <a:lnTo>
                  <a:pt x="769927" y="842086"/>
                </a:lnTo>
                <a:lnTo>
                  <a:pt x="1278635" y="842086"/>
                </a:lnTo>
                <a:lnTo>
                  <a:pt x="1215136" y="898749"/>
                </a:lnTo>
                <a:lnTo>
                  <a:pt x="1050623" y="898749"/>
                </a:lnTo>
                <a:lnTo>
                  <a:pt x="893584" y="932208"/>
                </a:lnTo>
                <a:lnTo>
                  <a:pt x="1107286" y="1179445"/>
                </a:lnTo>
                <a:lnTo>
                  <a:pt x="1218483" y="1179445"/>
                </a:lnTo>
                <a:lnTo>
                  <a:pt x="1102121" y="1292694"/>
                </a:lnTo>
                <a:close/>
              </a:path>
              <a:path w="2466975" h="2202179">
                <a:moveTo>
                  <a:pt x="1310427" y="813716"/>
                </a:moveTo>
                <a:lnTo>
                  <a:pt x="1174280" y="813716"/>
                </a:lnTo>
                <a:lnTo>
                  <a:pt x="1174280" y="74703"/>
                </a:lnTo>
                <a:lnTo>
                  <a:pt x="1254071" y="74703"/>
                </a:lnTo>
                <a:lnTo>
                  <a:pt x="1254071" y="79791"/>
                </a:lnTo>
                <a:lnTo>
                  <a:pt x="1496143" y="79791"/>
                </a:lnTo>
                <a:lnTo>
                  <a:pt x="1496143" y="110705"/>
                </a:lnTo>
                <a:lnTo>
                  <a:pt x="1738215" y="110705"/>
                </a:lnTo>
                <a:lnTo>
                  <a:pt x="1738215" y="157115"/>
                </a:lnTo>
                <a:lnTo>
                  <a:pt x="1251527" y="157115"/>
                </a:lnTo>
                <a:lnTo>
                  <a:pt x="1251527" y="759674"/>
                </a:lnTo>
                <a:lnTo>
                  <a:pt x="1738215" y="759674"/>
                </a:lnTo>
                <a:lnTo>
                  <a:pt x="1738215" y="767383"/>
                </a:lnTo>
                <a:lnTo>
                  <a:pt x="1493599" y="767383"/>
                </a:lnTo>
                <a:lnTo>
                  <a:pt x="1493599" y="811172"/>
                </a:lnTo>
                <a:lnTo>
                  <a:pt x="1313278" y="811172"/>
                </a:lnTo>
                <a:lnTo>
                  <a:pt x="1310427" y="813716"/>
                </a:lnTo>
                <a:close/>
              </a:path>
              <a:path w="2466975" h="2202179">
                <a:moveTo>
                  <a:pt x="1278635" y="842086"/>
                </a:moveTo>
                <a:lnTo>
                  <a:pt x="932208" y="842086"/>
                </a:lnTo>
                <a:lnTo>
                  <a:pt x="932208" y="157115"/>
                </a:lnTo>
                <a:lnTo>
                  <a:pt x="1009455" y="157115"/>
                </a:lnTo>
                <a:lnTo>
                  <a:pt x="1009455" y="813716"/>
                </a:lnTo>
                <a:lnTo>
                  <a:pt x="1310427" y="813716"/>
                </a:lnTo>
                <a:lnTo>
                  <a:pt x="1278635" y="842086"/>
                </a:lnTo>
                <a:close/>
              </a:path>
              <a:path w="2466975" h="2202179">
                <a:moveTo>
                  <a:pt x="1738215" y="739090"/>
                </a:moveTo>
                <a:lnTo>
                  <a:pt x="1416352" y="739090"/>
                </a:lnTo>
                <a:lnTo>
                  <a:pt x="1416352" y="157115"/>
                </a:lnTo>
                <a:lnTo>
                  <a:pt x="1738215" y="157115"/>
                </a:lnTo>
                <a:lnTo>
                  <a:pt x="1738215" y="187952"/>
                </a:lnTo>
                <a:lnTo>
                  <a:pt x="1493599" y="187952"/>
                </a:lnTo>
                <a:lnTo>
                  <a:pt x="1493599" y="687592"/>
                </a:lnTo>
                <a:lnTo>
                  <a:pt x="1738215" y="687592"/>
                </a:lnTo>
                <a:lnTo>
                  <a:pt x="1738215" y="739090"/>
                </a:lnTo>
                <a:close/>
              </a:path>
              <a:path w="2466975" h="2202179">
                <a:moveTo>
                  <a:pt x="1738215" y="687592"/>
                </a:moveTo>
                <a:lnTo>
                  <a:pt x="1658346" y="687592"/>
                </a:lnTo>
                <a:lnTo>
                  <a:pt x="1658346" y="187952"/>
                </a:lnTo>
                <a:lnTo>
                  <a:pt x="1738215" y="187952"/>
                </a:lnTo>
                <a:lnTo>
                  <a:pt x="1738215" y="687592"/>
                </a:lnTo>
                <a:close/>
              </a:path>
              <a:path w="2466975" h="2202179">
                <a:moveTo>
                  <a:pt x="1738215" y="759674"/>
                </a:moveTo>
                <a:lnTo>
                  <a:pt x="1251527" y="759674"/>
                </a:lnTo>
                <a:lnTo>
                  <a:pt x="1315899" y="703010"/>
                </a:lnTo>
                <a:lnTo>
                  <a:pt x="1349358" y="736469"/>
                </a:lnTo>
                <a:lnTo>
                  <a:pt x="1416352" y="739090"/>
                </a:lnTo>
                <a:lnTo>
                  <a:pt x="1738215" y="739090"/>
                </a:lnTo>
                <a:lnTo>
                  <a:pt x="1738215" y="759674"/>
                </a:lnTo>
                <a:close/>
              </a:path>
              <a:path w="2466975" h="2202179">
                <a:moveTo>
                  <a:pt x="1622344" y="932208"/>
                </a:moveTo>
                <a:lnTo>
                  <a:pt x="1542476" y="932208"/>
                </a:lnTo>
                <a:lnTo>
                  <a:pt x="1542476" y="767383"/>
                </a:lnTo>
                <a:lnTo>
                  <a:pt x="1622344" y="767383"/>
                </a:lnTo>
                <a:lnTo>
                  <a:pt x="1622344" y="932208"/>
                </a:lnTo>
                <a:close/>
              </a:path>
              <a:path w="2466975" h="2202179">
                <a:moveTo>
                  <a:pt x="1218483" y="1179445"/>
                </a:moveTo>
                <a:lnTo>
                  <a:pt x="1107286" y="1179445"/>
                </a:lnTo>
                <a:lnTo>
                  <a:pt x="1400856" y="893584"/>
                </a:lnTo>
                <a:lnTo>
                  <a:pt x="1313278" y="811172"/>
                </a:lnTo>
                <a:lnTo>
                  <a:pt x="1493599" y="811172"/>
                </a:lnTo>
                <a:lnTo>
                  <a:pt x="1493599" y="816337"/>
                </a:lnTo>
                <a:lnTo>
                  <a:pt x="1431770" y="816337"/>
                </a:lnTo>
                <a:lnTo>
                  <a:pt x="1511638" y="893584"/>
                </a:lnTo>
                <a:lnTo>
                  <a:pt x="1472938" y="932208"/>
                </a:lnTo>
                <a:lnTo>
                  <a:pt x="1622344" y="932208"/>
                </a:lnTo>
                <a:lnTo>
                  <a:pt x="1622344" y="1009455"/>
                </a:lnTo>
                <a:lnTo>
                  <a:pt x="1393146" y="1009455"/>
                </a:lnTo>
                <a:lnTo>
                  <a:pt x="1218483" y="1179445"/>
                </a:lnTo>
                <a:close/>
              </a:path>
              <a:path w="2466975" h="2202179">
                <a:moveTo>
                  <a:pt x="1493599" y="818881"/>
                </a:moveTo>
                <a:lnTo>
                  <a:pt x="1431770" y="816337"/>
                </a:lnTo>
                <a:lnTo>
                  <a:pt x="1493599" y="816337"/>
                </a:lnTo>
                <a:lnTo>
                  <a:pt x="1493599" y="818881"/>
                </a:lnTo>
                <a:close/>
              </a:path>
              <a:path w="2466975" h="2202179">
                <a:moveTo>
                  <a:pt x="1122782" y="981162"/>
                </a:moveTo>
                <a:lnTo>
                  <a:pt x="1050623" y="898749"/>
                </a:lnTo>
                <a:lnTo>
                  <a:pt x="1215136" y="898749"/>
                </a:lnTo>
                <a:lnTo>
                  <a:pt x="1122782" y="981162"/>
                </a:lnTo>
                <a:close/>
              </a:path>
              <a:path w="2466975" h="2202179">
                <a:moveTo>
                  <a:pt x="1368086" y="1910749"/>
                </a:moveTo>
                <a:lnTo>
                  <a:pt x="1050623" y="1910749"/>
                </a:lnTo>
                <a:lnTo>
                  <a:pt x="1794878" y="1274655"/>
                </a:lnTo>
                <a:lnTo>
                  <a:pt x="1928788" y="1431770"/>
                </a:lnTo>
                <a:lnTo>
                  <a:pt x="1368086" y="1910749"/>
                </a:lnTo>
                <a:close/>
              </a:path>
              <a:path w="2466975" h="2202179">
                <a:moveTo>
                  <a:pt x="1027495" y="2201698"/>
                </a:moveTo>
                <a:lnTo>
                  <a:pt x="692680" y="1800043"/>
                </a:lnTo>
                <a:lnTo>
                  <a:pt x="849795" y="1668677"/>
                </a:lnTo>
                <a:lnTo>
                  <a:pt x="1050623" y="1910749"/>
                </a:lnTo>
                <a:lnTo>
                  <a:pt x="1368086" y="1910749"/>
                </a:lnTo>
                <a:lnTo>
                  <a:pt x="1027495" y="2201698"/>
                </a:lnTo>
                <a:close/>
              </a:path>
              <a:path w="2466975" h="2202179">
                <a:moveTo>
                  <a:pt x="216245" y="883254"/>
                </a:moveTo>
                <a:lnTo>
                  <a:pt x="118491" y="883254"/>
                </a:lnTo>
                <a:lnTo>
                  <a:pt x="131366" y="873000"/>
                </a:lnTo>
                <a:lnTo>
                  <a:pt x="64372" y="803462"/>
                </a:lnTo>
                <a:lnTo>
                  <a:pt x="502183" y="375982"/>
                </a:lnTo>
                <a:lnTo>
                  <a:pt x="453229" y="520146"/>
                </a:lnTo>
                <a:lnTo>
                  <a:pt x="552991" y="520146"/>
                </a:lnTo>
                <a:lnTo>
                  <a:pt x="529860" y="563935"/>
                </a:lnTo>
                <a:lnTo>
                  <a:pt x="381147" y="563935"/>
                </a:lnTo>
                <a:lnTo>
                  <a:pt x="136454" y="803462"/>
                </a:lnTo>
                <a:lnTo>
                  <a:pt x="216245" y="883254"/>
                </a:lnTo>
                <a:close/>
              </a:path>
              <a:path w="2466975" h="2202179">
                <a:moveTo>
                  <a:pt x="552991" y="520146"/>
                </a:moveTo>
                <a:lnTo>
                  <a:pt x="453229" y="520146"/>
                </a:lnTo>
                <a:lnTo>
                  <a:pt x="589684" y="450685"/>
                </a:lnTo>
                <a:lnTo>
                  <a:pt x="552991" y="520146"/>
                </a:lnTo>
                <a:close/>
              </a:path>
              <a:path w="2466975" h="2202179">
                <a:moveTo>
                  <a:pt x="614657" y="587140"/>
                </a:moveTo>
                <a:lnTo>
                  <a:pt x="517602" y="587140"/>
                </a:lnTo>
                <a:lnTo>
                  <a:pt x="661843" y="540807"/>
                </a:lnTo>
                <a:lnTo>
                  <a:pt x="614657" y="587140"/>
                </a:lnTo>
                <a:close/>
              </a:path>
              <a:path w="2466975" h="2202179">
                <a:moveTo>
                  <a:pt x="360486" y="623219"/>
                </a:moveTo>
                <a:lnTo>
                  <a:pt x="381147" y="563935"/>
                </a:lnTo>
                <a:lnTo>
                  <a:pt x="529860" y="563935"/>
                </a:lnTo>
                <a:lnTo>
                  <a:pt x="527131" y="569100"/>
                </a:lnTo>
                <a:lnTo>
                  <a:pt x="466104" y="569100"/>
                </a:lnTo>
                <a:lnTo>
                  <a:pt x="360486" y="623219"/>
                </a:lnTo>
                <a:close/>
              </a:path>
              <a:path w="2466975" h="2202179">
                <a:moveTo>
                  <a:pt x="411984" y="674717"/>
                </a:moveTo>
                <a:lnTo>
                  <a:pt x="466104" y="569100"/>
                </a:lnTo>
                <a:lnTo>
                  <a:pt x="527131" y="569100"/>
                </a:lnTo>
                <a:lnTo>
                  <a:pt x="517602" y="587140"/>
                </a:lnTo>
                <a:lnTo>
                  <a:pt x="614657" y="587140"/>
                </a:lnTo>
                <a:lnTo>
                  <a:pt x="543840" y="656677"/>
                </a:lnTo>
                <a:lnTo>
                  <a:pt x="468648" y="656677"/>
                </a:lnTo>
                <a:lnTo>
                  <a:pt x="411984" y="674717"/>
                </a:lnTo>
                <a:close/>
              </a:path>
              <a:path w="2466975" h="2202179">
                <a:moveTo>
                  <a:pt x="488804" y="710720"/>
                </a:moveTo>
                <a:lnTo>
                  <a:pt x="414605" y="710720"/>
                </a:lnTo>
                <a:lnTo>
                  <a:pt x="468648" y="656677"/>
                </a:lnTo>
                <a:lnTo>
                  <a:pt x="543840" y="656677"/>
                </a:lnTo>
                <a:lnTo>
                  <a:pt x="488804" y="710720"/>
                </a:lnTo>
                <a:close/>
              </a:path>
              <a:path w="2466975" h="2202179">
                <a:moveTo>
                  <a:pt x="420577" y="777713"/>
                </a:moveTo>
                <a:lnTo>
                  <a:pt x="347612" y="777713"/>
                </a:lnTo>
                <a:lnTo>
                  <a:pt x="396566" y="728759"/>
                </a:lnTo>
                <a:lnTo>
                  <a:pt x="370817" y="703010"/>
                </a:lnTo>
                <a:lnTo>
                  <a:pt x="388856" y="684971"/>
                </a:lnTo>
                <a:lnTo>
                  <a:pt x="414605" y="710720"/>
                </a:lnTo>
                <a:lnTo>
                  <a:pt x="488804" y="710720"/>
                </a:lnTo>
                <a:lnTo>
                  <a:pt x="420577" y="777713"/>
                </a:lnTo>
                <a:close/>
              </a:path>
              <a:path w="2466975" h="2202179">
                <a:moveTo>
                  <a:pt x="355020" y="842086"/>
                </a:moveTo>
                <a:lnTo>
                  <a:pt x="280695" y="842086"/>
                </a:lnTo>
                <a:lnTo>
                  <a:pt x="329649" y="793132"/>
                </a:lnTo>
                <a:lnTo>
                  <a:pt x="303900" y="767383"/>
                </a:lnTo>
                <a:lnTo>
                  <a:pt x="321863" y="751964"/>
                </a:lnTo>
                <a:lnTo>
                  <a:pt x="347612" y="777713"/>
                </a:lnTo>
                <a:lnTo>
                  <a:pt x="420577" y="777713"/>
                </a:lnTo>
                <a:lnTo>
                  <a:pt x="355020" y="842086"/>
                </a:lnTo>
                <a:close/>
              </a:path>
              <a:path w="2466975" h="2202179">
                <a:moveTo>
                  <a:pt x="221411" y="888419"/>
                </a:moveTo>
                <a:lnTo>
                  <a:pt x="74703" y="888419"/>
                </a:lnTo>
                <a:lnTo>
                  <a:pt x="2544" y="813716"/>
                </a:lnTo>
                <a:lnTo>
                  <a:pt x="28293" y="790588"/>
                </a:lnTo>
                <a:lnTo>
                  <a:pt x="118491" y="883254"/>
                </a:lnTo>
                <a:lnTo>
                  <a:pt x="216245" y="883254"/>
                </a:lnTo>
                <a:lnTo>
                  <a:pt x="221411" y="888419"/>
                </a:lnTo>
                <a:close/>
              </a:path>
              <a:path w="2466975" h="2202179">
                <a:moveTo>
                  <a:pt x="302575" y="893584"/>
                </a:moveTo>
                <a:lnTo>
                  <a:pt x="226576" y="893584"/>
                </a:lnTo>
                <a:lnTo>
                  <a:pt x="262655" y="860126"/>
                </a:lnTo>
                <a:lnTo>
                  <a:pt x="236906" y="834377"/>
                </a:lnTo>
                <a:lnTo>
                  <a:pt x="254946" y="816337"/>
                </a:lnTo>
                <a:lnTo>
                  <a:pt x="280695" y="842086"/>
                </a:lnTo>
                <a:lnTo>
                  <a:pt x="355020" y="842086"/>
                </a:lnTo>
                <a:lnTo>
                  <a:pt x="302575" y="893584"/>
                </a:lnTo>
                <a:close/>
              </a:path>
              <a:path w="2466975" h="2202179">
                <a:moveTo>
                  <a:pt x="72081" y="1024873"/>
                </a:moveTo>
                <a:lnTo>
                  <a:pt x="31167" y="1012937"/>
                </a:lnTo>
                <a:lnTo>
                  <a:pt x="5463" y="981750"/>
                </a:lnTo>
                <a:lnTo>
                  <a:pt x="0" y="955336"/>
                </a:lnTo>
                <a:lnTo>
                  <a:pt x="1405" y="941931"/>
                </a:lnTo>
                <a:lnTo>
                  <a:pt x="20583" y="906459"/>
                </a:lnTo>
                <a:lnTo>
                  <a:pt x="59341" y="888354"/>
                </a:lnTo>
                <a:lnTo>
                  <a:pt x="221411" y="888419"/>
                </a:lnTo>
                <a:lnTo>
                  <a:pt x="226576" y="893584"/>
                </a:lnTo>
                <a:lnTo>
                  <a:pt x="302575" y="893584"/>
                </a:lnTo>
                <a:lnTo>
                  <a:pt x="297314" y="898749"/>
                </a:lnTo>
                <a:lnTo>
                  <a:pt x="159659" y="898749"/>
                </a:lnTo>
                <a:lnTo>
                  <a:pt x="146785" y="909003"/>
                </a:lnTo>
                <a:lnTo>
                  <a:pt x="167351" y="929586"/>
                </a:lnTo>
                <a:lnTo>
                  <a:pt x="64372" y="929586"/>
                </a:lnTo>
                <a:lnTo>
                  <a:pt x="56663" y="932208"/>
                </a:lnTo>
                <a:lnTo>
                  <a:pt x="51498" y="937373"/>
                </a:lnTo>
                <a:lnTo>
                  <a:pt x="46332" y="942461"/>
                </a:lnTo>
                <a:lnTo>
                  <a:pt x="43788" y="947626"/>
                </a:lnTo>
                <a:lnTo>
                  <a:pt x="43788" y="963122"/>
                </a:lnTo>
                <a:lnTo>
                  <a:pt x="46332" y="970831"/>
                </a:lnTo>
                <a:lnTo>
                  <a:pt x="51498" y="973375"/>
                </a:lnTo>
                <a:lnTo>
                  <a:pt x="60438" y="979186"/>
                </a:lnTo>
                <a:lnTo>
                  <a:pt x="70809" y="981123"/>
                </a:lnTo>
                <a:lnTo>
                  <a:pt x="136351" y="981123"/>
                </a:lnTo>
                <a:lnTo>
                  <a:pt x="136155" y="981750"/>
                </a:lnTo>
                <a:lnTo>
                  <a:pt x="110492" y="1012937"/>
                </a:lnTo>
                <a:lnTo>
                  <a:pt x="85531" y="1023468"/>
                </a:lnTo>
                <a:lnTo>
                  <a:pt x="72081" y="1024873"/>
                </a:lnTo>
                <a:close/>
              </a:path>
              <a:path w="2466975" h="2202179">
                <a:moveTo>
                  <a:pt x="226576" y="968210"/>
                </a:moveTo>
                <a:lnTo>
                  <a:pt x="159659" y="898749"/>
                </a:lnTo>
                <a:lnTo>
                  <a:pt x="297314" y="898749"/>
                </a:lnTo>
                <a:lnTo>
                  <a:pt x="226576" y="968210"/>
                </a:lnTo>
                <a:close/>
              </a:path>
              <a:path w="2466975" h="2202179">
                <a:moveTo>
                  <a:pt x="136351" y="981123"/>
                </a:moveTo>
                <a:lnTo>
                  <a:pt x="70809" y="981123"/>
                </a:lnTo>
                <a:lnTo>
                  <a:pt x="81181" y="979186"/>
                </a:lnTo>
                <a:lnTo>
                  <a:pt x="90121" y="973375"/>
                </a:lnTo>
                <a:lnTo>
                  <a:pt x="95286" y="968210"/>
                </a:lnTo>
                <a:lnTo>
                  <a:pt x="97830" y="963122"/>
                </a:lnTo>
                <a:lnTo>
                  <a:pt x="97830" y="950247"/>
                </a:lnTo>
                <a:lnTo>
                  <a:pt x="95286" y="942461"/>
                </a:lnTo>
                <a:lnTo>
                  <a:pt x="90121" y="937373"/>
                </a:lnTo>
                <a:lnTo>
                  <a:pt x="84956" y="932208"/>
                </a:lnTo>
                <a:lnTo>
                  <a:pt x="77247" y="929586"/>
                </a:lnTo>
                <a:lnTo>
                  <a:pt x="167351" y="929586"/>
                </a:lnTo>
                <a:lnTo>
                  <a:pt x="187995" y="950247"/>
                </a:lnTo>
                <a:lnTo>
                  <a:pt x="141619" y="950247"/>
                </a:lnTo>
                <a:lnTo>
                  <a:pt x="141619" y="955336"/>
                </a:lnTo>
                <a:lnTo>
                  <a:pt x="140214" y="968785"/>
                </a:lnTo>
                <a:lnTo>
                  <a:pt x="136351" y="981123"/>
                </a:lnTo>
                <a:close/>
              </a:path>
              <a:path w="2466975" h="2202179">
                <a:moveTo>
                  <a:pt x="213701" y="1024873"/>
                </a:moveTo>
                <a:lnTo>
                  <a:pt x="141619" y="950247"/>
                </a:lnTo>
                <a:lnTo>
                  <a:pt x="187995" y="950247"/>
                </a:lnTo>
                <a:lnTo>
                  <a:pt x="239450" y="1001746"/>
                </a:lnTo>
                <a:lnTo>
                  <a:pt x="213701" y="1024873"/>
                </a:lnTo>
                <a:close/>
              </a:path>
            </a:pathLst>
          </a:custGeom>
          <a:solidFill>
            <a:srgbClr val="DB53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182350" y="6643699"/>
            <a:ext cx="7467600" cy="0"/>
          </a:xfrm>
          <a:custGeom>
            <a:avLst/>
            <a:gdLst/>
            <a:ahLst/>
            <a:cxnLst/>
            <a:rect l="l" t="t" r="r" b="b"/>
            <a:pathLst>
              <a:path w="7467600">
                <a:moveTo>
                  <a:pt x="746759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895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Akcīzes</a:t>
            </a:r>
            <a:r>
              <a:rPr spc="-170" dirty="0"/>
              <a:t> </a:t>
            </a:r>
            <a:r>
              <a:rPr dirty="0"/>
              <a:t>preču</a:t>
            </a:r>
            <a:r>
              <a:rPr spc="-165" dirty="0"/>
              <a:t> </a:t>
            </a:r>
            <a:r>
              <a:rPr dirty="0"/>
              <a:t>nelegālās</a:t>
            </a:r>
            <a:r>
              <a:rPr spc="-165" dirty="0"/>
              <a:t> </a:t>
            </a:r>
            <a:r>
              <a:rPr spc="-10" dirty="0"/>
              <a:t>aprites</a:t>
            </a:r>
            <a:r>
              <a:rPr spc="-165" dirty="0"/>
              <a:t> </a:t>
            </a:r>
            <a:r>
              <a:rPr spc="-10" dirty="0"/>
              <a:t>raksturojums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40100" y="8647733"/>
            <a:ext cx="13110210" cy="1167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2000" spc="-40" dirty="0">
                <a:solidFill>
                  <a:srgbClr val="0E4E6E"/>
                </a:solidFill>
                <a:latin typeface="Trebuchet MS"/>
                <a:cs typeface="Trebuchet MS"/>
              </a:rPr>
              <a:t>Atklātas</a:t>
            </a:r>
            <a:r>
              <a:rPr sz="2000" spc="-1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90" dirty="0">
                <a:solidFill>
                  <a:srgbClr val="0E4E6E"/>
                </a:solidFill>
                <a:latin typeface="Trebuchet MS"/>
                <a:cs typeface="Trebuchet MS"/>
              </a:rPr>
              <a:t>3</a:t>
            </a:r>
            <a:r>
              <a:rPr sz="2000" spc="-1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0E4E6E"/>
                </a:solidFill>
                <a:latin typeface="Trebuchet MS"/>
                <a:cs typeface="Trebuchet MS"/>
              </a:rPr>
              <a:t>(+2)</a:t>
            </a:r>
            <a:r>
              <a:rPr sz="2000" spc="-1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0E4E6E"/>
                </a:solidFill>
                <a:latin typeface="Trebuchet MS"/>
                <a:cs typeface="Trebuchet MS"/>
              </a:rPr>
              <a:t>tabakas</a:t>
            </a:r>
            <a:r>
              <a:rPr sz="2000" spc="-15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0E4E6E"/>
                </a:solidFill>
                <a:latin typeface="Trebuchet MS"/>
                <a:cs typeface="Trebuchet MS"/>
              </a:rPr>
              <a:t>izstrādājumu</a:t>
            </a:r>
            <a:r>
              <a:rPr sz="2000" spc="-1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0E4E6E"/>
                </a:solidFill>
                <a:latin typeface="Trebuchet MS"/>
                <a:cs typeface="Trebuchet MS"/>
              </a:rPr>
              <a:t>ražotnes</a:t>
            </a:r>
            <a:r>
              <a:rPr sz="2000" spc="-1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E4E6E"/>
                </a:solidFill>
                <a:latin typeface="Trebuchet MS"/>
                <a:cs typeface="Trebuchet MS"/>
              </a:rPr>
              <a:t>un</a:t>
            </a:r>
            <a:r>
              <a:rPr sz="2000" spc="-15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90" dirty="0">
                <a:solidFill>
                  <a:srgbClr val="0E4E6E"/>
                </a:solidFill>
                <a:latin typeface="Trebuchet MS"/>
                <a:cs typeface="Trebuchet MS"/>
              </a:rPr>
              <a:t>1</a:t>
            </a:r>
            <a:r>
              <a:rPr sz="2000" spc="-1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-55" dirty="0">
                <a:solidFill>
                  <a:srgbClr val="0E4E6E"/>
                </a:solidFill>
                <a:latin typeface="Trebuchet MS"/>
                <a:cs typeface="Trebuchet MS"/>
              </a:rPr>
              <a:t>nelegālu</a:t>
            </a:r>
            <a:r>
              <a:rPr sz="2000" spc="-1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-55" dirty="0">
                <a:solidFill>
                  <a:srgbClr val="0E4E6E"/>
                </a:solidFill>
                <a:latin typeface="Trebuchet MS"/>
                <a:cs typeface="Trebuchet MS"/>
              </a:rPr>
              <a:t>elektronisko</a:t>
            </a:r>
            <a:r>
              <a:rPr sz="2000" spc="-15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E4E6E"/>
                </a:solidFill>
                <a:latin typeface="Trebuchet MS"/>
                <a:cs typeface="Trebuchet MS"/>
              </a:rPr>
              <a:t>cigarešu</a:t>
            </a:r>
            <a:r>
              <a:rPr sz="2000" spc="-1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E4E6E"/>
                </a:solidFill>
                <a:latin typeface="Trebuchet MS"/>
                <a:cs typeface="Trebuchet MS"/>
              </a:rPr>
              <a:t>un</a:t>
            </a:r>
            <a:r>
              <a:rPr sz="2000" spc="-1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0E4E6E"/>
                </a:solidFill>
                <a:latin typeface="Trebuchet MS"/>
                <a:cs typeface="Trebuchet MS"/>
              </a:rPr>
              <a:t>nikotīnu</a:t>
            </a:r>
            <a:r>
              <a:rPr sz="2000" spc="-15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E4E6E"/>
                </a:solidFill>
                <a:latin typeface="Trebuchet MS"/>
                <a:cs typeface="Trebuchet MS"/>
              </a:rPr>
              <a:t>saturošu</a:t>
            </a:r>
            <a:r>
              <a:rPr sz="2000" spc="-1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0E4E6E"/>
                </a:solidFill>
                <a:latin typeface="Trebuchet MS"/>
                <a:cs typeface="Trebuchet MS"/>
              </a:rPr>
              <a:t>šķidrumu</a:t>
            </a:r>
            <a:r>
              <a:rPr sz="2000" spc="-1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E4E6E"/>
                </a:solidFill>
                <a:latin typeface="Trebuchet MS"/>
                <a:cs typeface="Trebuchet MS"/>
              </a:rPr>
              <a:t>ražotne </a:t>
            </a:r>
            <a:r>
              <a:rPr sz="2000" spc="-40" dirty="0">
                <a:solidFill>
                  <a:srgbClr val="0E4E6E"/>
                </a:solidFill>
                <a:latin typeface="Trebuchet MS"/>
                <a:cs typeface="Trebuchet MS"/>
              </a:rPr>
              <a:t>Atklātas</a:t>
            </a:r>
            <a:r>
              <a:rPr sz="2000" spc="-15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90" dirty="0">
                <a:solidFill>
                  <a:srgbClr val="0E4E6E"/>
                </a:solidFill>
                <a:latin typeface="Trebuchet MS"/>
                <a:cs typeface="Trebuchet MS"/>
              </a:rPr>
              <a:t>9</a:t>
            </a:r>
            <a:r>
              <a:rPr sz="2000" spc="-15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0E4E6E"/>
                </a:solidFill>
                <a:latin typeface="Trebuchet MS"/>
                <a:cs typeface="Trebuchet MS"/>
              </a:rPr>
              <a:t>(0)</a:t>
            </a:r>
            <a:r>
              <a:rPr sz="2000" spc="-15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0E4E6E"/>
                </a:solidFill>
                <a:latin typeface="Trebuchet MS"/>
                <a:cs typeface="Trebuchet MS"/>
              </a:rPr>
              <a:t>nelegālās</a:t>
            </a:r>
            <a:r>
              <a:rPr sz="2000" spc="-15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0E4E6E"/>
                </a:solidFill>
                <a:latin typeface="Trebuchet MS"/>
                <a:cs typeface="Trebuchet MS"/>
              </a:rPr>
              <a:t>degvielas</a:t>
            </a:r>
            <a:r>
              <a:rPr sz="2000" spc="-15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0E4E6E"/>
                </a:solidFill>
                <a:latin typeface="Trebuchet MS"/>
                <a:cs typeface="Trebuchet MS"/>
              </a:rPr>
              <a:t>uzpildes</a:t>
            </a:r>
            <a:r>
              <a:rPr sz="2000" spc="-15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E4E6E"/>
                </a:solidFill>
                <a:latin typeface="Trebuchet MS"/>
                <a:cs typeface="Trebuchet MS"/>
              </a:rPr>
              <a:t>stacijas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000" spc="-40" dirty="0">
                <a:solidFill>
                  <a:srgbClr val="0E4E6E"/>
                </a:solidFill>
                <a:latin typeface="Trebuchet MS"/>
                <a:cs typeface="Trebuchet MS"/>
              </a:rPr>
              <a:t>Atklātas</a:t>
            </a:r>
            <a:r>
              <a:rPr sz="2000" spc="-15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90" dirty="0">
                <a:solidFill>
                  <a:srgbClr val="0E4E6E"/>
                </a:solidFill>
                <a:latin typeface="Trebuchet MS"/>
                <a:cs typeface="Trebuchet MS"/>
              </a:rPr>
              <a:t>4</a:t>
            </a:r>
            <a:r>
              <a:rPr sz="2000" spc="-15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0E4E6E"/>
                </a:solidFill>
                <a:latin typeface="Trebuchet MS"/>
                <a:cs typeface="Trebuchet MS"/>
              </a:rPr>
              <a:t>alkoholisko</a:t>
            </a:r>
            <a:r>
              <a:rPr sz="2000" spc="-15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0E4E6E"/>
                </a:solidFill>
                <a:latin typeface="Trebuchet MS"/>
                <a:cs typeface="Trebuchet MS"/>
              </a:rPr>
              <a:t>dzērienu</a:t>
            </a:r>
            <a:r>
              <a:rPr sz="2000" spc="-15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E4E6E"/>
                </a:solidFill>
                <a:latin typeface="Trebuchet MS"/>
                <a:cs typeface="Trebuchet MS"/>
              </a:rPr>
              <a:t>ražotnes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1799" y="9515486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285750"/>
                </a:moveTo>
                <a:lnTo>
                  <a:pt x="97710" y="278464"/>
                </a:lnTo>
                <a:lnTo>
                  <a:pt x="58489" y="258179"/>
                </a:lnTo>
                <a:lnTo>
                  <a:pt x="27562" y="227249"/>
                </a:lnTo>
                <a:lnTo>
                  <a:pt x="7282" y="188029"/>
                </a:lnTo>
                <a:lnTo>
                  <a:pt x="0" y="142875"/>
                </a:lnTo>
                <a:lnTo>
                  <a:pt x="7282" y="97710"/>
                </a:lnTo>
                <a:lnTo>
                  <a:pt x="27562" y="58489"/>
                </a:lnTo>
                <a:lnTo>
                  <a:pt x="58489" y="27562"/>
                </a:lnTo>
                <a:lnTo>
                  <a:pt x="97710" y="7282"/>
                </a:lnTo>
                <a:lnTo>
                  <a:pt x="142875" y="0"/>
                </a:lnTo>
                <a:lnTo>
                  <a:pt x="170488" y="2685"/>
                </a:lnTo>
                <a:lnTo>
                  <a:pt x="196292" y="10391"/>
                </a:lnTo>
                <a:lnTo>
                  <a:pt x="219798" y="22595"/>
                </a:lnTo>
                <a:lnTo>
                  <a:pt x="240521" y="38772"/>
                </a:lnTo>
                <a:lnTo>
                  <a:pt x="183835" y="95458"/>
                </a:lnTo>
                <a:lnTo>
                  <a:pt x="92975" y="95458"/>
                </a:lnTo>
                <a:lnTo>
                  <a:pt x="54935" y="133498"/>
                </a:lnTo>
                <a:lnTo>
                  <a:pt x="138419" y="216973"/>
                </a:lnTo>
                <a:lnTo>
                  <a:pt x="263494" y="216973"/>
                </a:lnTo>
                <a:lnTo>
                  <a:pt x="258179" y="227249"/>
                </a:lnTo>
                <a:lnTo>
                  <a:pt x="227249" y="258179"/>
                </a:lnTo>
                <a:lnTo>
                  <a:pt x="188029" y="278464"/>
                </a:lnTo>
                <a:lnTo>
                  <a:pt x="142875" y="285750"/>
                </a:lnTo>
                <a:close/>
              </a:path>
              <a:path w="285750" h="285750">
                <a:moveTo>
                  <a:pt x="263494" y="216973"/>
                </a:moveTo>
                <a:lnTo>
                  <a:pt x="138419" y="216973"/>
                </a:lnTo>
                <a:lnTo>
                  <a:pt x="272444" y="82947"/>
                </a:lnTo>
                <a:lnTo>
                  <a:pt x="278091" y="96997"/>
                </a:lnTo>
                <a:lnTo>
                  <a:pt x="282268" y="111719"/>
                </a:lnTo>
                <a:lnTo>
                  <a:pt x="284860" y="127036"/>
                </a:lnTo>
                <a:lnTo>
                  <a:pt x="285750" y="142875"/>
                </a:lnTo>
                <a:lnTo>
                  <a:pt x="278464" y="188029"/>
                </a:lnTo>
                <a:lnTo>
                  <a:pt x="263494" y="216973"/>
                </a:lnTo>
                <a:close/>
              </a:path>
              <a:path w="285750" h="285750">
                <a:moveTo>
                  <a:pt x="138410" y="140883"/>
                </a:moveTo>
                <a:lnTo>
                  <a:pt x="92975" y="95458"/>
                </a:lnTo>
                <a:lnTo>
                  <a:pt x="183835" y="95458"/>
                </a:lnTo>
                <a:lnTo>
                  <a:pt x="138410" y="140883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1799" y="8734436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285750"/>
                </a:moveTo>
                <a:lnTo>
                  <a:pt x="97710" y="278464"/>
                </a:lnTo>
                <a:lnTo>
                  <a:pt x="58489" y="258179"/>
                </a:lnTo>
                <a:lnTo>
                  <a:pt x="27562" y="227249"/>
                </a:lnTo>
                <a:lnTo>
                  <a:pt x="7282" y="188029"/>
                </a:lnTo>
                <a:lnTo>
                  <a:pt x="0" y="142875"/>
                </a:lnTo>
                <a:lnTo>
                  <a:pt x="7282" y="97710"/>
                </a:lnTo>
                <a:lnTo>
                  <a:pt x="27562" y="58489"/>
                </a:lnTo>
                <a:lnTo>
                  <a:pt x="58489" y="27562"/>
                </a:lnTo>
                <a:lnTo>
                  <a:pt x="97710" y="7282"/>
                </a:lnTo>
                <a:lnTo>
                  <a:pt x="142875" y="0"/>
                </a:lnTo>
                <a:lnTo>
                  <a:pt x="170488" y="2685"/>
                </a:lnTo>
                <a:lnTo>
                  <a:pt x="196292" y="10391"/>
                </a:lnTo>
                <a:lnTo>
                  <a:pt x="219798" y="22595"/>
                </a:lnTo>
                <a:lnTo>
                  <a:pt x="240521" y="38772"/>
                </a:lnTo>
                <a:lnTo>
                  <a:pt x="183835" y="95458"/>
                </a:lnTo>
                <a:lnTo>
                  <a:pt x="92975" y="95458"/>
                </a:lnTo>
                <a:lnTo>
                  <a:pt x="54935" y="133498"/>
                </a:lnTo>
                <a:lnTo>
                  <a:pt x="138419" y="216973"/>
                </a:lnTo>
                <a:lnTo>
                  <a:pt x="263494" y="216973"/>
                </a:lnTo>
                <a:lnTo>
                  <a:pt x="258179" y="227249"/>
                </a:lnTo>
                <a:lnTo>
                  <a:pt x="227249" y="258179"/>
                </a:lnTo>
                <a:lnTo>
                  <a:pt x="188029" y="278464"/>
                </a:lnTo>
                <a:lnTo>
                  <a:pt x="142875" y="285750"/>
                </a:lnTo>
                <a:close/>
              </a:path>
              <a:path w="285750" h="285750">
                <a:moveTo>
                  <a:pt x="263494" y="216973"/>
                </a:moveTo>
                <a:lnTo>
                  <a:pt x="138419" y="216973"/>
                </a:lnTo>
                <a:lnTo>
                  <a:pt x="272444" y="82947"/>
                </a:lnTo>
                <a:lnTo>
                  <a:pt x="278091" y="96997"/>
                </a:lnTo>
                <a:lnTo>
                  <a:pt x="282268" y="111719"/>
                </a:lnTo>
                <a:lnTo>
                  <a:pt x="284860" y="127036"/>
                </a:lnTo>
                <a:lnTo>
                  <a:pt x="285750" y="142875"/>
                </a:lnTo>
                <a:lnTo>
                  <a:pt x="278464" y="188029"/>
                </a:lnTo>
                <a:lnTo>
                  <a:pt x="263494" y="216973"/>
                </a:lnTo>
                <a:close/>
              </a:path>
              <a:path w="285750" h="285750">
                <a:moveTo>
                  <a:pt x="138410" y="140883"/>
                </a:moveTo>
                <a:lnTo>
                  <a:pt x="92975" y="95458"/>
                </a:lnTo>
                <a:lnTo>
                  <a:pt x="183835" y="95458"/>
                </a:lnTo>
                <a:lnTo>
                  <a:pt x="138410" y="140883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1799" y="9134486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285750"/>
                </a:moveTo>
                <a:lnTo>
                  <a:pt x="97710" y="278464"/>
                </a:lnTo>
                <a:lnTo>
                  <a:pt x="58489" y="258179"/>
                </a:lnTo>
                <a:lnTo>
                  <a:pt x="27562" y="227249"/>
                </a:lnTo>
                <a:lnTo>
                  <a:pt x="7282" y="188029"/>
                </a:lnTo>
                <a:lnTo>
                  <a:pt x="0" y="142875"/>
                </a:lnTo>
                <a:lnTo>
                  <a:pt x="7282" y="97710"/>
                </a:lnTo>
                <a:lnTo>
                  <a:pt x="27562" y="58489"/>
                </a:lnTo>
                <a:lnTo>
                  <a:pt x="58489" y="27562"/>
                </a:lnTo>
                <a:lnTo>
                  <a:pt x="97710" y="7282"/>
                </a:lnTo>
                <a:lnTo>
                  <a:pt x="142875" y="0"/>
                </a:lnTo>
                <a:lnTo>
                  <a:pt x="170488" y="2685"/>
                </a:lnTo>
                <a:lnTo>
                  <a:pt x="196292" y="10391"/>
                </a:lnTo>
                <a:lnTo>
                  <a:pt x="219798" y="22595"/>
                </a:lnTo>
                <a:lnTo>
                  <a:pt x="240521" y="38772"/>
                </a:lnTo>
                <a:lnTo>
                  <a:pt x="183835" y="95458"/>
                </a:lnTo>
                <a:lnTo>
                  <a:pt x="92975" y="95458"/>
                </a:lnTo>
                <a:lnTo>
                  <a:pt x="54935" y="133498"/>
                </a:lnTo>
                <a:lnTo>
                  <a:pt x="138419" y="216973"/>
                </a:lnTo>
                <a:lnTo>
                  <a:pt x="263494" y="216973"/>
                </a:lnTo>
                <a:lnTo>
                  <a:pt x="258179" y="227249"/>
                </a:lnTo>
                <a:lnTo>
                  <a:pt x="227249" y="258179"/>
                </a:lnTo>
                <a:lnTo>
                  <a:pt x="188029" y="278464"/>
                </a:lnTo>
                <a:lnTo>
                  <a:pt x="142875" y="285750"/>
                </a:lnTo>
                <a:close/>
              </a:path>
              <a:path w="285750" h="285750">
                <a:moveTo>
                  <a:pt x="263494" y="216973"/>
                </a:moveTo>
                <a:lnTo>
                  <a:pt x="138419" y="216973"/>
                </a:lnTo>
                <a:lnTo>
                  <a:pt x="272444" y="82947"/>
                </a:lnTo>
                <a:lnTo>
                  <a:pt x="278091" y="96997"/>
                </a:lnTo>
                <a:lnTo>
                  <a:pt x="282268" y="111719"/>
                </a:lnTo>
                <a:lnTo>
                  <a:pt x="284860" y="127036"/>
                </a:lnTo>
                <a:lnTo>
                  <a:pt x="285750" y="142875"/>
                </a:lnTo>
                <a:lnTo>
                  <a:pt x="278464" y="188029"/>
                </a:lnTo>
                <a:lnTo>
                  <a:pt x="263494" y="216973"/>
                </a:lnTo>
                <a:close/>
              </a:path>
              <a:path w="285750" h="285750">
                <a:moveTo>
                  <a:pt x="138410" y="140883"/>
                </a:moveTo>
                <a:lnTo>
                  <a:pt x="92975" y="95458"/>
                </a:lnTo>
                <a:lnTo>
                  <a:pt x="183835" y="95458"/>
                </a:lnTo>
                <a:lnTo>
                  <a:pt x="138410" y="140883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715499" y="10115561"/>
            <a:ext cx="752475" cy="419100"/>
          </a:xfrm>
          <a:prstGeom prst="rect">
            <a:avLst/>
          </a:prstGeom>
          <a:solidFill>
            <a:srgbClr val="999999"/>
          </a:solidFill>
        </p:spPr>
        <p:txBody>
          <a:bodyPr vert="horz" wrap="square" lIns="0" tIns="889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700"/>
              </a:spcBef>
            </a:pPr>
            <a:r>
              <a:rPr sz="1400" spc="50" dirty="0">
                <a:solidFill>
                  <a:srgbClr val="454545"/>
                </a:solidFill>
                <a:latin typeface="Trebuchet MS"/>
                <a:cs typeface="Trebuchet MS"/>
              </a:rPr>
              <a:t>2020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67775" y="10115561"/>
            <a:ext cx="752475" cy="419100"/>
          </a:xfrm>
          <a:prstGeom prst="rect">
            <a:avLst/>
          </a:prstGeom>
          <a:solidFill>
            <a:srgbClr val="8EC2A6"/>
          </a:solidFill>
        </p:spPr>
        <p:txBody>
          <a:bodyPr vert="horz" wrap="square" lIns="0" tIns="889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700"/>
              </a:spcBef>
            </a:pPr>
            <a:r>
              <a:rPr sz="1400" spc="50" dirty="0">
                <a:solidFill>
                  <a:srgbClr val="454545"/>
                </a:solidFill>
                <a:latin typeface="Trebuchet MS"/>
                <a:cs typeface="Trebuchet MS"/>
              </a:rPr>
              <a:t>2021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11"/>
            <a:ext cx="1170447" cy="208837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828925" y="4300549"/>
            <a:ext cx="13725525" cy="0"/>
          </a:xfrm>
          <a:custGeom>
            <a:avLst/>
            <a:gdLst/>
            <a:ahLst/>
            <a:cxnLst/>
            <a:rect l="l" t="t" r="r" b="b"/>
            <a:pathLst>
              <a:path w="13725525">
                <a:moveTo>
                  <a:pt x="13725523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608783" y="2586455"/>
            <a:ext cx="4679315" cy="1243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950" b="1" dirty="0">
                <a:solidFill>
                  <a:srgbClr val="0E4E6E"/>
                </a:solidFill>
                <a:latin typeface="Trebuchet MS"/>
                <a:cs typeface="Trebuchet MS"/>
              </a:rPr>
              <a:t>626</a:t>
            </a:r>
            <a:r>
              <a:rPr sz="7950" b="1" spc="16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3000" spc="-50" dirty="0">
                <a:solidFill>
                  <a:srgbClr val="294E66"/>
                </a:solidFill>
                <a:latin typeface="Trebuchet MS"/>
                <a:cs typeface="Trebuchet MS"/>
              </a:rPr>
              <a:t>Kriminālprocesi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76153" y="2428629"/>
            <a:ext cx="1571625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b="1" spc="-80" dirty="0">
                <a:solidFill>
                  <a:srgbClr val="294E66"/>
                </a:solidFill>
                <a:latin typeface="Trebuchet MS"/>
                <a:cs typeface="Trebuchet MS"/>
              </a:rPr>
              <a:t>(</a:t>
            </a:r>
            <a:r>
              <a:rPr sz="2250" b="1" spc="-80" dirty="0">
                <a:solidFill>
                  <a:srgbClr val="8EC2A6"/>
                </a:solidFill>
                <a:latin typeface="Trebuchet MS"/>
                <a:cs typeface="Trebuchet MS"/>
              </a:rPr>
              <a:t>-</a:t>
            </a:r>
            <a:r>
              <a:rPr sz="2250" b="1" spc="-105" dirty="0">
                <a:solidFill>
                  <a:srgbClr val="8EC2A6"/>
                </a:solidFill>
                <a:latin typeface="Trebuchet MS"/>
                <a:cs typeface="Trebuchet MS"/>
              </a:rPr>
              <a:t>137</a:t>
            </a:r>
            <a:r>
              <a:rPr sz="2250" b="1" spc="-22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250" b="1" spc="-780" dirty="0">
                <a:solidFill>
                  <a:srgbClr val="294E66"/>
                </a:solidFill>
                <a:latin typeface="Trebuchet MS"/>
                <a:cs typeface="Trebuchet MS"/>
              </a:rPr>
              <a:t>|</a:t>
            </a:r>
            <a:r>
              <a:rPr sz="2250" b="1" spc="-21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50" b="1" spc="-100" dirty="0">
                <a:solidFill>
                  <a:srgbClr val="999999"/>
                </a:solidFill>
                <a:latin typeface="Trebuchet MS"/>
                <a:cs typeface="Trebuchet MS"/>
              </a:rPr>
              <a:t>+149</a:t>
            </a:r>
            <a:r>
              <a:rPr sz="2250" b="1" spc="-100" dirty="0">
                <a:solidFill>
                  <a:srgbClr val="294E66"/>
                </a:solidFill>
                <a:latin typeface="Trebuchet MS"/>
                <a:cs typeface="Trebuchet MS"/>
              </a:rPr>
              <a:t>)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539661" y="2409836"/>
            <a:ext cx="0" cy="1476375"/>
          </a:xfrm>
          <a:custGeom>
            <a:avLst/>
            <a:gdLst/>
            <a:ahLst/>
            <a:cxnLst/>
            <a:rect l="l" t="t" r="r" b="b"/>
            <a:pathLst>
              <a:path h="1476375">
                <a:moveTo>
                  <a:pt x="0" y="0"/>
                </a:moveTo>
                <a:lnTo>
                  <a:pt x="0" y="1476374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987491" y="2041571"/>
            <a:ext cx="5946775" cy="166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ts val="9445"/>
              </a:lnSpc>
              <a:spcBef>
                <a:spcPts val="135"/>
              </a:spcBef>
              <a:tabLst>
                <a:tab pos="2813050" algn="l"/>
              </a:tabLst>
            </a:pPr>
            <a:r>
              <a:rPr sz="11925" b="1" spc="-30" baseline="-30398" dirty="0">
                <a:solidFill>
                  <a:srgbClr val="0E4E6E"/>
                </a:solidFill>
                <a:latin typeface="Trebuchet MS"/>
                <a:cs typeface="Trebuchet MS"/>
              </a:rPr>
              <a:t>1291</a:t>
            </a:r>
            <a:r>
              <a:rPr sz="11925" b="1" baseline="-30398" dirty="0">
                <a:solidFill>
                  <a:srgbClr val="0E4E6E"/>
                </a:solidFill>
                <a:latin typeface="Trebuchet MS"/>
                <a:cs typeface="Trebuchet MS"/>
              </a:rPr>
              <a:t>	</a:t>
            </a:r>
            <a:r>
              <a:rPr sz="2950" spc="-10" dirty="0">
                <a:solidFill>
                  <a:srgbClr val="294E66"/>
                </a:solidFill>
                <a:latin typeface="Trebuchet MS"/>
                <a:cs typeface="Trebuchet MS"/>
              </a:rPr>
              <a:t>Administratīvā</a:t>
            </a:r>
            <a:endParaRPr sz="2950">
              <a:latin typeface="Trebuchet MS"/>
              <a:cs typeface="Trebuchet MS"/>
            </a:endParaRPr>
          </a:p>
          <a:p>
            <a:pPr marL="2813050">
              <a:lnSpc>
                <a:spcPts val="3445"/>
              </a:lnSpc>
            </a:pPr>
            <a:r>
              <a:rPr sz="2950" spc="-45" dirty="0">
                <a:solidFill>
                  <a:srgbClr val="294E66"/>
                </a:solidFill>
                <a:latin typeface="Trebuchet MS"/>
                <a:cs typeface="Trebuchet MS"/>
              </a:rPr>
              <a:t>pārkāpuma</a:t>
            </a:r>
            <a:r>
              <a:rPr sz="2950" spc="-21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950" spc="-10" dirty="0">
                <a:solidFill>
                  <a:srgbClr val="294E66"/>
                </a:solidFill>
                <a:latin typeface="Trebuchet MS"/>
                <a:cs typeface="Trebuchet MS"/>
              </a:rPr>
              <a:t>procesi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7842" y="2438154"/>
            <a:ext cx="1527810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b="1" spc="-80" dirty="0">
                <a:solidFill>
                  <a:srgbClr val="294E66"/>
                </a:solidFill>
                <a:latin typeface="Trebuchet MS"/>
                <a:cs typeface="Trebuchet MS"/>
              </a:rPr>
              <a:t>(</a:t>
            </a:r>
            <a:r>
              <a:rPr sz="2250" b="1" spc="-80" dirty="0">
                <a:solidFill>
                  <a:srgbClr val="8EC2A6"/>
                </a:solidFill>
                <a:latin typeface="Trebuchet MS"/>
                <a:cs typeface="Trebuchet MS"/>
              </a:rPr>
              <a:t>-</a:t>
            </a:r>
            <a:r>
              <a:rPr sz="2250" b="1" spc="-105" dirty="0">
                <a:solidFill>
                  <a:srgbClr val="8EC2A6"/>
                </a:solidFill>
                <a:latin typeface="Trebuchet MS"/>
                <a:cs typeface="Trebuchet MS"/>
              </a:rPr>
              <a:t>168</a:t>
            </a:r>
            <a:r>
              <a:rPr sz="2250" b="1" spc="-21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250" b="1" spc="-780" dirty="0">
                <a:solidFill>
                  <a:srgbClr val="294E66"/>
                </a:solidFill>
                <a:latin typeface="Trebuchet MS"/>
                <a:cs typeface="Trebuchet MS"/>
              </a:rPr>
              <a:t>|</a:t>
            </a:r>
            <a:r>
              <a:rPr sz="2250" b="1" spc="-2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50" b="1" spc="-40" dirty="0">
                <a:solidFill>
                  <a:srgbClr val="999999"/>
                </a:solidFill>
                <a:latin typeface="Trebuchet MS"/>
                <a:cs typeface="Trebuchet MS"/>
              </a:rPr>
              <a:t>-</a:t>
            </a:r>
            <a:r>
              <a:rPr sz="2250" b="1" spc="-80" dirty="0">
                <a:solidFill>
                  <a:srgbClr val="999999"/>
                </a:solidFill>
                <a:latin typeface="Trebuchet MS"/>
                <a:cs typeface="Trebuchet MS"/>
              </a:rPr>
              <a:t>652</a:t>
            </a:r>
            <a:r>
              <a:rPr sz="2250" b="1" spc="-80" dirty="0">
                <a:solidFill>
                  <a:srgbClr val="294E66"/>
                </a:solidFill>
                <a:latin typeface="Trebuchet MS"/>
                <a:cs typeface="Trebuchet MS"/>
              </a:rPr>
              <a:t>)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48437" y="2409836"/>
            <a:ext cx="0" cy="1476375"/>
          </a:xfrm>
          <a:custGeom>
            <a:avLst/>
            <a:gdLst/>
            <a:ahLst/>
            <a:cxnLst/>
            <a:rect l="l" t="t" r="r" b="b"/>
            <a:pathLst>
              <a:path h="1476375">
                <a:moveTo>
                  <a:pt x="0" y="0"/>
                </a:moveTo>
                <a:lnTo>
                  <a:pt x="0" y="1476374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828924" y="5095876"/>
            <a:ext cx="13707110" cy="3296285"/>
            <a:chOff x="2828924" y="5095876"/>
            <a:chExt cx="13707110" cy="3296285"/>
          </a:xfrm>
        </p:grpSpPr>
        <p:sp>
          <p:nvSpPr>
            <p:cNvPr id="18" name="object 18"/>
            <p:cNvSpPr/>
            <p:nvPr/>
          </p:nvSpPr>
          <p:spPr>
            <a:xfrm>
              <a:off x="5257915" y="6848486"/>
              <a:ext cx="11258550" cy="0"/>
            </a:xfrm>
            <a:custGeom>
              <a:avLst/>
              <a:gdLst/>
              <a:ahLst/>
              <a:cxnLst/>
              <a:rect l="l" t="t" r="r" b="b"/>
              <a:pathLst>
                <a:path w="11258550">
                  <a:moveTo>
                    <a:pt x="0" y="0"/>
                  </a:moveTo>
                  <a:lnTo>
                    <a:pt x="11258483" y="0"/>
                  </a:lnTo>
                </a:path>
              </a:pathLst>
            </a:custGeom>
            <a:ln w="38099">
              <a:solidFill>
                <a:srgbClr val="2E58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28924" y="5095886"/>
              <a:ext cx="2429510" cy="3296285"/>
            </a:xfrm>
            <a:custGeom>
              <a:avLst/>
              <a:gdLst/>
              <a:ahLst/>
              <a:cxnLst/>
              <a:rect l="l" t="t" r="r" b="b"/>
              <a:pathLst>
                <a:path w="2429510" h="3296284">
                  <a:moveTo>
                    <a:pt x="2428990" y="3295711"/>
                  </a:moveTo>
                  <a:lnTo>
                    <a:pt x="0" y="3295711"/>
                  </a:lnTo>
                  <a:lnTo>
                    <a:pt x="0" y="0"/>
                  </a:lnTo>
                  <a:lnTo>
                    <a:pt x="2428990" y="0"/>
                  </a:lnTo>
                  <a:lnTo>
                    <a:pt x="2428990" y="3295711"/>
                  </a:lnTo>
                  <a:close/>
                </a:path>
              </a:pathLst>
            </a:custGeom>
            <a:solidFill>
              <a:srgbClr val="0E4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62267" y="5119688"/>
              <a:ext cx="13630275" cy="3248660"/>
            </a:xfrm>
            <a:custGeom>
              <a:avLst/>
              <a:gdLst/>
              <a:ahLst/>
              <a:cxnLst/>
              <a:rect l="l" t="t" r="r" b="b"/>
              <a:pathLst>
                <a:path w="13630275" h="3248659">
                  <a:moveTo>
                    <a:pt x="0" y="0"/>
                  </a:moveTo>
                  <a:lnTo>
                    <a:pt x="13630263" y="0"/>
                  </a:lnTo>
                  <a:lnTo>
                    <a:pt x="13630263" y="3248107"/>
                  </a:lnTo>
                  <a:lnTo>
                    <a:pt x="0" y="3248107"/>
                  </a:lnTo>
                  <a:lnTo>
                    <a:pt x="0" y="0"/>
                  </a:lnTo>
                  <a:close/>
                </a:path>
              </a:pathLst>
            </a:custGeom>
            <a:ln w="47605">
              <a:solidFill>
                <a:srgbClr val="0E4E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71824" y="5999672"/>
            <a:ext cx="1176655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650" b="1" spc="-75" dirty="0">
                <a:solidFill>
                  <a:srgbClr val="FFFFFF"/>
                </a:solidFill>
                <a:latin typeface="Trebuchet MS"/>
                <a:cs typeface="Trebuchet MS"/>
              </a:rPr>
              <a:t>Izņemts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432142" y="7226437"/>
            <a:ext cx="1920875" cy="617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7220" marR="5080" indent="-617855">
              <a:lnSpc>
                <a:spcPct val="143800"/>
              </a:lnSpc>
              <a:spcBef>
                <a:spcPts val="95"/>
              </a:spcBef>
            </a:pPr>
            <a:r>
              <a:rPr sz="1350" spc="-55" dirty="0">
                <a:solidFill>
                  <a:srgbClr val="0E4E6E"/>
                </a:solidFill>
                <a:latin typeface="Trebuchet MS"/>
                <a:cs typeface="Trebuchet MS"/>
              </a:rPr>
              <a:t>novērstie</a:t>
            </a:r>
            <a:r>
              <a:rPr sz="1350" spc="-9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350" spc="-60" dirty="0">
                <a:solidFill>
                  <a:srgbClr val="0E4E6E"/>
                </a:solidFill>
                <a:latin typeface="Trebuchet MS"/>
                <a:cs typeface="Trebuchet MS"/>
              </a:rPr>
              <a:t>zaudējumi</a:t>
            </a:r>
            <a:r>
              <a:rPr sz="1350" spc="-9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350" spc="-60" dirty="0">
                <a:solidFill>
                  <a:srgbClr val="0E4E6E"/>
                </a:solidFill>
                <a:latin typeface="Trebuchet MS"/>
                <a:cs typeface="Trebuchet MS"/>
              </a:rPr>
              <a:t>netiek </a:t>
            </a:r>
            <a:r>
              <a:rPr sz="1350" spc="-10" dirty="0">
                <a:solidFill>
                  <a:srgbClr val="0E4E6E"/>
                </a:solidFill>
                <a:latin typeface="Trebuchet MS"/>
                <a:cs typeface="Trebuchet MS"/>
              </a:rPr>
              <a:t>aprēķināti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71824" y="7022114"/>
            <a:ext cx="1591945" cy="7905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R="5080">
              <a:lnSpc>
                <a:spcPts val="2830"/>
              </a:lnSpc>
              <a:spcBef>
                <a:spcPts val="495"/>
              </a:spcBef>
            </a:pPr>
            <a:r>
              <a:rPr sz="2650" b="1" spc="-55" dirty="0">
                <a:solidFill>
                  <a:srgbClr val="FFFFFF"/>
                </a:solidFill>
                <a:latin typeface="Trebuchet MS"/>
                <a:cs typeface="Trebuchet MS"/>
              </a:rPr>
              <a:t>Novērstais </a:t>
            </a:r>
            <a:r>
              <a:rPr sz="2650" b="1" spc="-120" dirty="0">
                <a:solidFill>
                  <a:srgbClr val="FFFFFF"/>
                </a:solidFill>
                <a:latin typeface="Trebuchet MS"/>
                <a:cs typeface="Trebuchet MS"/>
              </a:rPr>
              <a:t>zaudējums</a:t>
            </a:r>
            <a:endParaRPr sz="265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915024" y="4610111"/>
            <a:ext cx="9906635" cy="972185"/>
            <a:chOff x="5915024" y="4610111"/>
            <a:chExt cx="9906635" cy="972185"/>
          </a:xfrm>
        </p:grpSpPr>
        <p:sp>
          <p:nvSpPr>
            <p:cNvPr id="25" name="object 25"/>
            <p:cNvSpPr/>
            <p:nvPr/>
          </p:nvSpPr>
          <p:spPr>
            <a:xfrm>
              <a:off x="14858999" y="4610111"/>
              <a:ext cx="962660" cy="972185"/>
            </a:xfrm>
            <a:custGeom>
              <a:avLst/>
              <a:gdLst/>
              <a:ahLst/>
              <a:cxnLst/>
              <a:rect l="l" t="t" r="r" b="b"/>
              <a:pathLst>
                <a:path w="962659" h="972185">
                  <a:moveTo>
                    <a:pt x="818556" y="971566"/>
                  </a:moveTo>
                  <a:lnTo>
                    <a:pt x="143541" y="971566"/>
                  </a:lnTo>
                  <a:lnTo>
                    <a:pt x="136489" y="971394"/>
                  </a:lnTo>
                  <a:lnTo>
                    <a:pt x="95191" y="963219"/>
                  </a:lnTo>
                  <a:lnTo>
                    <a:pt x="58026" y="943449"/>
                  </a:lnTo>
                  <a:lnTo>
                    <a:pt x="28252" y="913818"/>
                  </a:lnTo>
                  <a:lnTo>
                    <a:pt x="8387" y="876831"/>
                  </a:lnTo>
                  <a:lnTo>
                    <a:pt x="172" y="835731"/>
                  </a:lnTo>
                  <a:lnTo>
                    <a:pt x="0" y="828713"/>
                  </a:lnTo>
                  <a:lnTo>
                    <a:pt x="0" y="142853"/>
                  </a:lnTo>
                  <a:lnTo>
                    <a:pt x="6179" y="101384"/>
                  </a:lnTo>
                  <a:lnTo>
                    <a:pt x="24191" y="63488"/>
                  </a:lnTo>
                  <a:lnTo>
                    <a:pt x="52478" y="32424"/>
                  </a:lnTo>
                  <a:lnTo>
                    <a:pt x="88610" y="10874"/>
                  </a:lnTo>
                  <a:lnTo>
                    <a:pt x="129471" y="686"/>
                  </a:lnTo>
                  <a:lnTo>
                    <a:pt x="143541" y="0"/>
                  </a:lnTo>
                  <a:lnTo>
                    <a:pt x="818556" y="0"/>
                  </a:lnTo>
                  <a:lnTo>
                    <a:pt x="860224" y="6149"/>
                  </a:lnTo>
                  <a:lnTo>
                    <a:pt x="898303" y="24075"/>
                  </a:lnTo>
                  <a:lnTo>
                    <a:pt x="929516" y="52226"/>
                  </a:lnTo>
                  <a:lnTo>
                    <a:pt x="951171" y="88185"/>
                  </a:lnTo>
                  <a:lnTo>
                    <a:pt x="961408" y="128850"/>
                  </a:lnTo>
                  <a:lnTo>
                    <a:pt x="962097" y="142853"/>
                  </a:lnTo>
                  <a:lnTo>
                    <a:pt x="962097" y="828713"/>
                  </a:lnTo>
                  <a:lnTo>
                    <a:pt x="955918" y="870181"/>
                  </a:lnTo>
                  <a:lnTo>
                    <a:pt x="937906" y="908078"/>
                  </a:lnTo>
                  <a:lnTo>
                    <a:pt x="909618" y="939141"/>
                  </a:lnTo>
                  <a:lnTo>
                    <a:pt x="873487" y="960692"/>
                  </a:lnTo>
                  <a:lnTo>
                    <a:pt x="832626" y="970880"/>
                  </a:lnTo>
                  <a:lnTo>
                    <a:pt x="818556" y="971566"/>
                  </a:lnTo>
                  <a:close/>
                </a:path>
              </a:pathLst>
            </a:custGeom>
            <a:solidFill>
              <a:srgbClr val="0E4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011719" y="4903303"/>
              <a:ext cx="657225" cy="436245"/>
            </a:xfrm>
            <a:custGeom>
              <a:avLst/>
              <a:gdLst/>
              <a:ahLst/>
              <a:cxnLst/>
              <a:rect l="l" t="t" r="r" b="b"/>
              <a:pathLst>
                <a:path w="657225" h="436245">
                  <a:moveTo>
                    <a:pt x="378364" y="339477"/>
                  </a:moveTo>
                  <a:lnTo>
                    <a:pt x="391308" y="288403"/>
                  </a:lnTo>
                  <a:lnTo>
                    <a:pt x="419383" y="230144"/>
                  </a:lnTo>
                  <a:lnTo>
                    <a:pt x="443252" y="200102"/>
                  </a:lnTo>
                  <a:lnTo>
                    <a:pt x="506071" y="160095"/>
                  </a:lnTo>
                  <a:lnTo>
                    <a:pt x="547542" y="151152"/>
                  </a:lnTo>
                  <a:lnTo>
                    <a:pt x="597399" y="150263"/>
                  </a:lnTo>
                  <a:lnTo>
                    <a:pt x="656904" y="157939"/>
                  </a:lnTo>
                  <a:lnTo>
                    <a:pt x="650048" y="189433"/>
                  </a:lnTo>
                  <a:lnTo>
                    <a:pt x="633440" y="227132"/>
                  </a:lnTo>
                  <a:lnTo>
                    <a:pt x="559799" y="227132"/>
                  </a:lnTo>
                  <a:lnTo>
                    <a:pt x="532677" y="247049"/>
                  </a:lnTo>
                  <a:lnTo>
                    <a:pt x="489915" y="277975"/>
                  </a:lnTo>
                  <a:lnTo>
                    <a:pt x="436736" y="311566"/>
                  </a:lnTo>
                  <a:lnTo>
                    <a:pt x="378364" y="339477"/>
                  </a:lnTo>
                  <a:close/>
                </a:path>
                <a:path w="657225" h="436245">
                  <a:moveTo>
                    <a:pt x="409274" y="367696"/>
                  </a:moveTo>
                  <a:lnTo>
                    <a:pt x="467822" y="320314"/>
                  </a:lnTo>
                  <a:lnTo>
                    <a:pt x="511878" y="278984"/>
                  </a:lnTo>
                  <a:lnTo>
                    <a:pt x="542264" y="246869"/>
                  </a:lnTo>
                  <a:lnTo>
                    <a:pt x="559799" y="227132"/>
                  </a:lnTo>
                  <a:lnTo>
                    <a:pt x="633440" y="227132"/>
                  </a:lnTo>
                  <a:lnTo>
                    <a:pt x="549290" y="330511"/>
                  </a:lnTo>
                  <a:lnTo>
                    <a:pt x="424780" y="366177"/>
                  </a:lnTo>
                  <a:lnTo>
                    <a:pt x="414388" y="367409"/>
                  </a:lnTo>
                  <a:lnTo>
                    <a:pt x="409274" y="367696"/>
                  </a:lnTo>
                  <a:close/>
                </a:path>
                <a:path w="657225" h="436245">
                  <a:moveTo>
                    <a:pt x="289577" y="436089"/>
                  </a:moveTo>
                  <a:lnTo>
                    <a:pt x="245682" y="430052"/>
                  </a:lnTo>
                  <a:lnTo>
                    <a:pt x="199565" y="412320"/>
                  </a:lnTo>
                  <a:lnTo>
                    <a:pt x="159980" y="392013"/>
                  </a:lnTo>
                  <a:lnTo>
                    <a:pt x="123847" y="368299"/>
                  </a:lnTo>
                  <a:lnTo>
                    <a:pt x="91551" y="341169"/>
                  </a:lnTo>
                  <a:lnTo>
                    <a:pt x="63480" y="310613"/>
                  </a:lnTo>
                  <a:lnTo>
                    <a:pt x="40019" y="276622"/>
                  </a:lnTo>
                  <a:lnTo>
                    <a:pt x="21554" y="239186"/>
                  </a:lnTo>
                  <a:lnTo>
                    <a:pt x="8472" y="198295"/>
                  </a:lnTo>
                  <a:lnTo>
                    <a:pt x="1158" y="153941"/>
                  </a:lnTo>
                  <a:lnTo>
                    <a:pt x="0" y="106113"/>
                  </a:lnTo>
                  <a:lnTo>
                    <a:pt x="5382" y="54802"/>
                  </a:lnTo>
                  <a:lnTo>
                    <a:pt x="17691" y="0"/>
                  </a:lnTo>
                  <a:lnTo>
                    <a:pt x="62745" y="8372"/>
                  </a:lnTo>
                  <a:lnTo>
                    <a:pt x="163531" y="48739"/>
                  </a:lnTo>
                  <a:lnTo>
                    <a:pt x="268488" y="143979"/>
                  </a:lnTo>
                  <a:lnTo>
                    <a:pt x="278977" y="175499"/>
                  </a:lnTo>
                  <a:lnTo>
                    <a:pt x="119931" y="175499"/>
                  </a:lnTo>
                  <a:lnTo>
                    <a:pt x="126478" y="200586"/>
                  </a:lnTo>
                  <a:lnTo>
                    <a:pt x="140107" y="236811"/>
                  </a:lnTo>
                  <a:lnTo>
                    <a:pt x="162024" y="281325"/>
                  </a:lnTo>
                  <a:lnTo>
                    <a:pt x="193437" y="331277"/>
                  </a:lnTo>
                  <a:lnTo>
                    <a:pt x="235552" y="383815"/>
                  </a:lnTo>
                  <a:lnTo>
                    <a:pt x="289577" y="436089"/>
                  </a:lnTo>
                  <a:close/>
                </a:path>
                <a:path w="657225" h="436245">
                  <a:moveTo>
                    <a:pt x="324163" y="389364"/>
                  </a:moveTo>
                  <a:lnTo>
                    <a:pt x="269944" y="358893"/>
                  </a:lnTo>
                  <a:lnTo>
                    <a:pt x="225154" y="321677"/>
                  </a:lnTo>
                  <a:lnTo>
                    <a:pt x="188775" y="281222"/>
                  </a:lnTo>
                  <a:lnTo>
                    <a:pt x="159790" y="241037"/>
                  </a:lnTo>
                  <a:lnTo>
                    <a:pt x="137181" y="204627"/>
                  </a:lnTo>
                  <a:lnTo>
                    <a:pt x="119931" y="175499"/>
                  </a:lnTo>
                  <a:lnTo>
                    <a:pt x="278977" y="175499"/>
                  </a:lnTo>
                  <a:lnTo>
                    <a:pt x="326053" y="316967"/>
                  </a:lnTo>
                  <a:lnTo>
                    <a:pt x="326491" y="322979"/>
                  </a:lnTo>
                  <a:lnTo>
                    <a:pt x="327064" y="339033"/>
                  </a:lnTo>
                  <a:lnTo>
                    <a:pt x="326659" y="362153"/>
                  </a:lnTo>
                  <a:lnTo>
                    <a:pt x="324163" y="3893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877674" y="4610111"/>
              <a:ext cx="962660" cy="972185"/>
            </a:xfrm>
            <a:custGeom>
              <a:avLst/>
              <a:gdLst/>
              <a:ahLst/>
              <a:cxnLst/>
              <a:rect l="l" t="t" r="r" b="b"/>
              <a:pathLst>
                <a:path w="962659" h="972185">
                  <a:moveTo>
                    <a:pt x="818556" y="971566"/>
                  </a:moveTo>
                  <a:lnTo>
                    <a:pt x="143541" y="971566"/>
                  </a:lnTo>
                  <a:lnTo>
                    <a:pt x="136489" y="971394"/>
                  </a:lnTo>
                  <a:lnTo>
                    <a:pt x="95191" y="963219"/>
                  </a:lnTo>
                  <a:lnTo>
                    <a:pt x="58026" y="943449"/>
                  </a:lnTo>
                  <a:lnTo>
                    <a:pt x="28252" y="913818"/>
                  </a:lnTo>
                  <a:lnTo>
                    <a:pt x="8387" y="876831"/>
                  </a:lnTo>
                  <a:lnTo>
                    <a:pt x="172" y="835731"/>
                  </a:lnTo>
                  <a:lnTo>
                    <a:pt x="0" y="828713"/>
                  </a:lnTo>
                  <a:lnTo>
                    <a:pt x="0" y="142853"/>
                  </a:lnTo>
                  <a:lnTo>
                    <a:pt x="6179" y="101384"/>
                  </a:lnTo>
                  <a:lnTo>
                    <a:pt x="24191" y="63488"/>
                  </a:lnTo>
                  <a:lnTo>
                    <a:pt x="52478" y="32424"/>
                  </a:lnTo>
                  <a:lnTo>
                    <a:pt x="88610" y="10874"/>
                  </a:lnTo>
                  <a:lnTo>
                    <a:pt x="129471" y="686"/>
                  </a:lnTo>
                  <a:lnTo>
                    <a:pt x="143541" y="0"/>
                  </a:lnTo>
                  <a:lnTo>
                    <a:pt x="818556" y="0"/>
                  </a:lnTo>
                  <a:lnTo>
                    <a:pt x="860224" y="6149"/>
                  </a:lnTo>
                  <a:lnTo>
                    <a:pt x="898303" y="24075"/>
                  </a:lnTo>
                  <a:lnTo>
                    <a:pt x="929516" y="52226"/>
                  </a:lnTo>
                  <a:lnTo>
                    <a:pt x="951171" y="88185"/>
                  </a:lnTo>
                  <a:lnTo>
                    <a:pt x="961408" y="128850"/>
                  </a:lnTo>
                  <a:lnTo>
                    <a:pt x="962097" y="142853"/>
                  </a:lnTo>
                  <a:lnTo>
                    <a:pt x="962097" y="828713"/>
                  </a:lnTo>
                  <a:lnTo>
                    <a:pt x="955918" y="870181"/>
                  </a:lnTo>
                  <a:lnTo>
                    <a:pt x="937906" y="908078"/>
                  </a:lnTo>
                  <a:lnTo>
                    <a:pt x="909618" y="939141"/>
                  </a:lnTo>
                  <a:lnTo>
                    <a:pt x="873487" y="960692"/>
                  </a:lnTo>
                  <a:lnTo>
                    <a:pt x="832626" y="970880"/>
                  </a:lnTo>
                  <a:lnTo>
                    <a:pt x="818556" y="971566"/>
                  </a:lnTo>
                  <a:close/>
                </a:path>
              </a:pathLst>
            </a:custGeom>
            <a:solidFill>
              <a:srgbClr val="0E4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163424" y="4829186"/>
              <a:ext cx="394970" cy="533400"/>
            </a:xfrm>
            <a:custGeom>
              <a:avLst/>
              <a:gdLst/>
              <a:ahLst/>
              <a:cxnLst/>
              <a:rect l="l" t="t" r="r" b="b"/>
              <a:pathLst>
                <a:path w="394970" h="533400">
                  <a:moveTo>
                    <a:pt x="378713" y="501396"/>
                  </a:moveTo>
                  <a:lnTo>
                    <a:pt x="16002" y="501396"/>
                  </a:lnTo>
                  <a:lnTo>
                    <a:pt x="16002" y="448055"/>
                  </a:lnTo>
                  <a:lnTo>
                    <a:pt x="378713" y="448055"/>
                  </a:lnTo>
                  <a:lnTo>
                    <a:pt x="378713" y="501396"/>
                  </a:lnTo>
                  <a:close/>
                </a:path>
                <a:path w="394970" h="533400">
                  <a:moveTo>
                    <a:pt x="387548" y="533400"/>
                  </a:moveTo>
                  <a:lnTo>
                    <a:pt x="7167" y="533400"/>
                  </a:lnTo>
                  <a:lnTo>
                    <a:pt x="0" y="526232"/>
                  </a:lnTo>
                  <a:lnTo>
                    <a:pt x="0" y="508563"/>
                  </a:lnTo>
                  <a:lnTo>
                    <a:pt x="7167" y="501396"/>
                  </a:lnTo>
                  <a:lnTo>
                    <a:pt x="387548" y="501396"/>
                  </a:lnTo>
                  <a:lnTo>
                    <a:pt x="394716" y="508563"/>
                  </a:lnTo>
                  <a:lnTo>
                    <a:pt x="394716" y="526232"/>
                  </a:lnTo>
                  <a:lnTo>
                    <a:pt x="387548" y="533400"/>
                  </a:lnTo>
                  <a:close/>
                </a:path>
                <a:path w="394970" h="533400">
                  <a:moveTo>
                    <a:pt x="387548" y="32004"/>
                  </a:moveTo>
                  <a:lnTo>
                    <a:pt x="7167" y="32004"/>
                  </a:lnTo>
                  <a:lnTo>
                    <a:pt x="0" y="24836"/>
                  </a:lnTo>
                  <a:lnTo>
                    <a:pt x="0" y="7167"/>
                  </a:lnTo>
                  <a:lnTo>
                    <a:pt x="7167" y="0"/>
                  </a:lnTo>
                  <a:lnTo>
                    <a:pt x="387548" y="0"/>
                  </a:lnTo>
                  <a:lnTo>
                    <a:pt x="394716" y="7167"/>
                  </a:lnTo>
                  <a:lnTo>
                    <a:pt x="394716" y="24836"/>
                  </a:lnTo>
                  <a:lnTo>
                    <a:pt x="387548" y="32004"/>
                  </a:lnTo>
                  <a:close/>
                </a:path>
                <a:path w="394970" h="533400">
                  <a:moveTo>
                    <a:pt x="378713" y="85343"/>
                  </a:moveTo>
                  <a:lnTo>
                    <a:pt x="16002" y="85343"/>
                  </a:lnTo>
                  <a:lnTo>
                    <a:pt x="16002" y="32004"/>
                  </a:lnTo>
                  <a:lnTo>
                    <a:pt x="378713" y="32004"/>
                  </a:lnTo>
                  <a:lnTo>
                    <a:pt x="378713" y="85343"/>
                  </a:lnTo>
                  <a:close/>
                </a:path>
                <a:path w="394970" h="533400">
                  <a:moveTo>
                    <a:pt x="378713" y="416051"/>
                  </a:moveTo>
                  <a:lnTo>
                    <a:pt x="16002" y="416051"/>
                  </a:lnTo>
                  <a:lnTo>
                    <a:pt x="16002" y="117348"/>
                  </a:lnTo>
                  <a:lnTo>
                    <a:pt x="378713" y="117348"/>
                  </a:lnTo>
                  <a:lnTo>
                    <a:pt x="378713" y="186690"/>
                  </a:lnTo>
                  <a:lnTo>
                    <a:pt x="197358" y="186690"/>
                  </a:lnTo>
                  <a:lnTo>
                    <a:pt x="189023" y="199216"/>
                  </a:lnTo>
                  <a:lnTo>
                    <a:pt x="170688" y="228984"/>
                  </a:lnTo>
                  <a:lnTo>
                    <a:pt x="152352" y="264275"/>
                  </a:lnTo>
                  <a:lnTo>
                    <a:pt x="144018" y="293370"/>
                  </a:lnTo>
                  <a:lnTo>
                    <a:pt x="148210" y="314130"/>
                  </a:lnTo>
                  <a:lnTo>
                    <a:pt x="159642" y="331085"/>
                  </a:lnTo>
                  <a:lnTo>
                    <a:pt x="176597" y="342517"/>
                  </a:lnTo>
                  <a:lnTo>
                    <a:pt x="197358" y="346709"/>
                  </a:lnTo>
                  <a:lnTo>
                    <a:pt x="378713" y="346709"/>
                  </a:lnTo>
                  <a:lnTo>
                    <a:pt x="378713" y="416051"/>
                  </a:lnTo>
                  <a:close/>
                </a:path>
                <a:path w="394970" h="533400">
                  <a:moveTo>
                    <a:pt x="378713" y="346709"/>
                  </a:moveTo>
                  <a:lnTo>
                    <a:pt x="197358" y="346709"/>
                  </a:lnTo>
                  <a:lnTo>
                    <a:pt x="218118" y="342517"/>
                  </a:lnTo>
                  <a:lnTo>
                    <a:pt x="235073" y="331085"/>
                  </a:lnTo>
                  <a:lnTo>
                    <a:pt x="246505" y="314130"/>
                  </a:lnTo>
                  <a:lnTo>
                    <a:pt x="250698" y="293370"/>
                  </a:lnTo>
                  <a:lnTo>
                    <a:pt x="242363" y="264275"/>
                  </a:lnTo>
                  <a:lnTo>
                    <a:pt x="224028" y="228984"/>
                  </a:lnTo>
                  <a:lnTo>
                    <a:pt x="205692" y="199216"/>
                  </a:lnTo>
                  <a:lnTo>
                    <a:pt x="197358" y="186690"/>
                  </a:lnTo>
                  <a:lnTo>
                    <a:pt x="378713" y="186690"/>
                  </a:lnTo>
                  <a:lnTo>
                    <a:pt x="378713" y="346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896349" y="4610111"/>
              <a:ext cx="962660" cy="972185"/>
            </a:xfrm>
            <a:custGeom>
              <a:avLst/>
              <a:gdLst/>
              <a:ahLst/>
              <a:cxnLst/>
              <a:rect l="l" t="t" r="r" b="b"/>
              <a:pathLst>
                <a:path w="962659" h="972185">
                  <a:moveTo>
                    <a:pt x="818556" y="971566"/>
                  </a:moveTo>
                  <a:lnTo>
                    <a:pt x="143541" y="971566"/>
                  </a:lnTo>
                  <a:lnTo>
                    <a:pt x="136489" y="971394"/>
                  </a:lnTo>
                  <a:lnTo>
                    <a:pt x="95191" y="963219"/>
                  </a:lnTo>
                  <a:lnTo>
                    <a:pt x="58026" y="943449"/>
                  </a:lnTo>
                  <a:lnTo>
                    <a:pt x="28252" y="913818"/>
                  </a:lnTo>
                  <a:lnTo>
                    <a:pt x="8387" y="876831"/>
                  </a:lnTo>
                  <a:lnTo>
                    <a:pt x="172" y="835731"/>
                  </a:lnTo>
                  <a:lnTo>
                    <a:pt x="0" y="828713"/>
                  </a:lnTo>
                  <a:lnTo>
                    <a:pt x="0" y="142853"/>
                  </a:lnTo>
                  <a:lnTo>
                    <a:pt x="6179" y="101384"/>
                  </a:lnTo>
                  <a:lnTo>
                    <a:pt x="24191" y="63488"/>
                  </a:lnTo>
                  <a:lnTo>
                    <a:pt x="52478" y="32424"/>
                  </a:lnTo>
                  <a:lnTo>
                    <a:pt x="88610" y="10874"/>
                  </a:lnTo>
                  <a:lnTo>
                    <a:pt x="129471" y="686"/>
                  </a:lnTo>
                  <a:lnTo>
                    <a:pt x="143541" y="0"/>
                  </a:lnTo>
                  <a:lnTo>
                    <a:pt x="818556" y="0"/>
                  </a:lnTo>
                  <a:lnTo>
                    <a:pt x="860224" y="6149"/>
                  </a:lnTo>
                  <a:lnTo>
                    <a:pt x="898303" y="24075"/>
                  </a:lnTo>
                  <a:lnTo>
                    <a:pt x="929516" y="52226"/>
                  </a:lnTo>
                  <a:lnTo>
                    <a:pt x="951171" y="88185"/>
                  </a:lnTo>
                  <a:lnTo>
                    <a:pt x="961408" y="128850"/>
                  </a:lnTo>
                  <a:lnTo>
                    <a:pt x="962097" y="142853"/>
                  </a:lnTo>
                  <a:lnTo>
                    <a:pt x="962097" y="828713"/>
                  </a:lnTo>
                  <a:lnTo>
                    <a:pt x="955918" y="870181"/>
                  </a:lnTo>
                  <a:lnTo>
                    <a:pt x="937906" y="908078"/>
                  </a:lnTo>
                  <a:lnTo>
                    <a:pt x="909618" y="939141"/>
                  </a:lnTo>
                  <a:lnTo>
                    <a:pt x="873487" y="960692"/>
                  </a:lnTo>
                  <a:lnTo>
                    <a:pt x="832626" y="970880"/>
                  </a:lnTo>
                  <a:lnTo>
                    <a:pt x="818556" y="971566"/>
                  </a:lnTo>
                  <a:close/>
                </a:path>
              </a:pathLst>
            </a:custGeom>
            <a:solidFill>
              <a:srgbClr val="0E4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272735" y="4800611"/>
              <a:ext cx="224790" cy="561975"/>
            </a:xfrm>
            <a:custGeom>
              <a:avLst/>
              <a:gdLst/>
              <a:ahLst/>
              <a:cxnLst/>
              <a:rect l="l" t="t" r="r" b="b"/>
              <a:pathLst>
                <a:path w="224790" h="561975">
                  <a:moveTo>
                    <a:pt x="224790" y="561975"/>
                  </a:moveTo>
                  <a:lnTo>
                    <a:pt x="0" y="561975"/>
                  </a:lnTo>
                  <a:lnTo>
                    <a:pt x="0" y="224790"/>
                  </a:lnTo>
                  <a:lnTo>
                    <a:pt x="4192" y="198630"/>
                  </a:lnTo>
                  <a:lnTo>
                    <a:pt x="15862" y="175871"/>
                  </a:lnTo>
                  <a:lnTo>
                    <a:pt x="33650" y="157789"/>
                  </a:lnTo>
                  <a:lnTo>
                    <a:pt x="56197" y="145656"/>
                  </a:lnTo>
                  <a:lnTo>
                    <a:pt x="56197" y="0"/>
                  </a:lnTo>
                  <a:lnTo>
                    <a:pt x="168592" y="0"/>
                  </a:lnTo>
                  <a:lnTo>
                    <a:pt x="168592" y="145656"/>
                  </a:lnTo>
                  <a:lnTo>
                    <a:pt x="191139" y="157789"/>
                  </a:lnTo>
                  <a:lnTo>
                    <a:pt x="208927" y="175871"/>
                  </a:lnTo>
                  <a:lnTo>
                    <a:pt x="220597" y="198630"/>
                  </a:lnTo>
                  <a:lnTo>
                    <a:pt x="224790" y="224790"/>
                  </a:lnTo>
                  <a:lnTo>
                    <a:pt x="224790" y="5619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15024" y="4610111"/>
              <a:ext cx="962660" cy="972185"/>
            </a:xfrm>
            <a:custGeom>
              <a:avLst/>
              <a:gdLst/>
              <a:ahLst/>
              <a:cxnLst/>
              <a:rect l="l" t="t" r="r" b="b"/>
              <a:pathLst>
                <a:path w="962659" h="972185">
                  <a:moveTo>
                    <a:pt x="818556" y="971566"/>
                  </a:moveTo>
                  <a:lnTo>
                    <a:pt x="143541" y="971566"/>
                  </a:lnTo>
                  <a:lnTo>
                    <a:pt x="136489" y="971394"/>
                  </a:lnTo>
                  <a:lnTo>
                    <a:pt x="95191" y="963219"/>
                  </a:lnTo>
                  <a:lnTo>
                    <a:pt x="58026" y="943449"/>
                  </a:lnTo>
                  <a:lnTo>
                    <a:pt x="28252" y="913818"/>
                  </a:lnTo>
                  <a:lnTo>
                    <a:pt x="8387" y="876831"/>
                  </a:lnTo>
                  <a:lnTo>
                    <a:pt x="172" y="835731"/>
                  </a:lnTo>
                  <a:lnTo>
                    <a:pt x="0" y="828713"/>
                  </a:lnTo>
                  <a:lnTo>
                    <a:pt x="0" y="142853"/>
                  </a:lnTo>
                  <a:lnTo>
                    <a:pt x="6179" y="101384"/>
                  </a:lnTo>
                  <a:lnTo>
                    <a:pt x="24191" y="63488"/>
                  </a:lnTo>
                  <a:lnTo>
                    <a:pt x="52478" y="32424"/>
                  </a:lnTo>
                  <a:lnTo>
                    <a:pt x="88610" y="10874"/>
                  </a:lnTo>
                  <a:lnTo>
                    <a:pt x="129471" y="686"/>
                  </a:lnTo>
                  <a:lnTo>
                    <a:pt x="143541" y="0"/>
                  </a:lnTo>
                  <a:lnTo>
                    <a:pt x="818556" y="0"/>
                  </a:lnTo>
                  <a:lnTo>
                    <a:pt x="860224" y="6149"/>
                  </a:lnTo>
                  <a:lnTo>
                    <a:pt x="898303" y="24075"/>
                  </a:lnTo>
                  <a:lnTo>
                    <a:pt x="929516" y="52226"/>
                  </a:lnTo>
                  <a:lnTo>
                    <a:pt x="951171" y="88185"/>
                  </a:lnTo>
                  <a:lnTo>
                    <a:pt x="961408" y="128850"/>
                  </a:lnTo>
                  <a:lnTo>
                    <a:pt x="962097" y="142853"/>
                  </a:lnTo>
                  <a:lnTo>
                    <a:pt x="962097" y="828713"/>
                  </a:lnTo>
                  <a:lnTo>
                    <a:pt x="955918" y="870181"/>
                  </a:lnTo>
                  <a:lnTo>
                    <a:pt x="937906" y="908078"/>
                  </a:lnTo>
                  <a:lnTo>
                    <a:pt x="909618" y="939141"/>
                  </a:lnTo>
                  <a:lnTo>
                    <a:pt x="873487" y="960692"/>
                  </a:lnTo>
                  <a:lnTo>
                    <a:pt x="832626" y="970880"/>
                  </a:lnTo>
                  <a:lnTo>
                    <a:pt x="818556" y="971566"/>
                  </a:lnTo>
                  <a:close/>
                </a:path>
              </a:pathLst>
            </a:custGeom>
            <a:solidFill>
              <a:srgbClr val="0E4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86474" y="4898242"/>
              <a:ext cx="619125" cy="290830"/>
            </a:xfrm>
            <a:custGeom>
              <a:avLst/>
              <a:gdLst/>
              <a:ahLst/>
              <a:cxnLst/>
              <a:rect l="l" t="t" r="r" b="b"/>
              <a:pathLst>
                <a:path w="619125" h="290829">
                  <a:moveTo>
                    <a:pt x="488934" y="290369"/>
                  </a:moveTo>
                  <a:lnTo>
                    <a:pt x="6849" y="290369"/>
                  </a:lnTo>
                  <a:lnTo>
                    <a:pt x="3901" y="281775"/>
                  </a:lnTo>
                  <a:lnTo>
                    <a:pt x="1755" y="272864"/>
                  </a:lnTo>
                  <a:lnTo>
                    <a:pt x="444" y="263657"/>
                  </a:lnTo>
                  <a:lnTo>
                    <a:pt x="0" y="254170"/>
                  </a:lnTo>
                  <a:lnTo>
                    <a:pt x="444" y="244649"/>
                  </a:lnTo>
                  <a:lnTo>
                    <a:pt x="1755" y="235369"/>
                  </a:lnTo>
                  <a:lnTo>
                    <a:pt x="3901" y="226385"/>
                  </a:lnTo>
                  <a:lnTo>
                    <a:pt x="6849" y="217757"/>
                  </a:lnTo>
                  <a:lnTo>
                    <a:pt x="488934" y="217757"/>
                  </a:lnTo>
                  <a:lnTo>
                    <a:pt x="491882" y="226385"/>
                  </a:lnTo>
                  <a:lnTo>
                    <a:pt x="494027" y="235369"/>
                  </a:lnTo>
                  <a:lnTo>
                    <a:pt x="495339" y="244649"/>
                  </a:lnTo>
                  <a:lnTo>
                    <a:pt x="495783" y="254170"/>
                  </a:lnTo>
                  <a:lnTo>
                    <a:pt x="495339" y="263657"/>
                  </a:lnTo>
                  <a:lnTo>
                    <a:pt x="494027" y="272864"/>
                  </a:lnTo>
                  <a:lnTo>
                    <a:pt x="491882" y="281775"/>
                  </a:lnTo>
                  <a:lnTo>
                    <a:pt x="488934" y="290369"/>
                  </a:lnTo>
                  <a:close/>
                </a:path>
                <a:path w="619125" h="290829">
                  <a:moveTo>
                    <a:pt x="530106" y="290369"/>
                  </a:moveTo>
                  <a:lnTo>
                    <a:pt x="502690" y="290369"/>
                  </a:lnTo>
                  <a:lnTo>
                    <a:pt x="505638" y="281775"/>
                  </a:lnTo>
                  <a:lnTo>
                    <a:pt x="507784" y="272864"/>
                  </a:lnTo>
                  <a:lnTo>
                    <a:pt x="509095" y="263657"/>
                  </a:lnTo>
                  <a:lnTo>
                    <a:pt x="509539" y="254170"/>
                  </a:lnTo>
                  <a:lnTo>
                    <a:pt x="509095" y="244649"/>
                  </a:lnTo>
                  <a:lnTo>
                    <a:pt x="507784" y="235369"/>
                  </a:lnTo>
                  <a:lnTo>
                    <a:pt x="505638" y="226385"/>
                  </a:lnTo>
                  <a:lnTo>
                    <a:pt x="502690" y="217757"/>
                  </a:lnTo>
                  <a:lnTo>
                    <a:pt x="530106" y="217757"/>
                  </a:lnTo>
                  <a:lnTo>
                    <a:pt x="533053" y="226385"/>
                  </a:lnTo>
                  <a:lnTo>
                    <a:pt x="535199" y="235369"/>
                  </a:lnTo>
                  <a:lnTo>
                    <a:pt x="536511" y="244649"/>
                  </a:lnTo>
                  <a:lnTo>
                    <a:pt x="536955" y="254170"/>
                  </a:lnTo>
                  <a:lnTo>
                    <a:pt x="536508" y="263657"/>
                  </a:lnTo>
                  <a:lnTo>
                    <a:pt x="535192" y="272864"/>
                  </a:lnTo>
                  <a:lnTo>
                    <a:pt x="533045" y="281775"/>
                  </a:lnTo>
                  <a:lnTo>
                    <a:pt x="530106" y="290369"/>
                  </a:lnTo>
                  <a:close/>
                </a:path>
                <a:path w="619125" h="290829">
                  <a:moveTo>
                    <a:pt x="612275" y="290427"/>
                  </a:moveTo>
                  <a:lnTo>
                    <a:pt x="584860" y="290427"/>
                  </a:lnTo>
                  <a:lnTo>
                    <a:pt x="587822" y="281775"/>
                  </a:lnTo>
                  <a:lnTo>
                    <a:pt x="589962" y="272864"/>
                  </a:lnTo>
                  <a:lnTo>
                    <a:pt x="591268" y="263657"/>
                  </a:lnTo>
                  <a:lnTo>
                    <a:pt x="591706" y="254170"/>
                  </a:lnTo>
                  <a:lnTo>
                    <a:pt x="591256" y="244649"/>
                  </a:lnTo>
                  <a:lnTo>
                    <a:pt x="589937" y="235369"/>
                  </a:lnTo>
                  <a:lnTo>
                    <a:pt x="587782" y="226385"/>
                  </a:lnTo>
                  <a:lnTo>
                    <a:pt x="581912" y="209199"/>
                  </a:lnTo>
                  <a:lnTo>
                    <a:pt x="579767" y="200216"/>
                  </a:lnTo>
                  <a:lnTo>
                    <a:pt x="578455" y="190940"/>
                  </a:lnTo>
                  <a:lnTo>
                    <a:pt x="578011" y="181422"/>
                  </a:lnTo>
                  <a:lnTo>
                    <a:pt x="578455" y="171935"/>
                  </a:lnTo>
                  <a:lnTo>
                    <a:pt x="579767" y="162728"/>
                  </a:lnTo>
                  <a:lnTo>
                    <a:pt x="581912" y="153818"/>
                  </a:lnTo>
                  <a:lnTo>
                    <a:pt x="587807" y="136620"/>
                  </a:lnTo>
                  <a:lnTo>
                    <a:pt x="589953" y="127711"/>
                  </a:lnTo>
                  <a:lnTo>
                    <a:pt x="591264" y="118508"/>
                  </a:lnTo>
                  <a:lnTo>
                    <a:pt x="591709" y="109024"/>
                  </a:lnTo>
                  <a:lnTo>
                    <a:pt x="591264" y="99503"/>
                  </a:lnTo>
                  <a:lnTo>
                    <a:pt x="589953" y="90222"/>
                  </a:lnTo>
                  <a:lnTo>
                    <a:pt x="587807" y="81239"/>
                  </a:lnTo>
                  <a:lnTo>
                    <a:pt x="581912" y="63983"/>
                  </a:lnTo>
                  <a:lnTo>
                    <a:pt x="579767" y="55000"/>
                  </a:lnTo>
                  <a:lnTo>
                    <a:pt x="578455" y="45719"/>
                  </a:lnTo>
                  <a:lnTo>
                    <a:pt x="578011" y="36199"/>
                  </a:lnTo>
                  <a:lnTo>
                    <a:pt x="578455" y="26712"/>
                  </a:lnTo>
                  <a:lnTo>
                    <a:pt x="579767" y="17504"/>
                  </a:lnTo>
                  <a:lnTo>
                    <a:pt x="581912" y="8594"/>
                  </a:lnTo>
                  <a:lnTo>
                    <a:pt x="584860" y="0"/>
                  </a:lnTo>
                  <a:lnTo>
                    <a:pt x="612275" y="0"/>
                  </a:lnTo>
                  <a:lnTo>
                    <a:pt x="609328" y="8594"/>
                  </a:lnTo>
                  <a:lnTo>
                    <a:pt x="607182" y="17504"/>
                  </a:lnTo>
                  <a:lnTo>
                    <a:pt x="605871" y="26712"/>
                  </a:lnTo>
                  <a:lnTo>
                    <a:pt x="605426" y="36199"/>
                  </a:lnTo>
                  <a:lnTo>
                    <a:pt x="605871" y="45719"/>
                  </a:lnTo>
                  <a:lnTo>
                    <a:pt x="607182" y="55000"/>
                  </a:lnTo>
                  <a:lnTo>
                    <a:pt x="609328" y="63983"/>
                  </a:lnTo>
                  <a:lnTo>
                    <a:pt x="615223" y="81239"/>
                  </a:lnTo>
                  <a:lnTo>
                    <a:pt x="617369" y="90222"/>
                  </a:lnTo>
                  <a:lnTo>
                    <a:pt x="618680" y="99503"/>
                  </a:lnTo>
                  <a:lnTo>
                    <a:pt x="619125" y="109024"/>
                  </a:lnTo>
                  <a:lnTo>
                    <a:pt x="618680" y="118508"/>
                  </a:lnTo>
                  <a:lnTo>
                    <a:pt x="617369" y="127711"/>
                  </a:lnTo>
                  <a:lnTo>
                    <a:pt x="615223" y="136620"/>
                  </a:lnTo>
                  <a:lnTo>
                    <a:pt x="609328" y="153818"/>
                  </a:lnTo>
                  <a:lnTo>
                    <a:pt x="607182" y="162728"/>
                  </a:lnTo>
                  <a:lnTo>
                    <a:pt x="605871" y="171935"/>
                  </a:lnTo>
                  <a:lnTo>
                    <a:pt x="605426" y="181422"/>
                  </a:lnTo>
                  <a:lnTo>
                    <a:pt x="605871" y="190940"/>
                  </a:lnTo>
                  <a:lnTo>
                    <a:pt x="607182" y="200216"/>
                  </a:lnTo>
                  <a:lnTo>
                    <a:pt x="609328" y="209199"/>
                  </a:lnTo>
                  <a:lnTo>
                    <a:pt x="615223" y="226460"/>
                  </a:lnTo>
                  <a:lnTo>
                    <a:pt x="617369" y="235436"/>
                  </a:lnTo>
                  <a:lnTo>
                    <a:pt x="618680" y="244710"/>
                  </a:lnTo>
                  <a:lnTo>
                    <a:pt x="619125" y="254228"/>
                  </a:lnTo>
                  <a:lnTo>
                    <a:pt x="618680" y="263723"/>
                  </a:lnTo>
                  <a:lnTo>
                    <a:pt x="617369" y="272930"/>
                  </a:lnTo>
                  <a:lnTo>
                    <a:pt x="615223" y="281835"/>
                  </a:lnTo>
                  <a:lnTo>
                    <a:pt x="612275" y="290427"/>
                  </a:lnTo>
                  <a:close/>
                </a:path>
                <a:path w="619125" h="290829">
                  <a:moveTo>
                    <a:pt x="571239" y="290369"/>
                  </a:moveTo>
                  <a:lnTo>
                    <a:pt x="543823" y="290369"/>
                  </a:lnTo>
                  <a:lnTo>
                    <a:pt x="546771" y="281775"/>
                  </a:lnTo>
                  <a:lnTo>
                    <a:pt x="548917" y="272864"/>
                  </a:lnTo>
                  <a:lnTo>
                    <a:pt x="550228" y="263657"/>
                  </a:lnTo>
                  <a:lnTo>
                    <a:pt x="550673" y="254170"/>
                  </a:lnTo>
                  <a:lnTo>
                    <a:pt x="550228" y="244649"/>
                  </a:lnTo>
                  <a:lnTo>
                    <a:pt x="548917" y="235369"/>
                  </a:lnTo>
                  <a:lnTo>
                    <a:pt x="546771" y="226385"/>
                  </a:lnTo>
                  <a:lnTo>
                    <a:pt x="543823" y="217757"/>
                  </a:lnTo>
                  <a:lnTo>
                    <a:pt x="571239" y="217757"/>
                  </a:lnTo>
                  <a:lnTo>
                    <a:pt x="574204" y="226460"/>
                  </a:lnTo>
                  <a:lnTo>
                    <a:pt x="576342" y="235436"/>
                  </a:lnTo>
                  <a:lnTo>
                    <a:pt x="577647" y="244710"/>
                  </a:lnTo>
                  <a:lnTo>
                    <a:pt x="578085" y="254228"/>
                  </a:lnTo>
                  <a:lnTo>
                    <a:pt x="577634" y="263723"/>
                  </a:lnTo>
                  <a:lnTo>
                    <a:pt x="576317" y="272930"/>
                  </a:lnTo>
                  <a:lnTo>
                    <a:pt x="574166" y="281835"/>
                  </a:lnTo>
                  <a:lnTo>
                    <a:pt x="571239" y="290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4631530" y="5837747"/>
            <a:ext cx="1443990" cy="6699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4925">
              <a:lnSpc>
                <a:spcPts val="1925"/>
              </a:lnSpc>
              <a:spcBef>
                <a:spcPts val="115"/>
              </a:spcBef>
            </a:pPr>
            <a:r>
              <a:rPr sz="1650" b="1" spc="-65" dirty="0">
                <a:solidFill>
                  <a:srgbClr val="294E66"/>
                </a:solidFill>
                <a:latin typeface="Trebuchet MS"/>
                <a:cs typeface="Trebuchet MS"/>
              </a:rPr>
              <a:t>(-</a:t>
            </a:r>
            <a:r>
              <a:rPr sz="1650" b="1" spc="-125" dirty="0">
                <a:solidFill>
                  <a:srgbClr val="294E66"/>
                </a:solidFill>
                <a:latin typeface="Trebuchet MS"/>
                <a:cs typeface="Trebuchet MS"/>
              </a:rPr>
              <a:t>9,34</a:t>
            </a:r>
            <a:r>
              <a:rPr sz="1650" b="1" spc="-1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105" dirty="0">
                <a:solidFill>
                  <a:srgbClr val="294E66"/>
                </a:solidFill>
                <a:latin typeface="Trebuchet MS"/>
                <a:cs typeface="Trebuchet MS"/>
              </a:rPr>
              <a:t>tūkst.</a:t>
            </a:r>
            <a:r>
              <a:rPr sz="1650" b="1" spc="-1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25" dirty="0">
                <a:solidFill>
                  <a:srgbClr val="294E66"/>
                </a:solidFill>
                <a:latin typeface="Trebuchet MS"/>
                <a:cs typeface="Trebuchet MS"/>
              </a:rPr>
              <a:t>kg)</a:t>
            </a:r>
            <a:endParaRPr sz="1650">
              <a:latin typeface="Trebuchet MS"/>
              <a:cs typeface="Trebuchet MS"/>
            </a:endParaRPr>
          </a:p>
          <a:p>
            <a:pPr>
              <a:lnSpc>
                <a:spcPts val="3125"/>
              </a:lnSpc>
            </a:pPr>
            <a:r>
              <a:rPr sz="2650" spc="55" dirty="0">
                <a:solidFill>
                  <a:srgbClr val="2E586E"/>
                </a:solidFill>
                <a:latin typeface="Trebuchet MS"/>
                <a:cs typeface="Trebuchet MS"/>
              </a:rPr>
              <a:t>10</a:t>
            </a:r>
            <a:r>
              <a:rPr sz="2650" spc="-245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2650" spc="50" dirty="0">
                <a:solidFill>
                  <a:srgbClr val="2E586E"/>
                </a:solidFill>
                <a:latin typeface="Trebuchet MS"/>
                <a:cs typeface="Trebuchet MS"/>
              </a:rPr>
              <a:t>840</a:t>
            </a:r>
            <a:r>
              <a:rPr sz="2650" spc="-240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2650" spc="-25" dirty="0">
                <a:solidFill>
                  <a:srgbClr val="2E586E"/>
                </a:solidFill>
                <a:latin typeface="Trebuchet MS"/>
                <a:cs typeface="Trebuchet MS"/>
              </a:rPr>
              <a:t>kg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421142" y="5837747"/>
            <a:ext cx="1744980" cy="6699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59055">
              <a:lnSpc>
                <a:spcPts val="1925"/>
              </a:lnSpc>
              <a:spcBef>
                <a:spcPts val="115"/>
              </a:spcBef>
            </a:pPr>
            <a:r>
              <a:rPr sz="1650" b="1" spc="-114" dirty="0">
                <a:solidFill>
                  <a:srgbClr val="294E66"/>
                </a:solidFill>
                <a:latin typeface="Trebuchet MS"/>
                <a:cs typeface="Trebuchet MS"/>
              </a:rPr>
              <a:t>(+137,91</a:t>
            </a:r>
            <a:r>
              <a:rPr sz="1650" b="1" spc="-1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105" dirty="0">
                <a:solidFill>
                  <a:srgbClr val="294E66"/>
                </a:solidFill>
                <a:latin typeface="Trebuchet MS"/>
                <a:cs typeface="Trebuchet MS"/>
              </a:rPr>
              <a:t>tūkst.litri)</a:t>
            </a:r>
            <a:endParaRPr sz="1650">
              <a:latin typeface="Trebuchet MS"/>
              <a:cs typeface="Trebuchet MS"/>
            </a:endParaRPr>
          </a:p>
          <a:p>
            <a:pPr>
              <a:lnSpc>
                <a:spcPts val="3125"/>
              </a:lnSpc>
            </a:pPr>
            <a:r>
              <a:rPr sz="2650" spc="60" dirty="0">
                <a:solidFill>
                  <a:srgbClr val="2E586E"/>
                </a:solidFill>
                <a:latin typeface="Trebuchet MS"/>
                <a:cs typeface="Trebuchet MS"/>
              </a:rPr>
              <a:t>205</a:t>
            </a:r>
            <a:r>
              <a:rPr sz="2650" spc="-235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2650" spc="60" dirty="0">
                <a:solidFill>
                  <a:srgbClr val="2E586E"/>
                </a:solidFill>
                <a:latin typeface="Trebuchet MS"/>
                <a:cs typeface="Trebuchet MS"/>
              </a:rPr>
              <a:t>910</a:t>
            </a:r>
            <a:r>
              <a:rPr sz="2650" spc="-235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2650" spc="-110" dirty="0">
                <a:solidFill>
                  <a:srgbClr val="2E586E"/>
                </a:solidFill>
                <a:latin typeface="Trebuchet MS"/>
                <a:cs typeface="Trebuchet MS"/>
              </a:rPr>
              <a:t>litri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601991" y="5780597"/>
            <a:ext cx="1574165" cy="6699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635">
              <a:lnSpc>
                <a:spcPts val="1925"/>
              </a:lnSpc>
              <a:spcBef>
                <a:spcPts val="115"/>
              </a:spcBef>
            </a:pPr>
            <a:r>
              <a:rPr sz="1650" b="1" spc="-120" dirty="0">
                <a:solidFill>
                  <a:srgbClr val="294E66"/>
                </a:solidFill>
                <a:latin typeface="Trebuchet MS"/>
                <a:cs typeface="Trebuchet MS"/>
              </a:rPr>
              <a:t>(+20,73</a:t>
            </a:r>
            <a:r>
              <a:rPr sz="1650" b="1" spc="-1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105" dirty="0">
                <a:solidFill>
                  <a:srgbClr val="294E66"/>
                </a:solidFill>
                <a:latin typeface="Trebuchet MS"/>
                <a:cs typeface="Trebuchet MS"/>
              </a:rPr>
              <a:t>tūkst.litri)</a:t>
            </a:r>
            <a:endParaRPr sz="1650">
              <a:latin typeface="Trebuchet MS"/>
              <a:cs typeface="Trebuchet MS"/>
            </a:endParaRPr>
          </a:p>
          <a:p>
            <a:pPr>
              <a:lnSpc>
                <a:spcPts val="3125"/>
              </a:lnSpc>
            </a:pPr>
            <a:r>
              <a:rPr sz="2650" spc="70" dirty="0">
                <a:solidFill>
                  <a:srgbClr val="2E586E"/>
                </a:solidFill>
                <a:latin typeface="Trebuchet MS"/>
                <a:cs typeface="Trebuchet MS"/>
              </a:rPr>
              <a:t>53</a:t>
            </a:r>
            <a:r>
              <a:rPr sz="2650" spc="-240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2650" spc="60" dirty="0">
                <a:solidFill>
                  <a:srgbClr val="2E586E"/>
                </a:solidFill>
                <a:latin typeface="Trebuchet MS"/>
                <a:cs typeface="Trebuchet MS"/>
              </a:rPr>
              <a:t>880</a:t>
            </a:r>
            <a:r>
              <a:rPr sz="2650" spc="-235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2650" spc="-90" dirty="0">
                <a:solidFill>
                  <a:srgbClr val="2E586E"/>
                </a:solidFill>
                <a:latin typeface="Trebuchet MS"/>
                <a:cs typeface="Trebuchet MS"/>
              </a:rPr>
              <a:t>litri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58528" y="5837747"/>
            <a:ext cx="1309370" cy="6699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11760">
              <a:lnSpc>
                <a:spcPts val="1925"/>
              </a:lnSpc>
              <a:spcBef>
                <a:spcPts val="115"/>
              </a:spcBef>
            </a:pPr>
            <a:r>
              <a:rPr sz="1650" b="1" spc="-70" dirty="0">
                <a:solidFill>
                  <a:srgbClr val="294E66"/>
                </a:solidFill>
                <a:latin typeface="Trebuchet MS"/>
                <a:cs typeface="Trebuchet MS"/>
              </a:rPr>
              <a:t>(-</a:t>
            </a:r>
            <a:r>
              <a:rPr sz="1650" b="1" spc="-120" dirty="0">
                <a:solidFill>
                  <a:srgbClr val="294E66"/>
                </a:solidFill>
                <a:latin typeface="Trebuchet MS"/>
                <a:cs typeface="Trebuchet MS"/>
              </a:rPr>
              <a:t>18,55</a:t>
            </a:r>
            <a:r>
              <a:rPr sz="1650" b="1" spc="-1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30" dirty="0">
                <a:solidFill>
                  <a:srgbClr val="294E66"/>
                </a:solidFill>
                <a:latin typeface="Trebuchet MS"/>
                <a:cs typeface="Trebuchet MS"/>
              </a:rPr>
              <a:t>milj.)</a:t>
            </a:r>
            <a:endParaRPr sz="1650">
              <a:latin typeface="Trebuchet MS"/>
              <a:cs typeface="Trebuchet MS"/>
            </a:endParaRPr>
          </a:p>
          <a:p>
            <a:pPr>
              <a:lnSpc>
                <a:spcPts val="3125"/>
              </a:lnSpc>
            </a:pPr>
            <a:r>
              <a:rPr sz="2650" spc="-85" dirty="0">
                <a:solidFill>
                  <a:srgbClr val="2E586E"/>
                </a:solidFill>
                <a:latin typeface="Trebuchet MS"/>
                <a:cs typeface="Trebuchet MS"/>
              </a:rPr>
              <a:t>15,7</a:t>
            </a:r>
            <a:r>
              <a:rPr sz="2650" spc="-220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2650" spc="-170" dirty="0">
                <a:solidFill>
                  <a:srgbClr val="2E586E"/>
                </a:solidFill>
                <a:latin typeface="Trebuchet MS"/>
                <a:cs typeface="Trebuchet MS"/>
              </a:rPr>
              <a:t>milj.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601354" y="7114097"/>
            <a:ext cx="1574165" cy="67945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22225" algn="ctr">
              <a:lnSpc>
                <a:spcPts val="1964"/>
              </a:lnSpc>
              <a:spcBef>
                <a:spcPts val="115"/>
              </a:spcBef>
            </a:pPr>
            <a:r>
              <a:rPr sz="1650" b="1" spc="-125" dirty="0">
                <a:solidFill>
                  <a:srgbClr val="294E66"/>
                </a:solidFill>
                <a:latin typeface="Trebuchet MS"/>
                <a:cs typeface="Trebuchet MS"/>
              </a:rPr>
              <a:t>(+0,09</a:t>
            </a:r>
            <a:r>
              <a:rPr sz="1650" b="1" spc="-15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94E66"/>
                </a:solidFill>
                <a:latin typeface="Trebuchet MS"/>
                <a:cs typeface="Trebuchet MS"/>
              </a:rPr>
              <a:t>milj.)</a:t>
            </a:r>
            <a:endParaRPr sz="1650">
              <a:latin typeface="Trebuchet MS"/>
              <a:cs typeface="Trebuchet MS"/>
            </a:endParaRPr>
          </a:p>
          <a:p>
            <a:pPr marR="5080" algn="ctr">
              <a:lnSpc>
                <a:spcPts val="3165"/>
              </a:lnSpc>
            </a:pPr>
            <a:r>
              <a:rPr sz="2650" spc="95" dirty="0">
                <a:solidFill>
                  <a:srgbClr val="0E4E6E"/>
                </a:solidFill>
                <a:latin typeface="Trebuchet MS"/>
                <a:cs typeface="Trebuchet MS"/>
              </a:rPr>
              <a:t>€</a:t>
            </a:r>
            <a:r>
              <a:rPr sz="2650" spc="-23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650" spc="-70" dirty="0">
                <a:solidFill>
                  <a:srgbClr val="0E4E6E"/>
                </a:solidFill>
                <a:latin typeface="Trebuchet MS"/>
                <a:cs typeface="Trebuchet MS"/>
              </a:rPr>
              <a:t>0,13</a:t>
            </a:r>
            <a:r>
              <a:rPr sz="2650" spc="-229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650" spc="-190" dirty="0">
                <a:solidFill>
                  <a:srgbClr val="0E4E6E"/>
                </a:solidFill>
                <a:latin typeface="Trebuchet MS"/>
                <a:cs typeface="Trebuchet MS"/>
              </a:rPr>
              <a:t>milj.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99459" y="7123622"/>
            <a:ext cx="1576705" cy="6699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13335" algn="ctr">
              <a:lnSpc>
                <a:spcPts val="1925"/>
              </a:lnSpc>
              <a:spcBef>
                <a:spcPts val="115"/>
              </a:spcBef>
            </a:pPr>
            <a:r>
              <a:rPr sz="1650" b="1" spc="-70" dirty="0">
                <a:solidFill>
                  <a:srgbClr val="294E66"/>
                </a:solidFill>
                <a:latin typeface="Trebuchet MS"/>
                <a:cs typeface="Trebuchet MS"/>
              </a:rPr>
              <a:t>(-</a:t>
            </a:r>
            <a:r>
              <a:rPr sz="1650" b="1" spc="-125" dirty="0">
                <a:solidFill>
                  <a:srgbClr val="294E66"/>
                </a:solidFill>
                <a:latin typeface="Trebuchet MS"/>
                <a:cs typeface="Trebuchet MS"/>
              </a:rPr>
              <a:t>2,97</a:t>
            </a:r>
            <a:r>
              <a:rPr sz="1650" b="1" spc="-16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94E66"/>
                </a:solidFill>
                <a:latin typeface="Trebuchet MS"/>
                <a:cs typeface="Trebuchet MS"/>
              </a:rPr>
              <a:t>milj.)</a:t>
            </a:r>
            <a:endParaRPr sz="1650">
              <a:latin typeface="Trebuchet MS"/>
              <a:cs typeface="Trebuchet MS"/>
            </a:endParaRPr>
          </a:p>
          <a:p>
            <a:pPr marR="5080" algn="ctr">
              <a:lnSpc>
                <a:spcPts val="3125"/>
              </a:lnSpc>
            </a:pPr>
            <a:r>
              <a:rPr sz="2650" spc="95" dirty="0">
                <a:solidFill>
                  <a:srgbClr val="0E4E6E"/>
                </a:solidFill>
                <a:latin typeface="Trebuchet MS"/>
                <a:cs typeface="Trebuchet MS"/>
              </a:rPr>
              <a:t>€</a:t>
            </a:r>
            <a:r>
              <a:rPr sz="2650" spc="-23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650" spc="-70" dirty="0">
                <a:solidFill>
                  <a:srgbClr val="0E4E6E"/>
                </a:solidFill>
                <a:latin typeface="Trebuchet MS"/>
                <a:cs typeface="Trebuchet MS"/>
              </a:rPr>
              <a:t>2,51</a:t>
            </a:r>
            <a:r>
              <a:rPr sz="2650" spc="-229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650" spc="-185" dirty="0">
                <a:solidFill>
                  <a:srgbClr val="0E4E6E"/>
                </a:solidFill>
                <a:latin typeface="Trebuchet MS"/>
                <a:cs typeface="Trebuchet MS"/>
              </a:rPr>
              <a:t>milj.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605529" y="7114097"/>
            <a:ext cx="1574800" cy="67945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31750" algn="ctr">
              <a:lnSpc>
                <a:spcPts val="1964"/>
              </a:lnSpc>
              <a:spcBef>
                <a:spcPts val="115"/>
              </a:spcBef>
            </a:pPr>
            <a:r>
              <a:rPr sz="1650" b="1" spc="-125" dirty="0">
                <a:solidFill>
                  <a:srgbClr val="294E66"/>
                </a:solidFill>
                <a:latin typeface="Trebuchet MS"/>
                <a:cs typeface="Trebuchet MS"/>
              </a:rPr>
              <a:t>(+0,01</a:t>
            </a:r>
            <a:r>
              <a:rPr sz="1650" b="1" spc="-15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94E66"/>
                </a:solidFill>
                <a:latin typeface="Trebuchet MS"/>
                <a:cs typeface="Trebuchet MS"/>
              </a:rPr>
              <a:t>milj.)</a:t>
            </a:r>
            <a:endParaRPr sz="1650">
              <a:latin typeface="Trebuchet MS"/>
              <a:cs typeface="Trebuchet MS"/>
            </a:endParaRPr>
          </a:p>
          <a:p>
            <a:pPr marR="5080" algn="ctr">
              <a:lnSpc>
                <a:spcPts val="3165"/>
              </a:lnSpc>
            </a:pPr>
            <a:r>
              <a:rPr sz="2650" spc="95" dirty="0">
                <a:solidFill>
                  <a:srgbClr val="0E4E6E"/>
                </a:solidFill>
                <a:latin typeface="Trebuchet MS"/>
                <a:cs typeface="Trebuchet MS"/>
              </a:rPr>
              <a:t>€</a:t>
            </a:r>
            <a:r>
              <a:rPr sz="2650" spc="-23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650" spc="-70" dirty="0">
                <a:solidFill>
                  <a:srgbClr val="0E4E6E"/>
                </a:solidFill>
                <a:latin typeface="Trebuchet MS"/>
                <a:cs typeface="Trebuchet MS"/>
              </a:rPr>
              <a:t>0,44</a:t>
            </a:r>
            <a:r>
              <a:rPr sz="2650" spc="-229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2650" spc="-185" dirty="0">
                <a:solidFill>
                  <a:srgbClr val="0E4E6E"/>
                </a:solidFill>
                <a:latin typeface="Trebuchet MS"/>
                <a:cs typeface="Trebuchet MS"/>
              </a:rPr>
              <a:t>milj.</a:t>
            </a:r>
            <a:endParaRPr sz="2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1725">
              <a:lnSpc>
                <a:spcPct val="100000"/>
              </a:lnSpc>
              <a:spcBef>
                <a:spcPts val="100"/>
              </a:spcBef>
            </a:pPr>
            <a:r>
              <a:rPr spc="145" dirty="0"/>
              <a:t>Gads</a:t>
            </a:r>
            <a:r>
              <a:rPr spc="-235" dirty="0"/>
              <a:t> </a:t>
            </a:r>
            <a:r>
              <a:rPr spc="135" dirty="0"/>
              <a:t>Valsts</a:t>
            </a:r>
            <a:r>
              <a:rPr spc="-229" dirty="0"/>
              <a:t> </a:t>
            </a:r>
            <a:r>
              <a:rPr spc="-65" dirty="0"/>
              <a:t>policijā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763124" y="9029700"/>
            <a:ext cx="752475" cy="419100"/>
          </a:xfrm>
          <a:custGeom>
            <a:avLst/>
            <a:gdLst/>
            <a:ahLst/>
            <a:cxnLst/>
            <a:rect l="l" t="t" r="r" b="b"/>
            <a:pathLst>
              <a:path w="752475" h="419100">
                <a:moveTo>
                  <a:pt x="752474" y="419099"/>
                </a:moveTo>
                <a:lnTo>
                  <a:pt x="0" y="419099"/>
                </a:lnTo>
                <a:lnTo>
                  <a:pt x="0" y="0"/>
                </a:lnTo>
                <a:lnTo>
                  <a:pt x="752474" y="0"/>
                </a:lnTo>
                <a:lnTo>
                  <a:pt x="752474" y="41909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22320" y="9102725"/>
            <a:ext cx="43688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0" dirty="0">
                <a:solidFill>
                  <a:srgbClr val="454545"/>
                </a:solidFill>
                <a:latin typeface="Trebuchet MS"/>
                <a:cs typeface="Trebuchet MS"/>
              </a:rPr>
              <a:t>2020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15400" y="9029700"/>
            <a:ext cx="752475" cy="419100"/>
          </a:xfrm>
          <a:custGeom>
            <a:avLst/>
            <a:gdLst/>
            <a:ahLst/>
            <a:cxnLst/>
            <a:rect l="l" t="t" r="r" b="b"/>
            <a:pathLst>
              <a:path w="752475" h="419100">
                <a:moveTo>
                  <a:pt x="752474" y="419099"/>
                </a:moveTo>
                <a:lnTo>
                  <a:pt x="0" y="419099"/>
                </a:lnTo>
                <a:lnTo>
                  <a:pt x="0" y="0"/>
                </a:lnTo>
                <a:lnTo>
                  <a:pt x="752474" y="0"/>
                </a:lnTo>
                <a:lnTo>
                  <a:pt x="752474" y="419099"/>
                </a:lnTo>
                <a:close/>
              </a:path>
            </a:pathLst>
          </a:custGeom>
          <a:solidFill>
            <a:srgbClr val="8EC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74596" y="9102725"/>
            <a:ext cx="43688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0" dirty="0">
                <a:solidFill>
                  <a:srgbClr val="454545"/>
                </a:solidFill>
                <a:latin typeface="Trebuchet MS"/>
                <a:cs typeface="Trebuchet MS"/>
              </a:rPr>
              <a:t>2021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20300" y="5224462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61721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10736" y="5448300"/>
            <a:ext cx="0" cy="2181225"/>
          </a:xfrm>
          <a:custGeom>
            <a:avLst/>
            <a:gdLst/>
            <a:ahLst/>
            <a:cxnLst/>
            <a:rect l="l" t="t" r="r" b="b"/>
            <a:pathLst>
              <a:path h="2181225">
                <a:moveTo>
                  <a:pt x="0" y="0"/>
                </a:moveTo>
                <a:lnTo>
                  <a:pt x="0" y="2181224"/>
                </a:lnTo>
              </a:path>
            </a:pathLst>
          </a:custGeom>
          <a:ln w="2857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10736" y="2733675"/>
            <a:ext cx="0" cy="2181225"/>
          </a:xfrm>
          <a:custGeom>
            <a:avLst/>
            <a:gdLst/>
            <a:ahLst/>
            <a:cxnLst/>
            <a:rect l="l" t="t" r="r" b="b"/>
            <a:pathLst>
              <a:path h="2181225">
                <a:moveTo>
                  <a:pt x="0" y="0"/>
                </a:moveTo>
                <a:lnTo>
                  <a:pt x="0" y="2181224"/>
                </a:lnTo>
              </a:path>
            </a:pathLst>
          </a:custGeom>
          <a:ln w="2857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0" y="5214937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61721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86974" y="5630712"/>
            <a:ext cx="1857375" cy="1856105"/>
          </a:xfrm>
          <a:custGeom>
            <a:avLst/>
            <a:gdLst/>
            <a:ahLst/>
            <a:cxnLst/>
            <a:rect l="l" t="t" r="r" b="b"/>
            <a:pathLst>
              <a:path w="1857375" h="1856104">
                <a:moveTo>
                  <a:pt x="1292558" y="240892"/>
                </a:moveTo>
                <a:lnTo>
                  <a:pt x="562378" y="240892"/>
                </a:lnTo>
                <a:lnTo>
                  <a:pt x="562494" y="240718"/>
                </a:lnTo>
                <a:lnTo>
                  <a:pt x="819392" y="36291"/>
                </a:lnTo>
                <a:lnTo>
                  <a:pt x="859891" y="12150"/>
                </a:lnTo>
                <a:lnTo>
                  <a:pt x="904007" y="52"/>
                </a:lnTo>
                <a:lnTo>
                  <a:pt x="949337" y="0"/>
                </a:lnTo>
                <a:lnTo>
                  <a:pt x="993480" y="12000"/>
                </a:lnTo>
                <a:lnTo>
                  <a:pt x="1034035" y="36059"/>
                </a:lnTo>
                <a:lnTo>
                  <a:pt x="1045353" y="45026"/>
                </a:lnTo>
                <a:lnTo>
                  <a:pt x="926779" y="45026"/>
                </a:lnTo>
                <a:lnTo>
                  <a:pt x="885840" y="51948"/>
                </a:lnTo>
                <a:lnTo>
                  <a:pt x="848356" y="72626"/>
                </a:lnTo>
                <a:lnTo>
                  <a:pt x="636905" y="240892"/>
                </a:lnTo>
                <a:lnTo>
                  <a:pt x="1292558" y="240892"/>
                </a:lnTo>
                <a:close/>
              </a:path>
              <a:path w="1857375" h="1856104">
                <a:moveTo>
                  <a:pt x="1292558" y="240892"/>
                </a:moveTo>
                <a:lnTo>
                  <a:pt x="1217799" y="240892"/>
                </a:lnTo>
                <a:lnTo>
                  <a:pt x="1005246" y="72451"/>
                </a:lnTo>
                <a:lnTo>
                  <a:pt x="967729" y="51861"/>
                </a:lnTo>
                <a:lnTo>
                  <a:pt x="926779" y="45026"/>
                </a:lnTo>
                <a:lnTo>
                  <a:pt x="1045353" y="45026"/>
                </a:lnTo>
                <a:lnTo>
                  <a:pt x="1292558" y="240892"/>
                </a:lnTo>
                <a:close/>
              </a:path>
              <a:path w="1857375" h="1856104">
                <a:moveTo>
                  <a:pt x="1834041" y="1855880"/>
                </a:moveTo>
                <a:lnTo>
                  <a:pt x="20373" y="1855880"/>
                </a:lnTo>
                <a:lnTo>
                  <a:pt x="17703" y="1855183"/>
                </a:lnTo>
                <a:lnTo>
                  <a:pt x="15149" y="1854255"/>
                </a:lnTo>
                <a:lnTo>
                  <a:pt x="14507" y="1854056"/>
                </a:lnTo>
                <a:lnTo>
                  <a:pt x="6558" y="1848624"/>
                </a:lnTo>
                <a:lnTo>
                  <a:pt x="6268" y="1848334"/>
                </a:lnTo>
                <a:lnTo>
                  <a:pt x="5339" y="1847289"/>
                </a:lnTo>
                <a:lnTo>
                  <a:pt x="4353" y="1846303"/>
                </a:lnTo>
                <a:lnTo>
                  <a:pt x="3192" y="1844503"/>
                </a:lnTo>
                <a:lnTo>
                  <a:pt x="3192" y="1843865"/>
                </a:lnTo>
                <a:lnTo>
                  <a:pt x="2902" y="1843343"/>
                </a:lnTo>
                <a:lnTo>
                  <a:pt x="2205" y="1841950"/>
                </a:lnTo>
                <a:lnTo>
                  <a:pt x="812" y="1837480"/>
                </a:lnTo>
                <a:lnTo>
                  <a:pt x="464" y="1836029"/>
                </a:lnTo>
                <a:lnTo>
                  <a:pt x="290" y="1833940"/>
                </a:lnTo>
                <a:lnTo>
                  <a:pt x="0" y="1833417"/>
                </a:lnTo>
                <a:lnTo>
                  <a:pt x="34" y="699199"/>
                </a:lnTo>
                <a:lnTo>
                  <a:pt x="174" y="698967"/>
                </a:lnTo>
                <a:lnTo>
                  <a:pt x="243" y="696007"/>
                </a:lnTo>
                <a:lnTo>
                  <a:pt x="754" y="693453"/>
                </a:lnTo>
                <a:lnTo>
                  <a:pt x="1712" y="691015"/>
                </a:lnTo>
                <a:lnTo>
                  <a:pt x="1825" y="690493"/>
                </a:lnTo>
                <a:lnTo>
                  <a:pt x="7951" y="682251"/>
                </a:lnTo>
                <a:lnTo>
                  <a:pt x="8300" y="681787"/>
                </a:lnTo>
                <a:lnTo>
                  <a:pt x="8837" y="681322"/>
                </a:lnTo>
                <a:lnTo>
                  <a:pt x="258639" y="482525"/>
                </a:lnTo>
                <a:lnTo>
                  <a:pt x="258639" y="264109"/>
                </a:lnTo>
                <a:lnTo>
                  <a:pt x="260463" y="255070"/>
                </a:lnTo>
                <a:lnTo>
                  <a:pt x="265437" y="247691"/>
                </a:lnTo>
                <a:lnTo>
                  <a:pt x="272817" y="242716"/>
                </a:lnTo>
                <a:lnTo>
                  <a:pt x="281856" y="240892"/>
                </a:lnTo>
                <a:lnTo>
                  <a:pt x="1557002" y="240892"/>
                </a:lnTo>
                <a:lnTo>
                  <a:pt x="1566041" y="242716"/>
                </a:lnTo>
                <a:lnTo>
                  <a:pt x="1573421" y="247691"/>
                </a:lnTo>
                <a:lnTo>
                  <a:pt x="1578396" y="255070"/>
                </a:lnTo>
                <a:lnTo>
                  <a:pt x="1580219" y="264109"/>
                </a:lnTo>
                <a:lnTo>
                  <a:pt x="1580219" y="287327"/>
                </a:lnTo>
                <a:lnTo>
                  <a:pt x="305073" y="287327"/>
                </a:lnTo>
                <a:lnTo>
                  <a:pt x="305073" y="541845"/>
                </a:lnTo>
                <a:lnTo>
                  <a:pt x="258639" y="541845"/>
                </a:lnTo>
                <a:lnTo>
                  <a:pt x="63324" y="697226"/>
                </a:lnTo>
                <a:lnTo>
                  <a:pt x="133994" y="741455"/>
                </a:lnTo>
                <a:lnTo>
                  <a:pt x="46434" y="741455"/>
                </a:lnTo>
                <a:lnTo>
                  <a:pt x="46434" y="1790813"/>
                </a:lnTo>
                <a:lnTo>
                  <a:pt x="133937" y="1790813"/>
                </a:lnTo>
                <a:lnTo>
                  <a:pt x="104071" y="1809503"/>
                </a:lnTo>
                <a:lnTo>
                  <a:pt x="1857258" y="1809503"/>
                </a:lnTo>
                <a:lnTo>
                  <a:pt x="1857258" y="1832663"/>
                </a:lnTo>
                <a:lnTo>
                  <a:pt x="1855435" y="1841702"/>
                </a:lnTo>
                <a:lnTo>
                  <a:pt x="1850460" y="1849082"/>
                </a:lnTo>
                <a:lnTo>
                  <a:pt x="1843081" y="1854056"/>
                </a:lnTo>
                <a:lnTo>
                  <a:pt x="1834041" y="1855880"/>
                </a:lnTo>
                <a:close/>
              </a:path>
              <a:path w="1857375" h="1856104">
                <a:moveTo>
                  <a:pt x="1016170" y="1238709"/>
                </a:moveTo>
                <a:lnTo>
                  <a:pt x="928629" y="1238709"/>
                </a:lnTo>
                <a:lnTo>
                  <a:pt x="1533727" y="860037"/>
                </a:lnTo>
                <a:lnTo>
                  <a:pt x="1533727" y="287327"/>
                </a:lnTo>
                <a:lnTo>
                  <a:pt x="1580219" y="287327"/>
                </a:lnTo>
                <a:lnTo>
                  <a:pt x="1580219" y="469465"/>
                </a:lnTo>
                <a:lnTo>
                  <a:pt x="1581032" y="469930"/>
                </a:lnTo>
                <a:lnTo>
                  <a:pt x="1581903" y="470104"/>
                </a:lnTo>
                <a:lnTo>
                  <a:pt x="1582657" y="470684"/>
                </a:lnTo>
                <a:lnTo>
                  <a:pt x="1654958" y="527973"/>
                </a:lnTo>
                <a:lnTo>
                  <a:pt x="1580219" y="527973"/>
                </a:lnTo>
                <a:lnTo>
                  <a:pt x="1580219" y="831015"/>
                </a:lnTo>
                <a:lnTo>
                  <a:pt x="1667623" y="831015"/>
                </a:lnTo>
                <a:lnTo>
                  <a:pt x="1016170" y="1238709"/>
                </a:lnTo>
                <a:close/>
              </a:path>
              <a:path w="1857375" h="1856104">
                <a:moveTo>
                  <a:pt x="928770" y="433546"/>
                </a:moveTo>
                <a:lnTo>
                  <a:pt x="784916" y="433546"/>
                </a:lnTo>
                <a:lnTo>
                  <a:pt x="840288" y="427472"/>
                </a:lnTo>
                <a:lnTo>
                  <a:pt x="880359" y="410784"/>
                </a:lnTo>
                <a:lnTo>
                  <a:pt x="904806" y="393343"/>
                </a:lnTo>
                <a:lnTo>
                  <a:pt x="913305" y="385013"/>
                </a:lnTo>
                <a:lnTo>
                  <a:pt x="917659" y="379789"/>
                </a:lnTo>
                <a:lnTo>
                  <a:pt x="924101" y="376713"/>
                </a:lnTo>
                <a:lnTo>
                  <a:pt x="930950" y="376655"/>
                </a:lnTo>
                <a:lnTo>
                  <a:pt x="938670" y="376829"/>
                </a:lnTo>
                <a:lnTo>
                  <a:pt x="944242" y="379557"/>
                </a:lnTo>
                <a:lnTo>
                  <a:pt x="948654" y="384665"/>
                </a:lnTo>
                <a:lnTo>
                  <a:pt x="958355" y="393903"/>
                </a:lnTo>
                <a:lnTo>
                  <a:pt x="983472" y="411039"/>
                </a:lnTo>
                <a:lnTo>
                  <a:pt x="1023664" y="426685"/>
                </a:lnTo>
                <a:lnTo>
                  <a:pt x="1078592" y="431452"/>
                </a:lnTo>
                <a:lnTo>
                  <a:pt x="1186535" y="431452"/>
                </a:lnTo>
                <a:lnTo>
                  <a:pt x="1186916" y="431737"/>
                </a:lnTo>
                <a:lnTo>
                  <a:pt x="931299" y="431737"/>
                </a:lnTo>
                <a:lnTo>
                  <a:pt x="928770" y="433546"/>
                </a:lnTo>
                <a:close/>
              </a:path>
              <a:path w="1857375" h="1856104">
                <a:moveTo>
                  <a:pt x="1186535" y="431452"/>
                </a:moveTo>
                <a:lnTo>
                  <a:pt x="1078592" y="431452"/>
                </a:lnTo>
                <a:lnTo>
                  <a:pt x="1147915" y="415950"/>
                </a:lnTo>
                <a:lnTo>
                  <a:pt x="1155345" y="413106"/>
                </a:lnTo>
                <a:lnTo>
                  <a:pt x="1163703" y="414325"/>
                </a:lnTo>
                <a:lnTo>
                  <a:pt x="1186535" y="431452"/>
                </a:lnTo>
                <a:close/>
              </a:path>
              <a:path w="1857375" h="1856104">
                <a:moveTo>
                  <a:pt x="939541" y="1078394"/>
                </a:moveTo>
                <a:lnTo>
                  <a:pt x="932460" y="1078394"/>
                </a:lnTo>
                <a:lnTo>
                  <a:pt x="928919" y="1077640"/>
                </a:lnTo>
                <a:lnTo>
                  <a:pt x="798380" y="1013154"/>
                </a:lnTo>
                <a:lnTo>
                  <a:pt x="758060" y="989398"/>
                </a:lnTo>
                <a:lnTo>
                  <a:pt x="722745" y="960812"/>
                </a:lnTo>
                <a:lnTo>
                  <a:pt x="692713" y="928099"/>
                </a:lnTo>
                <a:lnTo>
                  <a:pt x="668240" y="891968"/>
                </a:lnTo>
                <a:lnTo>
                  <a:pt x="649602" y="853122"/>
                </a:lnTo>
                <a:lnTo>
                  <a:pt x="637076" y="812269"/>
                </a:lnTo>
                <a:lnTo>
                  <a:pt x="630938" y="770114"/>
                </a:lnTo>
                <a:lnTo>
                  <a:pt x="631466" y="727363"/>
                </a:lnTo>
                <a:lnTo>
                  <a:pt x="638935" y="684723"/>
                </a:lnTo>
                <a:lnTo>
                  <a:pt x="653621" y="642898"/>
                </a:lnTo>
                <a:lnTo>
                  <a:pt x="654608" y="640692"/>
                </a:lnTo>
                <a:lnTo>
                  <a:pt x="660655" y="595426"/>
                </a:lnTo>
                <a:lnTo>
                  <a:pt x="648963" y="551466"/>
                </a:lnTo>
                <a:lnTo>
                  <a:pt x="632374" y="518062"/>
                </a:lnTo>
                <a:lnTo>
                  <a:pt x="623729" y="504465"/>
                </a:lnTo>
                <a:lnTo>
                  <a:pt x="619865" y="496241"/>
                </a:lnTo>
                <a:lnTo>
                  <a:pt x="692510" y="422625"/>
                </a:lnTo>
                <a:lnTo>
                  <a:pt x="707137" y="416472"/>
                </a:lnTo>
                <a:lnTo>
                  <a:pt x="714566" y="419142"/>
                </a:lnTo>
                <a:lnTo>
                  <a:pt x="784916" y="433546"/>
                </a:lnTo>
                <a:lnTo>
                  <a:pt x="928770" y="433546"/>
                </a:lnTo>
                <a:lnTo>
                  <a:pt x="907037" y="449092"/>
                </a:lnTo>
                <a:lnTo>
                  <a:pt x="872686" y="466029"/>
                </a:lnTo>
                <a:lnTo>
                  <a:pt x="869155" y="466970"/>
                </a:lnTo>
                <a:lnTo>
                  <a:pt x="711026" y="466970"/>
                </a:lnTo>
                <a:lnTo>
                  <a:pt x="673356" y="495991"/>
                </a:lnTo>
                <a:lnTo>
                  <a:pt x="689053" y="526757"/>
                </a:lnTo>
                <a:lnTo>
                  <a:pt x="702726" y="567028"/>
                </a:lnTo>
                <a:lnTo>
                  <a:pt x="707605" y="612687"/>
                </a:lnTo>
                <a:lnTo>
                  <a:pt x="696921" y="659614"/>
                </a:lnTo>
                <a:lnTo>
                  <a:pt x="695877" y="661936"/>
                </a:lnTo>
                <a:lnTo>
                  <a:pt x="681278" y="706092"/>
                </a:lnTo>
                <a:lnTo>
                  <a:pt x="676079" y="750794"/>
                </a:lnTo>
                <a:lnTo>
                  <a:pt x="679860" y="794987"/>
                </a:lnTo>
                <a:lnTo>
                  <a:pt x="692205" y="837617"/>
                </a:lnTo>
                <a:lnTo>
                  <a:pt x="712697" y="877630"/>
                </a:lnTo>
                <a:lnTo>
                  <a:pt x="740916" y="913971"/>
                </a:lnTo>
                <a:lnTo>
                  <a:pt x="776446" y="945586"/>
                </a:lnTo>
                <a:lnTo>
                  <a:pt x="818870" y="971421"/>
                </a:lnTo>
                <a:lnTo>
                  <a:pt x="935652" y="1029116"/>
                </a:lnTo>
                <a:lnTo>
                  <a:pt x="1037728" y="1029116"/>
                </a:lnTo>
                <a:lnTo>
                  <a:pt x="943198" y="1077524"/>
                </a:lnTo>
                <a:lnTo>
                  <a:pt x="939541" y="1078394"/>
                </a:lnTo>
                <a:close/>
              </a:path>
              <a:path w="1857375" h="1856104">
                <a:moveTo>
                  <a:pt x="1088845" y="477394"/>
                </a:moveTo>
                <a:lnTo>
                  <a:pt x="1034882" y="476299"/>
                </a:lnTo>
                <a:lnTo>
                  <a:pt x="990464" y="465169"/>
                </a:lnTo>
                <a:lnTo>
                  <a:pt x="955850" y="448738"/>
                </a:lnTo>
                <a:lnTo>
                  <a:pt x="931299" y="431737"/>
                </a:lnTo>
                <a:lnTo>
                  <a:pt x="1186916" y="431737"/>
                </a:lnTo>
                <a:lnTo>
                  <a:pt x="1229596" y="463719"/>
                </a:lnTo>
                <a:lnTo>
                  <a:pt x="1152094" y="463719"/>
                </a:lnTo>
                <a:lnTo>
                  <a:pt x="1088845" y="477394"/>
                </a:lnTo>
                <a:close/>
              </a:path>
              <a:path w="1857375" h="1856104">
                <a:moveTo>
                  <a:pt x="1037728" y="1029116"/>
                </a:moveTo>
                <a:lnTo>
                  <a:pt x="935652" y="1029116"/>
                </a:lnTo>
                <a:lnTo>
                  <a:pt x="1051622" y="969738"/>
                </a:lnTo>
                <a:lnTo>
                  <a:pt x="1093670" y="943297"/>
                </a:lnTo>
                <a:lnTo>
                  <a:pt x="1128736" y="911171"/>
                </a:lnTo>
                <a:lnTo>
                  <a:pt x="1156418" y="874419"/>
                </a:lnTo>
                <a:lnTo>
                  <a:pt x="1176313" y="834099"/>
                </a:lnTo>
                <a:lnTo>
                  <a:pt x="1188018" y="791266"/>
                </a:lnTo>
                <a:lnTo>
                  <a:pt x="1191132" y="746981"/>
                </a:lnTo>
                <a:lnTo>
                  <a:pt x="1185251" y="702299"/>
                </a:lnTo>
                <a:lnTo>
                  <a:pt x="1169972" y="658279"/>
                </a:lnTo>
                <a:lnTo>
                  <a:pt x="1158134" y="610564"/>
                </a:lnTo>
                <a:lnTo>
                  <a:pt x="1162070" y="564220"/>
                </a:lnTo>
                <a:lnTo>
                  <a:pt x="1175008" y="523405"/>
                </a:lnTo>
                <a:lnTo>
                  <a:pt x="1190171" y="492276"/>
                </a:lnTo>
                <a:lnTo>
                  <a:pt x="1152094" y="463719"/>
                </a:lnTo>
                <a:lnTo>
                  <a:pt x="1229596" y="463719"/>
                </a:lnTo>
                <a:lnTo>
                  <a:pt x="1235096" y="467840"/>
                </a:lnTo>
                <a:lnTo>
                  <a:pt x="1241165" y="474619"/>
                </a:lnTo>
                <a:lnTo>
                  <a:pt x="1244121" y="482888"/>
                </a:lnTo>
                <a:lnTo>
                  <a:pt x="1243813" y="491658"/>
                </a:lnTo>
                <a:lnTo>
                  <a:pt x="1240087" y="499938"/>
                </a:lnTo>
                <a:lnTo>
                  <a:pt x="1231554" y="513549"/>
                </a:lnTo>
                <a:lnTo>
                  <a:pt x="1215354" y="547054"/>
                </a:lnTo>
                <a:lnTo>
                  <a:pt x="1204279" y="591160"/>
                </a:lnTo>
                <a:lnTo>
                  <a:pt x="1211124" y="636571"/>
                </a:lnTo>
                <a:lnTo>
                  <a:pt x="1212169" y="638835"/>
                </a:lnTo>
                <a:lnTo>
                  <a:pt x="1227460" y="680420"/>
                </a:lnTo>
                <a:lnTo>
                  <a:pt x="1235549" y="722932"/>
                </a:lnTo>
                <a:lnTo>
                  <a:pt x="1236703" y="765660"/>
                </a:lnTo>
                <a:lnTo>
                  <a:pt x="1231186" y="807893"/>
                </a:lnTo>
                <a:lnTo>
                  <a:pt x="1219264" y="848921"/>
                </a:lnTo>
                <a:lnTo>
                  <a:pt x="1201203" y="888034"/>
                </a:lnTo>
                <a:lnTo>
                  <a:pt x="1177267" y="924521"/>
                </a:lnTo>
                <a:lnTo>
                  <a:pt x="1147722" y="957672"/>
                </a:lnTo>
                <a:lnTo>
                  <a:pt x="1112833" y="986776"/>
                </a:lnTo>
                <a:lnTo>
                  <a:pt x="1072866" y="1011122"/>
                </a:lnTo>
                <a:lnTo>
                  <a:pt x="1037728" y="1029116"/>
                </a:lnTo>
                <a:close/>
              </a:path>
              <a:path w="1857375" h="1856104">
                <a:moveTo>
                  <a:pt x="774488" y="479704"/>
                </a:moveTo>
                <a:lnTo>
                  <a:pt x="711026" y="466970"/>
                </a:lnTo>
                <a:lnTo>
                  <a:pt x="869155" y="466970"/>
                </a:lnTo>
                <a:lnTo>
                  <a:pt x="828439" y="477812"/>
                </a:lnTo>
                <a:lnTo>
                  <a:pt x="774488" y="479704"/>
                </a:lnTo>
                <a:close/>
              </a:path>
              <a:path w="1857375" h="1856104">
                <a:moveTo>
                  <a:pt x="1667623" y="831015"/>
                </a:moveTo>
                <a:lnTo>
                  <a:pt x="1580219" y="831015"/>
                </a:lnTo>
                <a:lnTo>
                  <a:pt x="1793876" y="697284"/>
                </a:lnTo>
                <a:lnTo>
                  <a:pt x="1580219" y="527973"/>
                </a:lnTo>
                <a:lnTo>
                  <a:pt x="1654958" y="527973"/>
                </a:lnTo>
                <a:lnTo>
                  <a:pt x="1848571" y="681380"/>
                </a:lnTo>
                <a:lnTo>
                  <a:pt x="1848958" y="681671"/>
                </a:lnTo>
                <a:lnTo>
                  <a:pt x="1849307" y="682193"/>
                </a:lnTo>
                <a:lnTo>
                  <a:pt x="1849829" y="682657"/>
                </a:lnTo>
                <a:lnTo>
                  <a:pt x="1851044" y="683876"/>
                </a:lnTo>
                <a:lnTo>
                  <a:pt x="1852830" y="685792"/>
                </a:lnTo>
                <a:lnTo>
                  <a:pt x="1854324" y="687939"/>
                </a:lnTo>
                <a:lnTo>
                  <a:pt x="1855459" y="690493"/>
                </a:lnTo>
                <a:lnTo>
                  <a:pt x="1855597" y="691074"/>
                </a:lnTo>
                <a:lnTo>
                  <a:pt x="1856504" y="693453"/>
                </a:lnTo>
                <a:lnTo>
                  <a:pt x="1856968" y="696007"/>
                </a:lnTo>
                <a:lnTo>
                  <a:pt x="1857084" y="698909"/>
                </a:lnTo>
                <a:lnTo>
                  <a:pt x="1857258" y="699199"/>
                </a:lnTo>
                <a:lnTo>
                  <a:pt x="1857258" y="741397"/>
                </a:lnTo>
                <a:lnTo>
                  <a:pt x="1810824" y="741397"/>
                </a:lnTo>
                <a:lnTo>
                  <a:pt x="1667623" y="831015"/>
                </a:lnTo>
                <a:close/>
              </a:path>
              <a:path w="1857375" h="1856104">
                <a:moveTo>
                  <a:pt x="305073" y="819464"/>
                </a:moveTo>
                <a:lnTo>
                  <a:pt x="258639" y="819464"/>
                </a:lnTo>
                <a:lnTo>
                  <a:pt x="258639" y="541845"/>
                </a:lnTo>
                <a:lnTo>
                  <a:pt x="305073" y="541845"/>
                </a:lnTo>
                <a:lnTo>
                  <a:pt x="305073" y="819464"/>
                </a:lnTo>
                <a:close/>
              </a:path>
              <a:path w="1857375" h="1856104">
                <a:moveTo>
                  <a:pt x="1857258" y="1790814"/>
                </a:moveTo>
                <a:lnTo>
                  <a:pt x="1810824" y="1790814"/>
                </a:lnTo>
                <a:lnTo>
                  <a:pt x="1810824" y="741397"/>
                </a:lnTo>
                <a:lnTo>
                  <a:pt x="1857258" y="741397"/>
                </a:lnTo>
                <a:lnTo>
                  <a:pt x="1857258" y="1790814"/>
                </a:lnTo>
                <a:close/>
              </a:path>
              <a:path w="1857375" h="1856104">
                <a:moveTo>
                  <a:pt x="133937" y="1790813"/>
                </a:moveTo>
                <a:lnTo>
                  <a:pt x="46434" y="1790813"/>
                </a:lnTo>
                <a:lnTo>
                  <a:pt x="884865" y="1266105"/>
                </a:lnTo>
                <a:lnTo>
                  <a:pt x="46434" y="741455"/>
                </a:lnTo>
                <a:lnTo>
                  <a:pt x="133994" y="741455"/>
                </a:lnTo>
                <a:lnTo>
                  <a:pt x="258639" y="819464"/>
                </a:lnTo>
                <a:lnTo>
                  <a:pt x="305073" y="819464"/>
                </a:lnTo>
                <a:lnTo>
                  <a:pt x="305073" y="848544"/>
                </a:lnTo>
                <a:lnTo>
                  <a:pt x="928629" y="1238709"/>
                </a:lnTo>
                <a:lnTo>
                  <a:pt x="1016170" y="1238709"/>
                </a:lnTo>
                <a:lnTo>
                  <a:pt x="972393" y="1266105"/>
                </a:lnTo>
                <a:lnTo>
                  <a:pt x="1016170" y="1293501"/>
                </a:lnTo>
                <a:lnTo>
                  <a:pt x="928629" y="1293501"/>
                </a:lnTo>
                <a:lnTo>
                  <a:pt x="133937" y="1790813"/>
                </a:lnTo>
                <a:close/>
              </a:path>
              <a:path w="1857375" h="1856104">
                <a:moveTo>
                  <a:pt x="1857258" y="1809503"/>
                </a:moveTo>
                <a:lnTo>
                  <a:pt x="1753187" y="1809503"/>
                </a:lnTo>
                <a:lnTo>
                  <a:pt x="928629" y="1293501"/>
                </a:lnTo>
                <a:lnTo>
                  <a:pt x="1016170" y="1293501"/>
                </a:lnTo>
                <a:lnTo>
                  <a:pt x="1810824" y="1790814"/>
                </a:lnTo>
                <a:lnTo>
                  <a:pt x="1857258" y="1790814"/>
                </a:lnTo>
                <a:lnTo>
                  <a:pt x="1857258" y="1809503"/>
                </a:lnTo>
                <a:close/>
              </a:path>
            </a:pathLst>
          </a:custGeom>
          <a:solidFill>
            <a:srgbClr val="72E6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417424" y="5540809"/>
            <a:ext cx="3297554" cy="2139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50"/>
              </a:lnSpc>
              <a:spcBef>
                <a:spcPts val="100"/>
              </a:spcBef>
            </a:pPr>
            <a:r>
              <a:rPr sz="2350" spc="-80" dirty="0">
                <a:solidFill>
                  <a:srgbClr val="2E586E"/>
                </a:solidFill>
                <a:latin typeface="Trebuchet MS"/>
                <a:cs typeface="Trebuchet MS"/>
              </a:rPr>
              <a:t>(</a:t>
            </a:r>
            <a:r>
              <a:rPr sz="2350" spc="-80" dirty="0">
                <a:solidFill>
                  <a:srgbClr val="8EC2A6"/>
                </a:solidFill>
                <a:latin typeface="Trebuchet MS"/>
                <a:cs typeface="Trebuchet MS"/>
              </a:rPr>
              <a:t>-</a:t>
            </a:r>
            <a:r>
              <a:rPr sz="2350" spc="95" dirty="0">
                <a:solidFill>
                  <a:srgbClr val="8EC2A6"/>
                </a:solidFill>
                <a:latin typeface="Trebuchet MS"/>
                <a:cs typeface="Trebuchet MS"/>
              </a:rPr>
              <a:t>44</a:t>
            </a:r>
            <a:r>
              <a:rPr sz="2350" spc="-12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350" spc="95" dirty="0">
                <a:solidFill>
                  <a:srgbClr val="8EC2A6"/>
                </a:solidFill>
                <a:latin typeface="Trebuchet MS"/>
                <a:cs typeface="Trebuchet MS"/>
              </a:rPr>
              <a:t>661</a:t>
            </a:r>
            <a:r>
              <a:rPr sz="2350" spc="-11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350" spc="-645" dirty="0">
                <a:solidFill>
                  <a:srgbClr val="2E586E"/>
                </a:solidFill>
                <a:latin typeface="Trebuchet MS"/>
                <a:cs typeface="Trebuchet MS"/>
              </a:rPr>
              <a:t>|</a:t>
            </a:r>
            <a:r>
              <a:rPr sz="2350" spc="-114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2350" spc="-105" dirty="0">
                <a:solidFill>
                  <a:srgbClr val="999999"/>
                </a:solidFill>
                <a:latin typeface="Trebuchet MS"/>
                <a:cs typeface="Trebuchet MS"/>
              </a:rPr>
              <a:t>-</a:t>
            </a:r>
            <a:r>
              <a:rPr sz="2350" spc="95" dirty="0">
                <a:solidFill>
                  <a:srgbClr val="999999"/>
                </a:solidFill>
                <a:latin typeface="Trebuchet MS"/>
                <a:cs typeface="Trebuchet MS"/>
              </a:rPr>
              <a:t>161</a:t>
            </a:r>
            <a:r>
              <a:rPr sz="2350" spc="-120" dirty="0">
                <a:solidFill>
                  <a:srgbClr val="999999"/>
                </a:solidFill>
                <a:latin typeface="Trebuchet MS"/>
                <a:cs typeface="Trebuchet MS"/>
              </a:rPr>
              <a:t> </a:t>
            </a:r>
            <a:r>
              <a:rPr sz="2350" spc="40" dirty="0">
                <a:solidFill>
                  <a:srgbClr val="999999"/>
                </a:solidFill>
                <a:latin typeface="Trebuchet MS"/>
                <a:cs typeface="Trebuchet MS"/>
              </a:rPr>
              <a:t>396</a:t>
            </a:r>
            <a:r>
              <a:rPr sz="2350" spc="40" dirty="0">
                <a:solidFill>
                  <a:srgbClr val="2E586E"/>
                </a:solidFill>
                <a:latin typeface="Trebuchet MS"/>
                <a:cs typeface="Trebuchet MS"/>
              </a:rPr>
              <a:t>)</a:t>
            </a:r>
            <a:endParaRPr sz="2350">
              <a:latin typeface="Trebuchet MS"/>
              <a:cs typeface="Trebuchet MS"/>
            </a:endParaRPr>
          </a:p>
          <a:p>
            <a:pPr marL="12700">
              <a:lnSpc>
                <a:spcPts val="6909"/>
              </a:lnSpc>
            </a:pPr>
            <a:r>
              <a:rPr sz="5900" b="1" spc="-40" dirty="0">
                <a:solidFill>
                  <a:srgbClr val="294E66"/>
                </a:solidFill>
                <a:latin typeface="Trebuchet MS"/>
                <a:cs typeface="Trebuchet MS"/>
              </a:rPr>
              <a:t>196</a:t>
            </a:r>
            <a:r>
              <a:rPr sz="5900" b="1" spc="-4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5900" b="1" spc="-25" dirty="0">
                <a:solidFill>
                  <a:srgbClr val="294E66"/>
                </a:solidFill>
                <a:latin typeface="Trebuchet MS"/>
                <a:cs typeface="Trebuchet MS"/>
              </a:rPr>
              <a:t>645</a:t>
            </a:r>
            <a:endParaRPr sz="5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550" b="1" spc="-25" dirty="0">
                <a:solidFill>
                  <a:srgbClr val="294E66"/>
                </a:solidFill>
                <a:latin typeface="Trebuchet MS"/>
                <a:cs typeface="Trebuchet MS"/>
              </a:rPr>
              <a:t>Uzsākti</a:t>
            </a:r>
            <a:r>
              <a:rPr sz="2550" b="1" spc="-15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550" b="1" spc="-35" dirty="0">
                <a:solidFill>
                  <a:srgbClr val="294E66"/>
                </a:solidFill>
                <a:latin typeface="Trebuchet MS"/>
                <a:cs typeface="Trebuchet MS"/>
              </a:rPr>
              <a:t>administratīvā</a:t>
            </a:r>
            <a:endParaRPr sz="2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550" b="1" spc="-40" dirty="0">
                <a:solidFill>
                  <a:srgbClr val="294E66"/>
                </a:solidFill>
                <a:latin typeface="Trebuchet MS"/>
                <a:cs typeface="Trebuchet MS"/>
              </a:rPr>
              <a:t>pārkāpuma</a:t>
            </a:r>
            <a:r>
              <a:rPr sz="2550" b="1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550" b="1" spc="-10" dirty="0">
                <a:solidFill>
                  <a:srgbClr val="294E66"/>
                </a:solidFill>
                <a:latin typeface="Trebuchet MS"/>
                <a:cs typeface="Trebuchet MS"/>
              </a:rPr>
              <a:t>procesi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230099" y="5453062"/>
            <a:ext cx="0" cy="2152650"/>
          </a:xfrm>
          <a:custGeom>
            <a:avLst/>
            <a:gdLst/>
            <a:ahLst/>
            <a:cxnLst/>
            <a:rect l="l" t="t" r="r" b="b"/>
            <a:pathLst>
              <a:path h="2152650">
                <a:moveTo>
                  <a:pt x="0" y="2152649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35649" y="5540809"/>
            <a:ext cx="2367280" cy="2139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>
              <a:lnSpc>
                <a:spcPts val="2650"/>
              </a:lnSpc>
              <a:spcBef>
                <a:spcPts val="100"/>
              </a:spcBef>
            </a:pPr>
            <a:r>
              <a:rPr sz="2350" spc="65" dirty="0">
                <a:solidFill>
                  <a:srgbClr val="294E66"/>
                </a:solidFill>
                <a:latin typeface="Trebuchet MS"/>
                <a:cs typeface="Trebuchet MS"/>
              </a:rPr>
              <a:t>(</a:t>
            </a:r>
            <a:r>
              <a:rPr sz="2350" spc="65" dirty="0">
                <a:solidFill>
                  <a:srgbClr val="8EC2A6"/>
                </a:solidFill>
                <a:latin typeface="Trebuchet MS"/>
                <a:cs typeface="Trebuchet MS"/>
              </a:rPr>
              <a:t>+1294</a:t>
            </a:r>
            <a:r>
              <a:rPr sz="2350" spc="-114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350" spc="-645" dirty="0">
                <a:solidFill>
                  <a:srgbClr val="294E66"/>
                </a:solidFill>
                <a:latin typeface="Trebuchet MS"/>
                <a:cs typeface="Trebuchet MS"/>
              </a:rPr>
              <a:t>|</a:t>
            </a:r>
            <a:r>
              <a:rPr sz="23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spc="-105" dirty="0">
                <a:solidFill>
                  <a:srgbClr val="999999"/>
                </a:solidFill>
                <a:latin typeface="Trebuchet MS"/>
                <a:cs typeface="Trebuchet MS"/>
              </a:rPr>
              <a:t>-</a:t>
            </a:r>
            <a:r>
              <a:rPr sz="2350" spc="45" dirty="0">
                <a:solidFill>
                  <a:srgbClr val="999999"/>
                </a:solidFill>
                <a:latin typeface="Trebuchet MS"/>
                <a:cs typeface="Trebuchet MS"/>
              </a:rPr>
              <a:t>4399</a:t>
            </a:r>
            <a:r>
              <a:rPr sz="2350" spc="45" dirty="0">
                <a:solidFill>
                  <a:srgbClr val="294E66"/>
                </a:solidFill>
                <a:latin typeface="Trebuchet MS"/>
                <a:cs typeface="Trebuchet MS"/>
              </a:rPr>
              <a:t>)</a:t>
            </a:r>
            <a:endParaRPr sz="2350">
              <a:latin typeface="Trebuchet MS"/>
              <a:cs typeface="Trebuchet MS"/>
            </a:endParaRPr>
          </a:p>
          <a:p>
            <a:pPr marL="12700">
              <a:lnSpc>
                <a:spcPts val="6909"/>
              </a:lnSpc>
            </a:pPr>
            <a:r>
              <a:rPr sz="5900" b="1" dirty="0">
                <a:solidFill>
                  <a:srgbClr val="294E66"/>
                </a:solidFill>
                <a:latin typeface="Trebuchet MS"/>
                <a:cs typeface="Trebuchet MS"/>
              </a:rPr>
              <a:t>30</a:t>
            </a:r>
            <a:r>
              <a:rPr sz="5900" b="1" spc="-4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5900" b="1" spc="-50" dirty="0">
                <a:solidFill>
                  <a:srgbClr val="294E66"/>
                </a:solidFill>
                <a:latin typeface="Trebuchet MS"/>
                <a:cs typeface="Trebuchet MS"/>
              </a:rPr>
              <a:t>377</a:t>
            </a:r>
            <a:endParaRPr sz="5900">
              <a:latin typeface="Trebuchet MS"/>
              <a:cs typeface="Trebuchet MS"/>
            </a:endParaRPr>
          </a:p>
          <a:p>
            <a:pPr marL="21590">
              <a:lnSpc>
                <a:spcPct val="100000"/>
              </a:lnSpc>
              <a:spcBef>
                <a:spcPts val="250"/>
              </a:spcBef>
            </a:pPr>
            <a:r>
              <a:rPr sz="2550" b="1" spc="-10" dirty="0">
                <a:solidFill>
                  <a:srgbClr val="294E66"/>
                </a:solidFill>
                <a:latin typeface="Trebuchet MS"/>
                <a:cs typeface="Trebuchet MS"/>
              </a:rPr>
              <a:t>Uzsākti</a:t>
            </a:r>
            <a:endParaRPr sz="2550">
              <a:latin typeface="Trebuchet MS"/>
              <a:cs typeface="Trebuchet MS"/>
            </a:endParaRPr>
          </a:p>
          <a:p>
            <a:pPr marL="21590">
              <a:lnSpc>
                <a:spcPct val="100000"/>
              </a:lnSpc>
              <a:spcBef>
                <a:spcPts val="715"/>
              </a:spcBef>
            </a:pPr>
            <a:r>
              <a:rPr sz="2550" b="1" spc="-10" dirty="0">
                <a:solidFill>
                  <a:srgbClr val="294E66"/>
                </a:solidFill>
                <a:latin typeface="Trebuchet MS"/>
                <a:cs typeface="Trebuchet MS"/>
              </a:rPr>
              <a:t>kriminālprocesi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05200" y="5457825"/>
            <a:ext cx="1857375" cy="1854200"/>
          </a:xfrm>
          <a:custGeom>
            <a:avLst/>
            <a:gdLst/>
            <a:ahLst/>
            <a:cxnLst/>
            <a:rect l="l" t="t" r="r" b="b"/>
            <a:pathLst>
              <a:path w="1857375" h="1854200">
                <a:moveTo>
                  <a:pt x="1236547" y="1854200"/>
                </a:moveTo>
                <a:lnTo>
                  <a:pt x="18291" y="1854200"/>
                </a:lnTo>
                <a:lnTo>
                  <a:pt x="8771" y="1841500"/>
                </a:lnTo>
                <a:lnTo>
                  <a:pt x="2353" y="1828800"/>
                </a:lnTo>
                <a:lnTo>
                  <a:pt x="0" y="1816100"/>
                </a:lnTo>
                <a:lnTo>
                  <a:pt x="0" y="25400"/>
                </a:lnTo>
                <a:lnTo>
                  <a:pt x="2353" y="12700"/>
                </a:lnTo>
                <a:lnTo>
                  <a:pt x="8771" y="0"/>
                </a:lnTo>
                <a:lnTo>
                  <a:pt x="1504288" y="0"/>
                </a:lnTo>
                <a:lnTo>
                  <a:pt x="1549890" y="12700"/>
                </a:lnTo>
                <a:lnTo>
                  <a:pt x="1593431" y="38100"/>
                </a:lnTo>
                <a:lnTo>
                  <a:pt x="1634636" y="50800"/>
                </a:lnTo>
                <a:lnTo>
                  <a:pt x="59900" y="50800"/>
                </a:lnTo>
                <a:lnTo>
                  <a:pt x="59900" y="1790700"/>
                </a:lnTo>
                <a:lnTo>
                  <a:pt x="1294849" y="1790700"/>
                </a:lnTo>
                <a:lnTo>
                  <a:pt x="1244035" y="1841500"/>
                </a:lnTo>
                <a:lnTo>
                  <a:pt x="1236547" y="1854200"/>
                </a:lnTo>
                <a:close/>
              </a:path>
              <a:path w="1857375" h="1854200">
                <a:moveTo>
                  <a:pt x="1109665" y="190500"/>
                </a:moveTo>
                <a:lnTo>
                  <a:pt x="1063811" y="152400"/>
                </a:lnTo>
                <a:lnTo>
                  <a:pt x="1090863" y="127000"/>
                </a:lnTo>
                <a:lnTo>
                  <a:pt x="1120156" y="101600"/>
                </a:lnTo>
                <a:lnTo>
                  <a:pt x="1151474" y="76200"/>
                </a:lnTo>
                <a:lnTo>
                  <a:pt x="1184598" y="50800"/>
                </a:lnTo>
                <a:lnTo>
                  <a:pt x="1359064" y="50800"/>
                </a:lnTo>
                <a:lnTo>
                  <a:pt x="1311419" y="63500"/>
                </a:lnTo>
                <a:lnTo>
                  <a:pt x="1265557" y="76200"/>
                </a:lnTo>
                <a:lnTo>
                  <a:pt x="1221964" y="101600"/>
                </a:lnTo>
                <a:lnTo>
                  <a:pt x="1181127" y="127000"/>
                </a:lnTo>
                <a:lnTo>
                  <a:pt x="1143532" y="152400"/>
                </a:lnTo>
                <a:lnTo>
                  <a:pt x="1109665" y="190500"/>
                </a:lnTo>
                <a:close/>
              </a:path>
              <a:path w="1857375" h="1854200">
                <a:moveTo>
                  <a:pt x="1857375" y="444500"/>
                </a:moveTo>
                <a:lnTo>
                  <a:pt x="1797474" y="444500"/>
                </a:lnTo>
                <a:lnTo>
                  <a:pt x="1794434" y="393700"/>
                </a:lnTo>
                <a:lnTo>
                  <a:pt x="1785559" y="342900"/>
                </a:lnTo>
                <a:lnTo>
                  <a:pt x="1771217" y="304800"/>
                </a:lnTo>
                <a:lnTo>
                  <a:pt x="1751775" y="254000"/>
                </a:lnTo>
                <a:lnTo>
                  <a:pt x="1727602" y="215900"/>
                </a:lnTo>
                <a:lnTo>
                  <a:pt x="1699065" y="190500"/>
                </a:lnTo>
                <a:lnTo>
                  <a:pt x="1666531" y="152400"/>
                </a:lnTo>
                <a:lnTo>
                  <a:pt x="1630370" y="127000"/>
                </a:lnTo>
                <a:lnTo>
                  <a:pt x="1590947" y="101600"/>
                </a:lnTo>
                <a:lnTo>
                  <a:pt x="1548632" y="76200"/>
                </a:lnTo>
                <a:lnTo>
                  <a:pt x="1503791" y="63500"/>
                </a:lnTo>
                <a:lnTo>
                  <a:pt x="1456793" y="50800"/>
                </a:lnTo>
                <a:lnTo>
                  <a:pt x="1634636" y="50800"/>
                </a:lnTo>
                <a:lnTo>
                  <a:pt x="1673227" y="76200"/>
                </a:lnTo>
                <a:lnTo>
                  <a:pt x="1708929" y="114300"/>
                </a:lnTo>
                <a:lnTo>
                  <a:pt x="1741465" y="139700"/>
                </a:lnTo>
                <a:lnTo>
                  <a:pt x="1770559" y="177800"/>
                </a:lnTo>
                <a:lnTo>
                  <a:pt x="1795935" y="215900"/>
                </a:lnTo>
                <a:lnTo>
                  <a:pt x="1817317" y="254000"/>
                </a:lnTo>
                <a:lnTo>
                  <a:pt x="1834428" y="304800"/>
                </a:lnTo>
                <a:lnTo>
                  <a:pt x="1846992" y="342900"/>
                </a:lnTo>
                <a:lnTo>
                  <a:pt x="1854733" y="393700"/>
                </a:lnTo>
                <a:lnTo>
                  <a:pt x="1857375" y="444500"/>
                </a:lnTo>
                <a:close/>
              </a:path>
              <a:path w="1857375" h="1854200">
                <a:moveTo>
                  <a:pt x="770106" y="127000"/>
                </a:moveTo>
                <a:lnTo>
                  <a:pt x="128630" y="127000"/>
                </a:lnTo>
                <a:lnTo>
                  <a:pt x="138150" y="114300"/>
                </a:lnTo>
                <a:lnTo>
                  <a:pt x="760586" y="114300"/>
                </a:lnTo>
                <a:lnTo>
                  <a:pt x="770106" y="127000"/>
                </a:lnTo>
                <a:close/>
              </a:path>
              <a:path w="1857375" h="1854200">
                <a:moveTo>
                  <a:pt x="1290411" y="203200"/>
                </a:moveTo>
                <a:lnTo>
                  <a:pt x="1264233" y="152400"/>
                </a:lnTo>
                <a:lnTo>
                  <a:pt x="1298582" y="127000"/>
                </a:lnTo>
                <a:lnTo>
                  <a:pt x="1334074" y="127000"/>
                </a:lnTo>
                <a:lnTo>
                  <a:pt x="1370588" y="114300"/>
                </a:lnTo>
                <a:lnTo>
                  <a:pt x="1456629" y="114300"/>
                </a:lnTo>
                <a:lnTo>
                  <a:pt x="1503060" y="127000"/>
                </a:lnTo>
                <a:lnTo>
                  <a:pt x="1546785" y="139700"/>
                </a:lnTo>
                <a:lnTo>
                  <a:pt x="1587291" y="165100"/>
                </a:lnTo>
                <a:lnTo>
                  <a:pt x="1605677" y="177800"/>
                </a:lnTo>
                <a:lnTo>
                  <a:pt x="1347532" y="177800"/>
                </a:lnTo>
                <a:lnTo>
                  <a:pt x="1318506" y="190500"/>
                </a:lnTo>
                <a:lnTo>
                  <a:pt x="1290411" y="203200"/>
                </a:lnTo>
                <a:close/>
              </a:path>
              <a:path w="1857375" h="1854200">
                <a:moveTo>
                  <a:pt x="770106" y="889000"/>
                </a:moveTo>
                <a:lnTo>
                  <a:pt x="128630" y="889000"/>
                </a:lnTo>
                <a:lnTo>
                  <a:pt x="122212" y="876300"/>
                </a:lnTo>
                <a:lnTo>
                  <a:pt x="119858" y="863600"/>
                </a:lnTo>
                <a:lnTo>
                  <a:pt x="119858" y="139700"/>
                </a:lnTo>
                <a:lnTo>
                  <a:pt x="122212" y="127000"/>
                </a:lnTo>
                <a:lnTo>
                  <a:pt x="776525" y="127000"/>
                </a:lnTo>
                <a:lnTo>
                  <a:pt x="778878" y="139700"/>
                </a:lnTo>
                <a:lnTo>
                  <a:pt x="778878" y="177800"/>
                </a:lnTo>
                <a:lnTo>
                  <a:pt x="179759" y="177800"/>
                </a:lnTo>
                <a:lnTo>
                  <a:pt x="179759" y="838200"/>
                </a:lnTo>
                <a:lnTo>
                  <a:pt x="778878" y="838200"/>
                </a:lnTo>
                <a:lnTo>
                  <a:pt x="778878" y="863600"/>
                </a:lnTo>
                <a:lnTo>
                  <a:pt x="776525" y="876300"/>
                </a:lnTo>
                <a:lnTo>
                  <a:pt x="770106" y="889000"/>
                </a:lnTo>
                <a:close/>
              </a:path>
              <a:path w="1857375" h="1854200">
                <a:moveTo>
                  <a:pt x="778878" y="838200"/>
                </a:moveTo>
                <a:lnTo>
                  <a:pt x="718978" y="838200"/>
                </a:lnTo>
                <a:lnTo>
                  <a:pt x="718978" y="177800"/>
                </a:lnTo>
                <a:lnTo>
                  <a:pt x="778878" y="177800"/>
                </a:lnTo>
                <a:lnTo>
                  <a:pt x="778878" y="838200"/>
                </a:lnTo>
                <a:close/>
              </a:path>
              <a:path w="1857375" h="1854200">
                <a:moveTo>
                  <a:pt x="1192318" y="279400"/>
                </a:moveTo>
                <a:lnTo>
                  <a:pt x="1144433" y="241300"/>
                </a:lnTo>
                <a:lnTo>
                  <a:pt x="1159092" y="228600"/>
                </a:lnTo>
                <a:lnTo>
                  <a:pt x="1174992" y="215900"/>
                </a:lnTo>
                <a:lnTo>
                  <a:pt x="1192068" y="190500"/>
                </a:lnTo>
                <a:lnTo>
                  <a:pt x="1210253" y="177800"/>
                </a:lnTo>
                <a:lnTo>
                  <a:pt x="1246240" y="228600"/>
                </a:lnTo>
                <a:lnTo>
                  <a:pt x="1231350" y="241300"/>
                </a:lnTo>
                <a:lnTo>
                  <a:pt x="1217364" y="254000"/>
                </a:lnTo>
                <a:lnTo>
                  <a:pt x="1204335" y="266700"/>
                </a:lnTo>
                <a:lnTo>
                  <a:pt x="1192318" y="279400"/>
                </a:lnTo>
                <a:close/>
              </a:path>
              <a:path w="1857375" h="1854200">
                <a:moveTo>
                  <a:pt x="1710119" y="571500"/>
                </a:moveTo>
                <a:lnTo>
                  <a:pt x="1655211" y="546100"/>
                </a:lnTo>
                <a:lnTo>
                  <a:pt x="1664980" y="520700"/>
                </a:lnTo>
                <a:lnTo>
                  <a:pt x="1671985" y="495300"/>
                </a:lnTo>
                <a:lnTo>
                  <a:pt x="1676204" y="469900"/>
                </a:lnTo>
                <a:lnTo>
                  <a:pt x="1677615" y="444500"/>
                </a:lnTo>
                <a:lnTo>
                  <a:pt x="1673263" y="393700"/>
                </a:lnTo>
                <a:lnTo>
                  <a:pt x="1660719" y="342900"/>
                </a:lnTo>
                <a:lnTo>
                  <a:pt x="1640750" y="304800"/>
                </a:lnTo>
                <a:lnTo>
                  <a:pt x="1614123" y="266700"/>
                </a:lnTo>
                <a:lnTo>
                  <a:pt x="1581608" y="241300"/>
                </a:lnTo>
                <a:lnTo>
                  <a:pt x="1543970" y="215900"/>
                </a:lnTo>
                <a:lnTo>
                  <a:pt x="1501979" y="190500"/>
                </a:lnTo>
                <a:lnTo>
                  <a:pt x="1456402" y="177800"/>
                </a:lnTo>
                <a:lnTo>
                  <a:pt x="1605677" y="177800"/>
                </a:lnTo>
                <a:lnTo>
                  <a:pt x="1656588" y="228600"/>
                </a:lnTo>
                <a:lnTo>
                  <a:pt x="1684352" y="266700"/>
                </a:lnTo>
                <a:lnTo>
                  <a:pt x="1706840" y="304800"/>
                </a:lnTo>
                <a:lnTo>
                  <a:pt x="1723540" y="342900"/>
                </a:lnTo>
                <a:lnTo>
                  <a:pt x="1733936" y="393700"/>
                </a:lnTo>
                <a:lnTo>
                  <a:pt x="1737516" y="444500"/>
                </a:lnTo>
                <a:lnTo>
                  <a:pt x="1735798" y="482600"/>
                </a:lnTo>
                <a:lnTo>
                  <a:pt x="1730652" y="508000"/>
                </a:lnTo>
                <a:lnTo>
                  <a:pt x="1722089" y="546100"/>
                </a:lnTo>
                <a:lnTo>
                  <a:pt x="1710119" y="571500"/>
                </a:lnTo>
                <a:close/>
              </a:path>
              <a:path w="1857375" h="1854200">
                <a:moveTo>
                  <a:pt x="1027534" y="355600"/>
                </a:moveTo>
                <a:lnTo>
                  <a:pt x="968969" y="342900"/>
                </a:lnTo>
                <a:lnTo>
                  <a:pt x="978234" y="317500"/>
                </a:lnTo>
                <a:lnTo>
                  <a:pt x="990329" y="279400"/>
                </a:lnTo>
                <a:lnTo>
                  <a:pt x="1005209" y="241300"/>
                </a:lnTo>
                <a:lnTo>
                  <a:pt x="1022833" y="215900"/>
                </a:lnTo>
                <a:lnTo>
                  <a:pt x="1074143" y="241300"/>
                </a:lnTo>
                <a:lnTo>
                  <a:pt x="1058902" y="266700"/>
                </a:lnTo>
                <a:lnTo>
                  <a:pt x="1046028" y="304800"/>
                </a:lnTo>
                <a:lnTo>
                  <a:pt x="1035559" y="330200"/>
                </a:lnTo>
                <a:lnTo>
                  <a:pt x="1027534" y="355600"/>
                </a:lnTo>
                <a:close/>
              </a:path>
              <a:path w="1857375" h="1854200">
                <a:moveTo>
                  <a:pt x="640786" y="774700"/>
                </a:moveTo>
                <a:lnTo>
                  <a:pt x="257951" y="774700"/>
                </a:lnTo>
                <a:lnTo>
                  <a:pt x="248431" y="762000"/>
                </a:lnTo>
                <a:lnTo>
                  <a:pt x="242012" y="749300"/>
                </a:lnTo>
                <a:lnTo>
                  <a:pt x="239659" y="736600"/>
                </a:lnTo>
                <a:lnTo>
                  <a:pt x="239659" y="685800"/>
                </a:lnTo>
                <a:lnTo>
                  <a:pt x="244983" y="635000"/>
                </a:lnTo>
                <a:lnTo>
                  <a:pt x="260159" y="596900"/>
                </a:lnTo>
                <a:lnTo>
                  <a:pt x="283991" y="558800"/>
                </a:lnTo>
                <a:lnTo>
                  <a:pt x="315284" y="520700"/>
                </a:lnTo>
                <a:lnTo>
                  <a:pt x="352843" y="495300"/>
                </a:lnTo>
                <a:lnTo>
                  <a:pt x="330902" y="469900"/>
                </a:lnTo>
                <a:lnTo>
                  <a:pt x="314099" y="444500"/>
                </a:lnTo>
                <a:lnTo>
                  <a:pt x="303347" y="419100"/>
                </a:lnTo>
                <a:lnTo>
                  <a:pt x="299559" y="381000"/>
                </a:lnTo>
                <a:lnTo>
                  <a:pt x="307210" y="330200"/>
                </a:lnTo>
                <a:lnTo>
                  <a:pt x="328505" y="292100"/>
                </a:lnTo>
                <a:lnTo>
                  <a:pt x="360954" y="266700"/>
                </a:lnTo>
                <a:lnTo>
                  <a:pt x="402072" y="241300"/>
                </a:lnTo>
                <a:lnTo>
                  <a:pt x="449368" y="228600"/>
                </a:lnTo>
                <a:lnTo>
                  <a:pt x="496665" y="241300"/>
                </a:lnTo>
                <a:lnTo>
                  <a:pt x="537782" y="266700"/>
                </a:lnTo>
                <a:lnTo>
                  <a:pt x="570232" y="292100"/>
                </a:lnTo>
                <a:lnTo>
                  <a:pt x="449368" y="292100"/>
                </a:lnTo>
                <a:lnTo>
                  <a:pt x="414417" y="304800"/>
                </a:lnTo>
                <a:lnTo>
                  <a:pt x="385855" y="317500"/>
                </a:lnTo>
                <a:lnTo>
                  <a:pt x="366586" y="342900"/>
                </a:lnTo>
                <a:lnTo>
                  <a:pt x="359518" y="381000"/>
                </a:lnTo>
                <a:lnTo>
                  <a:pt x="366586" y="419100"/>
                </a:lnTo>
                <a:lnTo>
                  <a:pt x="385855" y="444500"/>
                </a:lnTo>
                <a:lnTo>
                  <a:pt x="414417" y="469900"/>
                </a:lnTo>
                <a:lnTo>
                  <a:pt x="567809" y="469900"/>
                </a:lnTo>
                <a:lnTo>
                  <a:pt x="545836" y="495300"/>
                </a:lnTo>
                <a:lnTo>
                  <a:pt x="583423" y="520700"/>
                </a:lnTo>
                <a:lnTo>
                  <a:pt x="593860" y="533400"/>
                </a:lnTo>
                <a:lnTo>
                  <a:pt x="449368" y="533400"/>
                </a:lnTo>
                <a:lnTo>
                  <a:pt x="402072" y="546100"/>
                </a:lnTo>
                <a:lnTo>
                  <a:pt x="360954" y="558800"/>
                </a:lnTo>
                <a:lnTo>
                  <a:pt x="328505" y="596900"/>
                </a:lnTo>
                <a:lnTo>
                  <a:pt x="307210" y="635000"/>
                </a:lnTo>
                <a:lnTo>
                  <a:pt x="299559" y="685800"/>
                </a:lnTo>
                <a:lnTo>
                  <a:pt x="299559" y="711200"/>
                </a:lnTo>
                <a:lnTo>
                  <a:pt x="659077" y="711200"/>
                </a:lnTo>
                <a:lnTo>
                  <a:pt x="659077" y="736600"/>
                </a:lnTo>
                <a:lnTo>
                  <a:pt x="656724" y="749300"/>
                </a:lnTo>
                <a:lnTo>
                  <a:pt x="650306" y="762000"/>
                </a:lnTo>
                <a:lnTo>
                  <a:pt x="640786" y="774700"/>
                </a:lnTo>
                <a:close/>
              </a:path>
              <a:path w="1857375" h="1854200">
                <a:moveTo>
                  <a:pt x="1456028" y="647700"/>
                </a:moveTo>
                <a:lnTo>
                  <a:pt x="1359984" y="647700"/>
                </a:lnTo>
                <a:lnTo>
                  <a:pt x="1315867" y="635000"/>
                </a:lnTo>
                <a:lnTo>
                  <a:pt x="1276926" y="609600"/>
                </a:lnTo>
                <a:lnTo>
                  <a:pt x="1244430" y="571500"/>
                </a:lnTo>
                <a:lnTo>
                  <a:pt x="1219646" y="533400"/>
                </a:lnTo>
                <a:lnTo>
                  <a:pt x="1203846" y="495300"/>
                </a:lnTo>
                <a:lnTo>
                  <a:pt x="1198297" y="444500"/>
                </a:lnTo>
                <a:lnTo>
                  <a:pt x="1203846" y="393700"/>
                </a:lnTo>
                <a:lnTo>
                  <a:pt x="1219646" y="355600"/>
                </a:lnTo>
                <a:lnTo>
                  <a:pt x="1244430" y="317500"/>
                </a:lnTo>
                <a:lnTo>
                  <a:pt x="1276926" y="279400"/>
                </a:lnTo>
                <a:lnTo>
                  <a:pt x="1315867" y="254000"/>
                </a:lnTo>
                <a:lnTo>
                  <a:pt x="1359984" y="241300"/>
                </a:lnTo>
                <a:lnTo>
                  <a:pt x="1408006" y="228600"/>
                </a:lnTo>
                <a:lnTo>
                  <a:pt x="1456028" y="241300"/>
                </a:lnTo>
                <a:lnTo>
                  <a:pt x="1500144" y="254000"/>
                </a:lnTo>
                <a:lnTo>
                  <a:pt x="1539085" y="279400"/>
                </a:lnTo>
                <a:lnTo>
                  <a:pt x="1549918" y="292100"/>
                </a:lnTo>
                <a:lnTo>
                  <a:pt x="1408006" y="292100"/>
                </a:lnTo>
                <a:lnTo>
                  <a:pt x="1360709" y="304800"/>
                </a:lnTo>
                <a:lnTo>
                  <a:pt x="1319592" y="317500"/>
                </a:lnTo>
                <a:lnTo>
                  <a:pt x="1287142" y="355600"/>
                </a:lnTo>
                <a:lnTo>
                  <a:pt x="1265848" y="393700"/>
                </a:lnTo>
                <a:lnTo>
                  <a:pt x="1258197" y="444500"/>
                </a:lnTo>
                <a:lnTo>
                  <a:pt x="1265848" y="495300"/>
                </a:lnTo>
                <a:lnTo>
                  <a:pt x="1287142" y="533400"/>
                </a:lnTo>
                <a:lnTo>
                  <a:pt x="1319592" y="558800"/>
                </a:lnTo>
                <a:lnTo>
                  <a:pt x="1360709" y="584200"/>
                </a:lnTo>
                <a:lnTo>
                  <a:pt x="1408006" y="596900"/>
                </a:lnTo>
                <a:lnTo>
                  <a:pt x="1549918" y="596900"/>
                </a:lnTo>
                <a:lnTo>
                  <a:pt x="1539085" y="609600"/>
                </a:lnTo>
                <a:lnTo>
                  <a:pt x="1500144" y="635000"/>
                </a:lnTo>
                <a:lnTo>
                  <a:pt x="1456028" y="647700"/>
                </a:lnTo>
                <a:close/>
              </a:path>
              <a:path w="1857375" h="1854200">
                <a:moveTo>
                  <a:pt x="567809" y="469900"/>
                </a:moveTo>
                <a:lnTo>
                  <a:pt x="484319" y="469900"/>
                </a:lnTo>
                <a:lnTo>
                  <a:pt x="512882" y="444500"/>
                </a:lnTo>
                <a:lnTo>
                  <a:pt x="532150" y="419100"/>
                </a:lnTo>
                <a:lnTo>
                  <a:pt x="539219" y="381000"/>
                </a:lnTo>
                <a:lnTo>
                  <a:pt x="532150" y="342900"/>
                </a:lnTo>
                <a:lnTo>
                  <a:pt x="484319" y="304800"/>
                </a:lnTo>
                <a:lnTo>
                  <a:pt x="449368" y="292100"/>
                </a:lnTo>
                <a:lnTo>
                  <a:pt x="570232" y="292100"/>
                </a:lnTo>
                <a:lnTo>
                  <a:pt x="591526" y="330200"/>
                </a:lnTo>
                <a:lnTo>
                  <a:pt x="599177" y="381000"/>
                </a:lnTo>
                <a:lnTo>
                  <a:pt x="595389" y="419100"/>
                </a:lnTo>
                <a:lnTo>
                  <a:pt x="584630" y="444500"/>
                </a:lnTo>
                <a:lnTo>
                  <a:pt x="567809" y="469900"/>
                </a:lnTo>
                <a:close/>
              </a:path>
              <a:path w="1857375" h="1854200">
                <a:moveTo>
                  <a:pt x="1549918" y="596900"/>
                </a:moveTo>
                <a:lnTo>
                  <a:pt x="1408006" y="596900"/>
                </a:lnTo>
                <a:lnTo>
                  <a:pt x="1455302" y="584200"/>
                </a:lnTo>
                <a:lnTo>
                  <a:pt x="1496420" y="558800"/>
                </a:lnTo>
                <a:lnTo>
                  <a:pt x="1528869" y="533400"/>
                </a:lnTo>
                <a:lnTo>
                  <a:pt x="1550164" y="495300"/>
                </a:lnTo>
                <a:lnTo>
                  <a:pt x="1557815" y="444500"/>
                </a:lnTo>
                <a:lnTo>
                  <a:pt x="1550164" y="393700"/>
                </a:lnTo>
                <a:lnTo>
                  <a:pt x="1528869" y="355600"/>
                </a:lnTo>
                <a:lnTo>
                  <a:pt x="1496420" y="317500"/>
                </a:lnTo>
                <a:lnTo>
                  <a:pt x="1455302" y="304800"/>
                </a:lnTo>
                <a:lnTo>
                  <a:pt x="1408006" y="292100"/>
                </a:lnTo>
                <a:lnTo>
                  <a:pt x="1549918" y="292100"/>
                </a:lnTo>
                <a:lnTo>
                  <a:pt x="1571582" y="317500"/>
                </a:lnTo>
                <a:lnTo>
                  <a:pt x="1596365" y="355600"/>
                </a:lnTo>
                <a:lnTo>
                  <a:pt x="1612166" y="393700"/>
                </a:lnTo>
                <a:lnTo>
                  <a:pt x="1617715" y="444500"/>
                </a:lnTo>
                <a:lnTo>
                  <a:pt x="1612166" y="495300"/>
                </a:lnTo>
                <a:lnTo>
                  <a:pt x="1596365" y="533400"/>
                </a:lnTo>
                <a:lnTo>
                  <a:pt x="1571582" y="571500"/>
                </a:lnTo>
                <a:lnTo>
                  <a:pt x="1549918" y="596900"/>
                </a:lnTo>
                <a:close/>
              </a:path>
              <a:path w="1857375" h="1854200">
                <a:moveTo>
                  <a:pt x="1457592" y="774700"/>
                </a:moveTo>
                <a:lnTo>
                  <a:pt x="1359383" y="774700"/>
                </a:lnTo>
                <a:lnTo>
                  <a:pt x="1312952" y="762000"/>
                </a:lnTo>
                <a:lnTo>
                  <a:pt x="1269226" y="736600"/>
                </a:lnTo>
                <a:lnTo>
                  <a:pt x="1228721" y="723900"/>
                </a:lnTo>
                <a:lnTo>
                  <a:pt x="1191948" y="685800"/>
                </a:lnTo>
                <a:lnTo>
                  <a:pt x="1159424" y="660400"/>
                </a:lnTo>
                <a:lnTo>
                  <a:pt x="1131660" y="622300"/>
                </a:lnTo>
                <a:lnTo>
                  <a:pt x="1109171" y="584200"/>
                </a:lnTo>
                <a:lnTo>
                  <a:pt x="1092472" y="533400"/>
                </a:lnTo>
                <a:lnTo>
                  <a:pt x="1082076" y="495300"/>
                </a:lnTo>
                <a:lnTo>
                  <a:pt x="1078496" y="444500"/>
                </a:lnTo>
                <a:lnTo>
                  <a:pt x="1080222" y="406400"/>
                </a:lnTo>
                <a:lnTo>
                  <a:pt x="1085381" y="381000"/>
                </a:lnTo>
                <a:lnTo>
                  <a:pt x="1093947" y="342900"/>
                </a:lnTo>
                <a:lnTo>
                  <a:pt x="1105892" y="317500"/>
                </a:lnTo>
                <a:lnTo>
                  <a:pt x="1160801" y="330200"/>
                </a:lnTo>
                <a:lnTo>
                  <a:pt x="1151032" y="355600"/>
                </a:lnTo>
                <a:lnTo>
                  <a:pt x="1144026" y="393700"/>
                </a:lnTo>
                <a:lnTo>
                  <a:pt x="1139807" y="419100"/>
                </a:lnTo>
                <a:lnTo>
                  <a:pt x="1138396" y="444500"/>
                </a:lnTo>
                <a:lnTo>
                  <a:pt x="1142748" y="495300"/>
                </a:lnTo>
                <a:lnTo>
                  <a:pt x="1155293" y="533400"/>
                </a:lnTo>
                <a:lnTo>
                  <a:pt x="1175262" y="584200"/>
                </a:lnTo>
                <a:lnTo>
                  <a:pt x="1201888" y="622300"/>
                </a:lnTo>
                <a:lnTo>
                  <a:pt x="1234404" y="647700"/>
                </a:lnTo>
                <a:lnTo>
                  <a:pt x="1272041" y="673100"/>
                </a:lnTo>
                <a:lnTo>
                  <a:pt x="1314032" y="698500"/>
                </a:lnTo>
                <a:lnTo>
                  <a:pt x="1359610" y="711200"/>
                </a:lnTo>
                <a:lnTo>
                  <a:pt x="1461986" y="711200"/>
                </a:lnTo>
                <a:lnTo>
                  <a:pt x="1473885" y="762000"/>
                </a:lnTo>
                <a:lnTo>
                  <a:pt x="1457592" y="774700"/>
                </a:lnTo>
                <a:close/>
              </a:path>
              <a:path w="1857375" h="1854200">
                <a:moveTo>
                  <a:pt x="1408006" y="533400"/>
                </a:moveTo>
                <a:lnTo>
                  <a:pt x="1373055" y="520700"/>
                </a:lnTo>
                <a:lnTo>
                  <a:pt x="1344492" y="508000"/>
                </a:lnTo>
                <a:lnTo>
                  <a:pt x="1325224" y="482600"/>
                </a:lnTo>
                <a:lnTo>
                  <a:pt x="1318155" y="444500"/>
                </a:lnTo>
                <a:lnTo>
                  <a:pt x="1325224" y="406400"/>
                </a:lnTo>
                <a:lnTo>
                  <a:pt x="1344492" y="381000"/>
                </a:lnTo>
                <a:lnTo>
                  <a:pt x="1373055" y="355600"/>
                </a:lnTo>
                <a:lnTo>
                  <a:pt x="1442957" y="355600"/>
                </a:lnTo>
                <a:lnTo>
                  <a:pt x="1471519" y="381000"/>
                </a:lnTo>
                <a:lnTo>
                  <a:pt x="1490788" y="406400"/>
                </a:lnTo>
                <a:lnTo>
                  <a:pt x="1493144" y="419100"/>
                </a:lnTo>
                <a:lnTo>
                  <a:pt x="1386849" y="419100"/>
                </a:lnTo>
                <a:lnTo>
                  <a:pt x="1380417" y="431800"/>
                </a:lnTo>
                <a:lnTo>
                  <a:pt x="1378056" y="444500"/>
                </a:lnTo>
                <a:lnTo>
                  <a:pt x="1380417" y="457200"/>
                </a:lnTo>
                <a:lnTo>
                  <a:pt x="1386849" y="469900"/>
                </a:lnTo>
                <a:lnTo>
                  <a:pt x="1493144" y="469900"/>
                </a:lnTo>
                <a:lnTo>
                  <a:pt x="1490788" y="482600"/>
                </a:lnTo>
                <a:lnTo>
                  <a:pt x="1471519" y="508000"/>
                </a:lnTo>
                <a:lnTo>
                  <a:pt x="1442957" y="520700"/>
                </a:lnTo>
                <a:lnTo>
                  <a:pt x="1408006" y="533400"/>
                </a:lnTo>
                <a:close/>
              </a:path>
              <a:path w="1857375" h="1854200">
                <a:moveTo>
                  <a:pt x="1018791" y="431800"/>
                </a:moveTo>
                <a:lnTo>
                  <a:pt x="958935" y="431800"/>
                </a:lnTo>
                <a:lnTo>
                  <a:pt x="959298" y="419100"/>
                </a:lnTo>
                <a:lnTo>
                  <a:pt x="959798" y="406400"/>
                </a:lnTo>
                <a:lnTo>
                  <a:pt x="1019524" y="419100"/>
                </a:lnTo>
                <a:lnTo>
                  <a:pt x="1019101" y="419100"/>
                </a:lnTo>
                <a:lnTo>
                  <a:pt x="1018791" y="431800"/>
                </a:lnTo>
                <a:close/>
              </a:path>
              <a:path w="1857375" h="1854200">
                <a:moveTo>
                  <a:pt x="1493144" y="469900"/>
                </a:moveTo>
                <a:lnTo>
                  <a:pt x="1429163" y="469900"/>
                </a:lnTo>
                <a:lnTo>
                  <a:pt x="1435594" y="457200"/>
                </a:lnTo>
                <a:lnTo>
                  <a:pt x="1437956" y="444500"/>
                </a:lnTo>
                <a:lnTo>
                  <a:pt x="1435594" y="431800"/>
                </a:lnTo>
                <a:lnTo>
                  <a:pt x="1429163" y="419100"/>
                </a:lnTo>
                <a:lnTo>
                  <a:pt x="1493144" y="419100"/>
                </a:lnTo>
                <a:lnTo>
                  <a:pt x="1497856" y="444500"/>
                </a:lnTo>
                <a:lnTo>
                  <a:pt x="1493144" y="469900"/>
                </a:lnTo>
                <a:close/>
              </a:path>
              <a:path w="1857375" h="1854200">
                <a:moveTo>
                  <a:pt x="1129980" y="800100"/>
                </a:moveTo>
                <a:lnTo>
                  <a:pt x="1091355" y="762000"/>
                </a:lnTo>
                <a:lnTo>
                  <a:pt x="1057270" y="723900"/>
                </a:lnTo>
                <a:lnTo>
                  <a:pt x="1027915" y="685800"/>
                </a:lnTo>
                <a:lnTo>
                  <a:pt x="1003475" y="635000"/>
                </a:lnTo>
                <a:lnTo>
                  <a:pt x="984140" y="596900"/>
                </a:lnTo>
                <a:lnTo>
                  <a:pt x="970097" y="546100"/>
                </a:lnTo>
                <a:lnTo>
                  <a:pt x="961533" y="495300"/>
                </a:lnTo>
                <a:lnTo>
                  <a:pt x="958637" y="444500"/>
                </a:lnTo>
                <a:lnTo>
                  <a:pt x="958712" y="431800"/>
                </a:lnTo>
                <a:lnTo>
                  <a:pt x="1018602" y="431800"/>
                </a:lnTo>
                <a:lnTo>
                  <a:pt x="1018538" y="444500"/>
                </a:lnTo>
                <a:lnTo>
                  <a:pt x="1021812" y="495300"/>
                </a:lnTo>
                <a:lnTo>
                  <a:pt x="1031475" y="546100"/>
                </a:lnTo>
                <a:lnTo>
                  <a:pt x="1047281" y="584200"/>
                </a:lnTo>
                <a:lnTo>
                  <a:pt x="1068987" y="635000"/>
                </a:lnTo>
                <a:lnTo>
                  <a:pt x="1096350" y="673100"/>
                </a:lnTo>
                <a:lnTo>
                  <a:pt x="1129125" y="711200"/>
                </a:lnTo>
                <a:lnTo>
                  <a:pt x="1167069" y="749300"/>
                </a:lnTo>
                <a:lnTo>
                  <a:pt x="1129980" y="800100"/>
                </a:lnTo>
                <a:close/>
              </a:path>
              <a:path w="1857375" h="1854200">
                <a:moveTo>
                  <a:pt x="1838743" y="571500"/>
                </a:moveTo>
                <a:lnTo>
                  <a:pt x="1781338" y="558800"/>
                </a:lnTo>
                <a:lnTo>
                  <a:pt x="1785136" y="546100"/>
                </a:lnTo>
                <a:lnTo>
                  <a:pt x="1788434" y="520700"/>
                </a:lnTo>
                <a:lnTo>
                  <a:pt x="1791231" y="508000"/>
                </a:lnTo>
                <a:lnTo>
                  <a:pt x="1793527" y="495300"/>
                </a:lnTo>
                <a:lnTo>
                  <a:pt x="1852847" y="508000"/>
                </a:lnTo>
                <a:lnTo>
                  <a:pt x="1850203" y="520700"/>
                </a:lnTo>
                <a:lnTo>
                  <a:pt x="1846970" y="533400"/>
                </a:lnTo>
                <a:lnTo>
                  <a:pt x="1843150" y="558800"/>
                </a:lnTo>
                <a:lnTo>
                  <a:pt x="1838743" y="571500"/>
                </a:lnTo>
                <a:close/>
              </a:path>
              <a:path w="1857375" h="1854200">
                <a:moveTo>
                  <a:pt x="659077" y="711200"/>
                </a:moveTo>
                <a:lnTo>
                  <a:pt x="599177" y="711200"/>
                </a:lnTo>
                <a:lnTo>
                  <a:pt x="599177" y="685800"/>
                </a:lnTo>
                <a:lnTo>
                  <a:pt x="591526" y="635000"/>
                </a:lnTo>
                <a:lnTo>
                  <a:pt x="570232" y="596900"/>
                </a:lnTo>
                <a:lnTo>
                  <a:pt x="537782" y="558800"/>
                </a:lnTo>
                <a:lnTo>
                  <a:pt x="496665" y="546100"/>
                </a:lnTo>
                <a:lnTo>
                  <a:pt x="449368" y="533400"/>
                </a:lnTo>
                <a:lnTo>
                  <a:pt x="593860" y="533400"/>
                </a:lnTo>
                <a:lnTo>
                  <a:pt x="614733" y="558800"/>
                </a:lnTo>
                <a:lnTo>
                  <a:pt x="638574" y="596900"/>
                </a:lnTo>
                <a:lnTo>
                  <a:pt x="653753" y="635000"/>
                </a:lnTo>
                <a:lnTo>
                  <a:pt x="659077" y="685800"/>
                </a:lnTo>
                <a:lnTo>
                  <a:pt x="659077" y="711200"/>
                </a:lnTo>
                <a:close/>
              </a:path>
              <a:path w="1857375" h="1854200">
                <a:moveTo>
                  <a:pt x="1605816" y="711200"/>
                </a:moveTo>
                <a:lnTo>
                  <a:pt x="1569772" y="660400"/>
                </a:lnTo>
                <a:lnTo>
                  <a:pt x="1584662" y="647700"/>
                </a:lnTo>
                <a:lnTo>
                  <a:pt x="1598655" y="635000"/>
                </a:lnTo>
                <a:lnTo>
                  <a:pt x="1611701" y="622300"/>
                </a:lnTo>
                <a:lnTo>
                  <a:pt x="1623752" y="609600"/>
                </a:lnTo>
                <a:lnTo>
                  <a:pt x="1671579" y="635000"/>
                </a:lnTo>
                <a:lnTo>
                  <a:pt x="1656920" y="660400"/>
                </a:lnTo>
                <a:lnTo>
                  <a:pt x="1641027" y="673100"/>
                </a:lnTo>
                <a:lnTo>
                  <a:pt x="1623968" y="685800"/>
                </a:lnTo>
                <a:lnTo>
                  <a:pt x="1605816" y="711200"/>
                </a:lnTo>
                <a:close/>
              </a:path>
              <a:path w="1857375" h="1854200">
                <a:moveTo>
                  <a:pt x="1619784" y="838200"/>
                </a:moveTo>
                <a:lnTo>
                  <a:pt x="1408006" y="838200"/>
                </a:lnTo>
                <a:lnTo>
                  <a:pt x="1457373" y="825500"/>
                </a:lnTo>
                <a:lnTo>
                  <a:pt x="1505374" y="825500"/>
                </a:lnTo>
                <a:lnTo>
                  <a:pt x="1551497" y="800100"/>
                </a:lnTo>
                <a:lnTo>
                  <a:pt x="1595226" y="787400"/>
                </a:lnTo>
                <a:lnTo>
                  <a:pt x="1636047" y="762000"/>
                </a:lnTo>
                <a:lnTo>
                  <a:pt x="1673447" y="723900"/>
                </a:lnTo>
                <a:lnTo>
                  <a:pt x="1706912" y="698500"/>
                </a:lnTo>
                <a:lnTo>
                  <a:pt x="1735927" y="647700"/>
                </a:lnTo>
                <a:lnTo>
                  <a:pt x="1759978" y="609600"/>
                </a:lnTo>
                <a:lnTo>
                  <a:pt x="1814132" y="635000"/>
                </a:lnTo>
                <a:lnTo>
                  <a:pt x="1790990" y="673100"/>
                </a:lnTo>
                <a:lnTo>
                  <a:pt x="1763665" y="723900"/>
                </a:lnTo>
                <a:lnTo>
                  <a:pt x="1732520" y="749300"/>
                </a:lnTo>
                <a:lnTo>
                  <a:pt x="1697917" y="787400"/>
                </a:lnTo>
                <a:lnTo>
                  <a:pt x="1660217" y="812800"/>
                </a:lnTo>
                <a:lnTo>
                  <a:pt x="1619784" y="838200"/>
                </a:lnTo>
                <a:close/>
              </a:path>
              <a:path w="1857375" h="1854200">
                <a:moveTo>
                  <a:pt x="1247517" y="863600"/>
                </a:moveTo>
                <a:lnTo>
                  <a:pt x="1231006" y="850900"/>
                </a:lnTo>
                <a:lnTo>
                  <a:pt x="1214766" y="850900"/>
                </a:lnTo>
                <a:lnTo>
                  <a:pt x="1198853" y="838200"/>
                </a:lnTo>
                <a:lnTo>
                  <a:pt x="1183321" y="838200"/>
                </a:lnTo>
                <a:lnTo>
                  <a:pt x="1213330" y="774700"/>
                </a:lnTo>
                <a:lnTo>
                  <a:pt x="1226786" y="787400"/>
                </a:lnTo>
                <a:lnTo>
                  <a:pt x="1240574" y="800100"/>
                </a:lnTo>
                <a:lnTo>
                  <a:pt x="1254655" y="800100"/>
                </a:lnTo>
                <a:lnTo>
                  <a:pt x="1268993" y="812800"/>
                </a:lnTo>
                <a:lnTo>
                  <a:pt x="1247517" y="863600"/>
                </a:lnTo>
                <a:close/>
              </a:path>
              <a:path w="1857375" h="1854200">
                <a:moveTo>
                  <a:pt x="1485703" y="889000"/>
                </a:moveTo>
                <a:lnTo>
                  <a:pt x="1328118" y="889000"/>
                </a:lnTo>
                <a:lnTo>
                  <a:pt x="1311713" y="876300"/>
                </a:lnTo>
                <a:lnTo>
                  <a:pt x="1324540" y="825500"/>
                </a:lnTo>
                <a:lnTo>
                  <a:pt x="1365925" y="825500"/>
                </a:lnTo>
                <a:lnTo>
                  <a:pt x="1386916" y="838200"/>
                </a:lnTo>
                <a:lnTo>
                  <a:pt x="1619784" y="838200"/>
                </a:lnTo>
                <a:lnTo>
                  <a:pt x="1576979" y="863600"/>
                </a:lnTo>
                <a:lnTo>
                  <a:pt x="1532164" y="876300"/>
                </a:lnTo>
                <a:lnTo>
                  <a:pt x="1485703" y="889000"/>
                </a:lnTo>
                <a:close/>
              </a:path>
              <a:path w="1857375" h="1854200">
                <a:moveTo>
                  <a:pt x="1294849" y="1790700"/>
                </a:moveTo>
                <a:lnTo>
                  <a:pt x="1198297" y="1790700"/>
                </a:lnTo>
                <a:lnTo>
                  <a:pt x="1198297" y="1638300"/>
                </a:lnTo>
                <a:lnTo>
                  <a:pt x="1200650" y="1625600"/>
                </a:lnTo>
                <a:lnTo>
                  <a:pt x="1207068" y="1625600"/>
                </a:lnTo>
                <a:lnTo>
                  <a:pt x="1216588" y="1612900"/>
                </a:lnTo>
                <a:lnTo>
                  <a:pt x="1377998" y="1612900"/>
                </a:lnTo>
                <a:lnTo>
                  <a:pt x="1377998" y="889000"/>
                </a:lnTo>
                <a:lnTo>
                  <a:pt x="1437956" y="889000"/>
                </a:lnTo>
                <a:lnTo>
                  <a:pt x="1437956" y="1651000"/>
                </a:lnTo>
                <a:lnTo>
                  <a:pt x="1434590" y="1651000"/>
                </a:lnTo>
                <a:lnTo>
                  <a:pt x="1409182" y="1676400"/>
                </a:lnTo>
                <a:lnTo>
                  <a:pt x="1258197" y="1676400"/>
                </a:lnTo>
                <a:lnTo>
                  <a:pt x="1258197" y="1752600"/>
                </a:lnTo>
                <a:lnTo>
                  <a:pt x="1332960" y="1752600"/>
                </a:lnTo>
                <a:lnTo>
                  <a:pt x="1294849" y="1790700"/>
                </a:lnTo>
                <a:close/>
              </a:path>
              <a:path w="1857375" h="1854200">
                <a:moveTo>
                  <a:pt x="778878" y="1016000"/>
                </a:moveTo>
                <a:lnTo>
                  <a:pt x="119858" y="1016000"/>
                </a:lnTo>
                <a:lnTo>
                  <a:pt x="119858" y="952500"/>
                </a:lnTo>
                <a:lnTo>
                  <a:pt x="778878" y="952500"/>
                </a:lnTo>
                <a:lnTo>
                  <a:pt x="778878" y="1016000"/>
                </a:lnTo>
                <a:close/>
              </a:path>
              <a:path w="1857375" h="1854200">
                <a:moveTo>
                  <a:pt x="778878" y="1130300"/>
                </a:moveTo>
                <a:lnTo>
                  <a:pt x="119858" y="1130300"/>
                </a:lnTo>
                <a:lnTo>
                  <a:pt x="119858" y="1066800"/>
                </a:lnTo>
                <a:lnTo>
                  <a:pt x="778878" y="1066800"/>
                </a:lnTo>
                <a:lnTo>
                  <a:pt x="778878" y="1130300"/>
                </a:lnTo>
                <a:close/>
              </a:path>
              <a:path w="1857375" h="1854200">
                <a:moveTo>
                  <a:pt x="1318155" y="1257300"/>
                </a:moveTo>
                <a:lnTo>
                  <a:pt x="119858" y="1257300"/>
                </a:lnTo>
                <a:lnTo>
                  <a:pt x="119858" y="1193800"/>
                </a:lnTo>
                <a:lnTo>
                  <a:pt x="1318155" y="1193800"/>
                </a:lnTo>
                <a:lnTo>
                  <a:pt x="1318155" y="1257300"/>
                </a:lnTo>
                <a:close/>
              </a:path>
              <a:path w="1857375" h="1854200">
                <a:moveTo>
                  <a:pt x="1318155" y="1371600"/>
                </a:moveTo>
                <a:lnTo>
                  <a:pt x="119858" y="1371600"/>
                </a:lnTo>
                <a:lnTo>
                  <a:pt x="119858" y="1308100"/>
                </a:lnTo>
                <a:lnTo>
                  <a:pt x="1318155" y="1308100"/>
                </a:lnTo>
                <a:lnTo>
                  <a:pt x="1318155" y="1371600"/>
                </a:lnTo>
                <a:close/>
              </a:path>
              <a:path w="1857375" h="1854200">
                <a:moveTo>
                  <a:pt x="1318155" y="1485900"/>
                </a:moveTo>
                <a:lnTo>
                  <a:pt x="119858" y="1485900"/>
                </a:lnTo>
                <a:lnTo>
                  <a:pt x="119858" y="1435100"/>
                </a:lnTo>
                <a:lnTo>
                  <a:pt x="1318155" y="1435100"/>
                </a:lnTo>
                <a:lnTo>
                  <a:pt x="1318155" y="1485900"/>
                </a:lnTo>
                <a:close/>
              </a:path>
              <a:path w="1857375" h="1854200">
                <a:moveTo>
                  <a:pt x="1332960" y="1752600"/>
                </a:moveTo>
                <a:lnTo>
                  <a:pt x="1258197" y="1752600"/>
                </a:lnTo>
                <a:lnTo>
                  <a:pt x="1335684" y="1676400"/>
                </a:lnTo>
                <a:lnTo>
                  <a:pt x="1409182" y="1676400"/>
                </a:lnTo>
                <a:lnTo>
                  <a:pt x="1332960" y="1752600"/>
                </a:lnTo>
                <a:close/>
              </a:path>
            </a:pathLst>
          </a:custGeom>
          <a:solidFill>
            <a:srgbClr val="E69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38799" y="5462587"/>
            <a:ext cx="0" cy="2152650"/>
          </a:xfrm>
          <a:custGeom>
            <a:avLst/>
            <a:gdLst/>
            <a:ahLst/>
            <a:cxnLst/>
            <a:rect l="l" t="t" r="r" b="b"/>
            <a:pathLst>
              <a:path h="2152650">
                <a:moveTo>
                  <a:pt x="0" y="2152649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417424" y="2816659"/>
            <a:ext cx="3294379" cy="2053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50"/>
              </a:lnSpc>
              <a:spcBef>
                <a:spcPts val="100"/>
              </a:spcBef>
            </a:pPr>
            <a:r>
              <a:rPr sz="2350" spc="-80" dirty="0">
                <a:solidFill>
                  <a:srgbClr val="2E586E"/>
                </a:solidFill>
                <a:latin typeface="Trebuchet MS"/>
                <a:cs typeface="Trebuchet MS"/>
              </a:rPr>
              <a:t>(</a:t>
            </a:r>
            <a:r>
              <a:rPr sz="2350" spc="-80" dirty="0">
                <a:solidFill>
                  <a:srgbClr val="8EC2A6"/>
                </a:solidFill>
                <a:latin typeface="Trebuchet MS"/>
                <a:cs typeface="Trebuchet MS"/>
              </a:rPr>
              <a:t>-</a:t>
            </a:r>
            <a:r>
              <a:rPr sz="2350" spc="95" dirty="0">
                <a:solidFill>
                  <a:srgbClr val="8EC2A6"/>
                </a:solidFill>
                <a:latin typeface="Trebuchet MS"/>
                <a:cs typeface="Trebuchet MS"/>
              </a:rPr>
              <a:t>18</a:t>
            </a:r>
            <a:r>
              <a:rPr sz="2350" spc="-12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350" spc="95" dirty="0">
                <a:solidFill>
                  <a:srgbClr val="8EC2A6"/>
                </a:solidFill>
                <a:latin typeface="Trebuchet MS"/>
                <a:cs typeface="Trebuchet MS"/>
              </a:rPr>
              <a:t>000</a:t>
            </a:r>
            <a:r>
              <a:rPr sz="2350" spc="-11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350" spc="-645" dirty="0">
                <a:solidFill>
                  <a:srgbClr val="2E586E"/>
                </a:solidFill>
                <a:latin typeface="Trebuchet MS"/>
                <a:cs typeface="Trebuchet MS"/>
              </a:rPr>
              <a:t>|</a:t>
            </a:r>
            <a:r>
              <a:rPr sz="2350" spc="-114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2350" spc="-105" dirty="0">
                <a:solidFill>
                  <a:srgbClr val="999999"/>
                </a:solidFill>
                <a:latin typeface="Trebuchet MS"/>
                <a:cs typeface="Trebuchet MS"/>
              </a:rPr>
              <a:t>-</a:t>
            </a:r>
            <a:r>
              <a:rPr sz="2350" spc="95" dirty="0">
                <a:solidFill>
                  <a:srgbClr val="999999"/>
                </a:solidFill>
                <a:latin typeface="Trebuchet MS"/>
                <a:cs typeface="Trebuchet MS"/>
              </a:rPr>
              <a:t>41</a:t>
            </a:r>
            <a:r>
              <a:rPr sz="2350" spc="-114" dirty="0">
                <a:solidFill>
                  <a:srgbClr val="999999"/>
                </a:solidFill>
                <a:latin typeface="Trebuchet MS"/>
                <a:cs typeface="Trebuchet MS"/>
              </a:rPr>
              <a:t> </a:t>
            </a:r>
            <a:r>
              <a:rPr sz="2350" spc="40" dirty="0">
                <a:solidFill>
                  <a:srgbClr val="999999"/>
                </a:solidFill>
                <a:latin typeface="Trebuchet MS"/>
                <a:cs typeface="Trebuchet MS"/>
              </a:rPr>
              <a:t>000</a:t>
            </a:r>
            <a:r>
              <a:rPr sz="2350" spc="40" dirty="0">
                <a:solidFill>
                  <a:srgbClr val="2E586E"/>
                </a:solidFill>
                <a:latin typeface="Trebuchet MS"/>
                <a:cs typeface="Trebuchet MS"/>
              </a:rPr>
              <a:t>)</a:t>
            </a:r>
            <a:endParaRPr sz="2350">
              <a:latin typeface="Trebuchet MS"/>
              <a:cs typeface="Trebuchet MS"/>
            </a:endParaRPr>
          </a:p>
          <a:p>
            <a:pPr marL="12700">
              <a:lnSpc>
                <a:spcPts val="6695"/>
              </a:lnSpc>
            </a:pPr>
            <a:r>
              <a:rPr sz="5900" spc="145" dirty="0">
                <a:solidFill>
                  <a:srgbClr val="294E66"/>
                </a:solidFill>
                <a:latin typeface="Trebuchet MS"/>
                <a:cs typeface="Trebuchet MS"/>
              </a:rPr>
              <a:t>~</a:t>
            </a:r>
            <a:r>
              <a:rPr sz="5900" b="1" spc="145" dirty="0">
                <a:solidFill>
                  <a:srgbClr val="294E66"/>
                </a:solidFill>
                <a:latin typeface="Trebuchet MS"/>
                <a:cs typeface="Trebuchet MS"/>
              </a:rPr>
              <a:t>755</a:t>
            </a:r>
            <a:r>
              <a:rPr sz="5900" b="1" spc="-2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5900" b="1" spc="-45" dirty="0">
                <a:solidFill>
                  <a:srgbClr val="294E66"/>
                </a:solidFill>
                <a:latin typeface="Trebuchet MS"/>
                <a:cs typeface="Trebuchet MS"/>
              </a:rPr>
              <a:t>000</a:t>
            </a:r>
            <a:endParaRPr sz="5900">
              <a:latin typeface="Trebuchet MS"/>
              <a:cs typeface="Trebuchet MS"/>
            </a:endParaRPr>
          </a:p>
          <a:p>
            <a:pPr marL="12700">
              <a:lnSpc>
                <a:spcPts val="2850"/>
              </a:lnSpc>
            </a:pPr>
            <a:r>
              <a:rPr sz="2550" b="1" spc="-10" dirty="0">
                <a:solidFill>
                  <a:srgbClr val="294E66"/>
                </a:solidFill>
                <a:latin typeface="Trebuchet MS"/>
                <a:cs typeface="Trebuchet MS"/>
              </a:rPr>
              <a:t>Apstrādāti</a:t>
            </a:r>
            <a:endParaRPr sz="2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2550" b="1" spc="-10" dirty="0">
                <a:solidFill>
                  <a:srgbClr val="294E66"/>
                </a:solidFill>
                <a:latin typeface="Trebuchet MS"/>
                <a:cs typeface="Trebuchet MS"/>
              </a:rPr>
              <a:t>zvani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087036" y="3031183"/>
            <a:ext cx="1857375" cy="1539240"/>
          </a:xfrm>
          <a:custGeom>
            <a:avLst/>
            <a:gdLst/>
            <a:ahLst/>
            <a:cxnLst/>
            <a:rect l="l" t="t" r="r" b="b"/>
            <a:pathLst>
              <a:path w="1857375" h="1539239">
                <a:moveTo>
                  <a:pt x="839784" y="742590"/>
                </a:moveTo>
                <a:lnTo>
                  <a:pt x="794720" y="738945"/>
                </a:lnTo>
                <a:lnTo>
                  <a:pt x="784058" y="733394"/>
                </a:lnTo>
                <a:lnTo>
                  <a:pt x="779252" y="723360"/>
                </a:lnTo>
                <a:lnTo>
                  <a:pt x="780844" y="712368"/>
                </a:lnTo>
                <a:lnTo>
                  <a:pt x="789380" y="703945"/>
                </a:lnTo>
                <a:lnTo>
                  <a:pt x="824872" y="680220"/>
                </a:lnTo>
                <a:lnTo>
                  <a:pt x="853213" y="650095"/>
                </a:lnTo>
                <a:lnTo>
                  <a:pt x="875003" y="617294"/>
                </a:lnTo>
                <a:lnTo>
                  <a:pt x="890839" y="585537"/>
                </a:lnTo>
                <a:lnTo>
                  <a:pt x="867091" y="547615"/>
                </a:lnTo>
                <a:lnTo>
                  <a:pt x="847932" y="506874"/>
                </a:lnTo>
                <a:lnTo>
                  <a:pt x="833757" y="463670"/>
                </a:lnTo>
                <a:lnTo>
                  <a:pt x="824962" y="418360"/>
                </a:lnTo>
                <a:lnTo>
                  <a:pt x="821942" y="371300"/>
                </a:lnTo>
                <a:lnTo>
                  <a:pt x="824849" y="324896"/>
                </a:lnTo>
                <a:lnTo>
                  <a:pt x="833334" y="280163"/>
                </a:lnTo>
                <a:lnTo>
                  <a:pt x="847042" y="237458"/>
                </a:lnTo>
                <a:lnTo>
                  <a:pt x="865617" y="197134"/>
                </a:lnTo>
                <a:lnTo>
                  <a:pt x="888704" y="159548"/>
                </a:lnTo>
                <a:lnTo>
                  <a:pt x="915949" y="125053"/>
                </a:lnTo>
                <a:lnTo>
                  <a:pt x="946996" y="94006"/>
                </a:lnTo>
                <a:lnTo>
                  <a:pt x="981491" y="66761"/>
                </a:lnTo>
                <a:lnTo>
                  <a:pt x="1019077" y="43674"/>
                </a:lnTo>
                <a:lnTo>
                  <a:pt x="1059401" y="25099"/>
                </a:lnTo>
                <a:lnTo>
                  <a:pt x="1102106" y="11392"/>
                </a:lnTo>
                <a:lnTo>
                  <a:pt x="1146839" y="2907"/>
                </a:lnTo>
                <a:lnTo>
                  <a:pt x="1193243" y="0"/>
                </a:lnTo>
                <a:lnTo>
                  <a:pt x="1486012" y="0"/>
                </a:lnTo>
                <a:lnTo>
                  <a:pt x="1532428" y="2907"/>
                </a:lnTo>
                <a:lnTo>
                  <a:pt x="1577168" y="11392"/>
                </a:lnTo>
                <a:lnTo>
                  <a:pt x="1619878" y="25099"/>
                </a:lnTo>
                <a:lnTo>
                  <a:pt x="1660204" y="43674"/>
                </a:lnTo>
                <a:lnTo>
                  <a:pt x="1697790" y="66761"/>
                </a:lnTo>
                <a:lnTo>
                  <a:pt x="1732282" y="94006"/>
                </a:lnTo>
                <a:lnTo>
                  <a:pt x="1763326" y="125053"/>
                </a:lnTo>
                <a:lnTo>
                  <a:pt x="1772634" y="136840"/>
                </a:lnTo>
                <a:lnTo>
                  <a:pt x="1074163" y="136840"/>
                </a:lnTo>
                <a:lnTo>
                  <a:pt x="1060209" y="137445"/>
                </a:lnTo>
                <a:lnTo>
                  <a:pt x="995059" y="176540"/>
                </a:lnTo>
                <a:lnTo>
                  <a:pt x="966897" y="206879"/>
                </a:lnTo>
                <a:lnTo>
                  <a:pt x="945503" y="245818"/>
                </a:lnTo>
                <a:lnTo>
                  <a:pt x="933744" y="294411"/>
                </a:lnTo>
                <a:lnTo>
                  <a:pt x="934488" y="353713"/>
                </a:lnTo>
                <a:lnTo>
                  <a:pt x="940746" y="366121"/>
                </a:lnTo>
                <a:lnTo>
                  <a:pt x="952474" y="371177"/>
                </a:lnTo>
                <a:lnTo>
                  <a:pt x="1857305" y="371177"/>
                </a:lnTo>
                <a:lnTo>
                  <a:pt x="1854406" y="417704"/>
                </a:lnTo>
                <a:lnTo>
                  <a:pt x="1845921" y="462434"/>
                </a:lnTo>
                <a:lnTo>
                  <a:pt x="1832213" y="505135"/>
                </a:lnTo>
                <a:lnTo>
                  <a:pt x="1813638" y="545453"/>
                </a:lnTo>
                <a:lnTo>
                  <a:pt x="1790513" y="583082"/>
                </a:lnTo>
                <a:lnTo>
                  <a:pt x="1763306" y="617522"/>
                </a:lnTo>
                <a:lnTo>
                  <a:pt x="1732259" y="648562"/>
                </a:lnTo>
                <a:lnTo>
                  <a:pt x="1697765" y="675800"/>
                </a:lnTo>
                <a:lnTo>
                  <a:pt x="1677737" y="688099"/>
                </a:lnTo>
                <a:lnTo>
                  <a:pt x="1001063" y="688099"/>
                </a:lnTo>
                <a:lnTo>
                  <a:pt x="945780" y="721216"/>
                </a:lnTo>
                <a:lnTo>
                  <a:pt x="891079" y="738030"/>
                </a:lnTo>
                <a:lnTo>
                  <a:pt x="839784" y="742590"/>
                </a:lnTo>
                <a:close/>
              </a:path>
              <a:path w="1857375" h="1539239">
                <a:moveTo>
                  <a:pt x="1154442" y="1538727"/>
                </a:moveTo>
                <a:lnTo>
                  <a:pt x="1109423" y="1536301"/>
                </a:lnTo>
                <a:lnTo>
                  <a:pt x="1046796" y="1527333"/>
                </a:lnTo>
                <a:lnTo>
                  <a:pt x="1009418" y="1519324"/>
                </a:lnTo>
                <a:lnTo>
                  <a:pt x="968286" y="1508391"/>
                </a:lnTo>
                <a:lnTo>
                  <a:pt x="923615" y="1494106"/>
                </a:lnTo>
                <a:lnTo>
                  <a:pt x="875621" y="1476039"/>
                </a:lnTo>
                <a:lnTo>
                  <a:pt x="824519" y="1453762"/>
                </a:lnTo>
                <a:lnTo>
                  <a:pt x="770526" y="1426844"/>
                </a:lnTo>
                <a:lnTo>
                  <a:pt x="713858" y="1394857"/>
                </a:lnTo>
                <a:lnTo>
                  <a:pt x="654730" y="1357371"/>
                </a:lnTo>
                <a:lnTo>
                  <a:pt x="593358" y="1313957"/>
                </a:lnTo>
                <a:lnTo>
                  <a:pt x="529959" y="1264185"/>
                </a:lnTo>
                <a:lnTo>
                  <a:pt x="464747" y="1207627"/>
                </a:lnTo>
                <a:lnTo>
                  <a:pt x="397938" y="1143852"/>
                </a:lnTo>
                <a:lnTo>
                  <a:pt x="350698" y="1095657"/>
                </a:lnTo>
                <a:lnTo>
                  <a:pt x="306661" y="1048724"/>
                </a:lnTo>
                <a:lnTo>
                  <a:pt x="265782" y="1002963"/>
                </a:lnTo>
                <a:lnTo>
                  <a:pt x="228017" y="958286"/>
                </a:lnTo>
                <a:lnTo>
                  <a:pt x="193320" y="914601"/>
                </a:lnTo>
                <a:lnTo>
                  <a:pt x="161646" y="871819"/>
                </a:lnTo>
                <a:lnTo>
                  <a:pt x="132951" y="829850"/>
                </a:lnTo>
                <a:lnTo>
                  <a:pt x="107190" y="788604"/>
                </a:lnTo>
                <a:lnTo>
                  <a:pt x="84317" y="747992"/>
                </a:lnTo>
                <a:lnTo>
                  <a:pt x="64288" y="707922"/>
                </a:lnTo>
                <a:lnTo>
                  <a:pt x="47058" y="668306"/>
                </a:lnTo>
                <a:lnTo>
                  <a:pt x="32581" y="629053"/>
                </a:lnTo>
                <a:lnTo>
                  <a:pt x="20814" y="590074"/>
                </a:lnTo>
                <a:lnTo>
                  <a:pt x="11711" y="551278"/>
                </a:lnTo>
                <a:lnTo>
                  <a:pt x="5226" y="512576"/>
                </a:lnTo>
                <a:lnTo>
                  <a:pt x="1316" y="473878"/>
                </a:lnTo>
                <a:lnTo>
                  <a:pt x="0" y="432826"/>
                </a:lnTo>
                <a:lnTo>
                  <a:pt x="1039" y="396133"/>
                </a:lnTo>
                <a:lnTo>
                  <a:pt x="4581" y="356906"/>
                </a:lnTo>
                <a:lnTo>
                  <a:pt x="13055" y="310087"/>
                </a:lnTo>
                <a:lnTo>
                  <a:pt x="28147" y="262180"/>
                </a:lnTo>
                <a:lnTo>
                  <a:pt x="51567" y="212988"/>
                </a:lnTo>
                <a:lnTo>
                  <a:pt x="81082" y="168846"/>
                </a:lnTo>
                <a:lnTo>
                  <a:pt x="79341" y="167105"/>
                </a:lnTo>
                <a:lnTo>
                  <a:pt x="143536" y="102445"/>
                </a:lnTo>
                <a:lnTo>
                  <a:pt x="183211" y="75755"/>
                </a:lnTo>
                <a:lnTo>
                  <a:pt x="227996" y="66270"/>
                </a:lnTo>
                <a:lnTo>
                  <a:pt x="272443" y="74090"/>
                </a:lnTo>
                <a:lnTo>
                  <a:pt x="311106" y="99311"/>
                </a:lnTo>
                <a:lnTo>
                  <a:pt x="393390" y="181616"/>
                </a:lnTo>
                <a:lnTo>
                  <a:pt x="257804" y="181616"/>
                </a:lnTo>
                <a:lnTo>
                  <a:pt x="241629" y="183299"/>
                </a:lnTo>
                <a:lnTo>
                  <a:pt x="178640" y="224134"/>
                </a:lnTo>
                <a:lnTo>
                  <a:pt x="150548" y="253240"/>
                </a:lnTo>
                <a:lnTo>
                  <a:pt x="127584" y="289000"/>
                </a:lnTo>
                <a:lnTo>
                  <a:pt x="111893" y="332064"/>
                </a:lnTo>
                <a:lnTo>
                  <a:pt x="105622" y="383079"/>
                </a:lnTo>
                <a:lnTo>
                  <a:pt x="110916" y="442693"/>
                </a:lnTo>
                <a:lnTo>
                  <a:pt x="119006" y="456669"/>
                </a:lnTo>
                <a:lnTo>
                  <a:pt x="132929" y="461731"/>
                </a:lnTo>
                <a:lnTo>
                  <a:pt x="560204" y="461731"/>
                </a:lnTo>
                <a:lnTo>
                  <a:pt x="552890" y="482934"/>
                </a:lnTo>
                <a:lnTo>
                  <a:pt x="534954" y="517107"/>
                </a:lnTo>
                <a:lnTo>
                  <a:pt x="508177" y="551347"/>
                </a:lnTo>
                <a:lnTo>
                  <a:pt x="470780" y="583082"/>
                </a:lnTo>
                <a:lnTo>
                  <a:pt x="420981" y="609741"/>
                </a:lnTo>
                <a:lnTo>
                  <a:pt x="434970" y="668032"/>
                </a:lnTo>
                <a:lnTo>
                  <a:pt x="500762" y="807740"/>
                </a:lnTo>
                <a:lnTo>
                  <a:pt x="654097" y="976114"/>
                </a:lnTo>
                <a:lnTo>
                  <a:pt x="930715" y="1120403"/>
                </a:lnTo>
                <a:lnTo>
                  <a:pt x="1332170" y="1120403"/>
                </a:lnTo>
                <a:lnTo>
                  <a:pt x="1442712" y="1230917"/>
                </a:lnTo>
                <a:lnTo>
                  <a:pt x="1467934" y="1269671"/>
                </a:lnTo>
                <a:lnTo>
                  <a:pt x="1475760" y="1314150"/>
                </a:lnTo>
                <a:lnTo>
                  <a:pt x="1466293" y="1358934"/>
                </a:lnTo>
                <a:lnTo>
                  <a:pt x="1439636" y="1398603"/>
                </a:lnTo>
                <a:lnTo>
                  <a:pt x="1375873" y="1461057"/>
                </a:lnTo>
                <a:lnTo>
                  <a:pt x="1373176" y="1461057"/>
                </a:lnTo>
                <a:lnTo>
                  <a:pt x="1351823" y="1476516"/>
                </a:lnTo>
                <a:lnTo>
                  <a:pt x="1305111" y="1502970"/>
                </a:lnTo>
                <a:lnTo>
                  <a:pt x="1256554" y="1522116"/>
                </a:lnTo>
                <a:lnTo>
                  <a:pt x="1209244" y="1533994"/>
                </a:lnTo>
                <a:lnTo>
                  <a:pt x="1169808" y="1538561"/>
                </a:lnTo>
                <a:lnTo>
                  <a:pt x="1154442" y="1538727"/>
                </a:lnTo>
                <a:close/>
              </a:path>
              <a:path w="1857375" h="1539239">
                <a:moveTo>
                  <a:pt x="1857305" y="371177"/>
                </a:moveTo>
                <a:lnTo>
                  <a:pt x="952474" y="371177"/>
                </a:lnTo>
                <a:lnTo>
                  <a:pt x="964974" y="368430"/>
                </a:lnTo>
                <a:lnTo>
                  <a:pt x="973551" y="357428"/>
                </a:lnTo>
                <a:lnTo>
                  <a:pt x="989854" y="314093"/>
                </a:lnTo>
                <a:lnTo>
                  <a:pt x="1012780" y="266497"/>
                </a:lnTo>
                <a:lnTo>
                  <a:pt x="1043314" y="217453"/>
                </a:lnTo>
                <a:lnTo>
                  <a:pt x="1082439" y="169775"/>
                </a:lnTo>
                <a:lnTo>
                  <a:pt x="1088009" y="156961"/>
                </a:lnTo>
                <a:lnTo>
                  <a:pt x="1084340" y="144664"/>
                </a:lnTo>
                <a:lnTo>
                  <a:pt x="1074163" y="136840"/>
                </a:lnTo>
                <a:lnTo>
                  <a:pt x="1772634" y="136840"/>
                </a:lnTo>
                <a:lnTo>
                  <a:pt x="1813650" y="197134"/>
                </a:lnTo>
                <a:lnTo>
                  <a:pt x="1832220" y="237458"/>
                </a:lnTo>
                <a:lnTo>
                  <a:pt x="1845924" y="280163"/>
                </a:lnTo>
                <a:lnTo>
                  <a:pt x="1854407" y="324896"/>
                </a:lnTo>
                <a:lnTo>
                  <a:pt x="1857305" y="371177"/>
                </a:lnTo>
                <a:close/>
              </a:path>
              <a:path w="1857375" h="1539239">
                <a:moveTo>
                  <a:pt x="560204" y="461731"/>
                </a:moveTo>
                <a:lnTo>
                  <a:pt x="132929" y="461731"/>
                </a:lnTo>
                <a:lnTo>
                  <a:pt x="147222" y="457696"/>
                </a:lnTo>
                <a:lnTo>
                  <a:pt x="156422" y="444376"/>
                </a:lnTo>
                <a:lnTo>
                  <a:pt x="168600" y="403804"/>
                </a:lnTo>
                <a:lnTo>
                  <a:pt x="185325" y="359374"/>
                </a:lnTo>
                <a:lnTo>
                  <a:pt x="207285" y="312714"/>
                </a:lnTo>
                <a:lnTo>
                  <a:pt x="235169" y="265456"/>
                </a:lnTo>
                <a:lnTo>
                  <a:pt x="269663" y="219228"/>
                </a:lnTo>
                <a:lnTo>
                  <a:pt x="275266" y="203999"/>
                </a:lnTo>
                <a:lnTo>
                  <a:pt x="270164" y="189989"/>
                </a:lnTo>
                <a:lnTo>
                  <a:pt x="257804" y="181616"/>
                </a:lnTo>
                <a:lnTo>
                  <a:pt x="393390" y="181616"/>
                </a:lnTo>
                <a:lnTo>
                  <a:pt x="539041" y="327304"/>
                </a:lnTo>
                <a:lnTo>
                  <a:pt x="561910" y="360410"/>
                </a:lnTo>
                <a:lnTo>
                  <a:pt x="571719" y="398348"/>
                </a:lnTo>
                <a:lnTo>
                  <a:pt x="571749" y="399625"/>
                </a:lnTo>
                <a:lnTo>
                  <a:pt x="571661" y="400902"/>
                </a:lnTo>
                <a:lnTo>
                  <a:pt x="571603" y="403456"/>
                </a:lnTo>
                <a:lnTo>
                  <a:pt x="571841" y="403456"/>
                </a:lnTo>
                <a:lnTo>
                  <a:pt x="571906" y="406184"/>
                </a:lnTo>
                <a:lnTo>
                  <a:pt x="571429" y="406184"/>
                </a:lnTo>
                <a:lnTo>
                  <a:pt x="571313" y="408448"/>
                </a:lnTo>
                <a:lnTo>
                  <a:pt x="571197" y="409667"/>
                </a:lnTo>
                <a:lnTo>
                  <a:pt x="571989" y="409667"/>
                </a:lnTo>
                <a:lnTo>
                  <a:pt x="571957" y="413556"/>
                </a:lnTo>
                <a:lnTo>
                  <a:pt x="570848" y="413556"/>
                </a:lnTo>
                <a:lnTo>
                  <a:pt x="570674" y="415123"/>
                </a:lnTo>
                <a:lnTo>
                  <a:pt x="570442" y="416864"/>
                </a:lnTo>
                <a:lnTo>
                  <a:pt x="570268" y="418605"/>
                </a:lnTo>
                <a:lnTo>
                  <a:pt x="571479" y="418605"/>
                </a:lnTo>
                <a:lnTo>
                  <a:pt x="570771" y="426093"/>
                </a:lnTo>
                <a:lnTo>
                  <a:pt x="569165" y="426093"/>
                </a:lnTo>
                <a:lnTo>
                  <a:pt x="568459" y="430504"/>
                </a:lnTo>
                <a:lnTo>
                  <a:pt x="568062" y="432826"/>
                </a:lnTo>
                <a:lnTo>
                  <a:pt x="569390" y="432826"/>
                </a:lnTo>
                <a:lnTo>
                  <a:pt x="568203" y="438340"/>
                </a:lnTo>
                <a:lnTo>
                  <a:pt x="566901" y="438340"/>
                </a:lnTo>
                <a:lnTo>
                  <a:pt x="565857" y="442925"/>
                </a:lnTo>
                <a:lnTo>
                  <a:pt x="565334" y="445305"/>
                </a:lnTo>
                <a:lnTo>
                  <a:pt x="566113" y="445305"/>
                </a:lnTo>
                <a:lnTo>
                  <a:pt x="564026" y="451400"/>
                </a:lnTo>
                <a:lnTo>
                  <a:pt x="563767" y="451400"/>
                </a:lnTo>
                <a:lnTo>
                  <a:pt x="560204" y="461731"/>
                </a:lnTo>
                <a:close/>
              </a:path>
              <a:path w="1857375" h="1539239">
                <a:moveTo>
                  <a:pt x="571749" y="399625"/>
                </a:moveTo>
                <a:lnTo>
                  <a:pt x="571719" y="398348"/>
                </a:lnTo>
                <a:lnTo>
                  <a:pt x="571749" y="399625"/>
                </a:lnTo>
                <a:close/>
              </a:path>
              <a:path w="1857375" h="1539239">
                <a:moveTo>
                  <a:pt x="571841" y="403456"/>
                </a:moveTo>
                <a:lnTo>
                  <a:pt x="571603" y="403456"/>
                </a:lnTo>
                <a:lnTo>
                  <a:pt x="571661" y="400902"/>
                </a:lnTo>
                <a:lnTo>
                  <a:pt x="571841" y="403456"/>
                </a:lnTo>
                <a:close/>
              </a:path>
              <a:path w="1857375" h="1539239">
                <a:moveTo>
                  <a:pt x="571989" y="409667"/>
                </a:moveTo>
                <a:lnTo>
                  <a:pt x="571197" y="409667"/>
                </a:lnTo>
                <a:lnTo>
                  <a:pt x="571313" y="408448"/>
                </a:lnTo>
                <a:lnTo>
                  <a:pt x="571429" y="406184"/>
                </a:lnTo>
                <a:lnTo>
                  <a:pt x="571906" y="406184"/>
                </a:lnTo>
                <a:lnTo>
                  <a:pt x="571989" y="409667"/>
                </a:lnTo>
                <a:close/>
              </a:path>
              <a:path w="1857375" h="1539239">
                <a:moveTo>
                  <a:pt x="571479" y="418605"/>
                </a:moveTo>
                <a:lnTo>
                  <a:pt x="570268" y="418605"/>
                </a:lnTo>
                <a:lnTo>
                  <a:pt x="570442" y="416864"/>
                </a:lnTo>
                <a:lnTo>
                  <a:pt x="570674" y="415123"/>
                </a:lnTo>
                <a:lnTo>
                  <a:pt x="570848" y="413556"/>
                </a:lnTo>
                <a:lnTo>
                  <a:pt x="571957" y="413556"/>
                </a:lnTo>
                <a:lnTo>
                  <a:pt x="571479" y="418605"/>
                </a:lnTo>
                <a:close/>
              </a:path>
              <a:path w="1857375" h="1539239">
                <a:moveTo>
                  <a:pt x="569390" y="432826"/>
                </a:moveTo>
                <a:lnTo>
                  <a:pt x="568062" y="432826"/>
                </a:lnTo>
                <a:lnTo>
                  <a:pt x="568478" y="430446"/>
                </a:lnTo>
                <a:lnTo>
                  <a:pt x="569165" y="426093"/>
                </a:lnTo>
                <a:lnTo>
                  <a:pt x="570771" y="426093"/>
                </a:lnTo>
                <a:lnTo>
                  <a:pt x="570718" y="426659"/>
                </a:lnTo>
                <a:lnTo>
                  <a:pt x="569390" y="432826"/>
                </a:lnTo>
                <a:close/>
              </a:path>
              <a:path w="1857375" h="1539239">
                <a:moveTo>
                  <a:pt x="566113" y="445305"/>
                </a:moveTo>
                <a:lnTo>
                  <a:pt x="565334" y="445305"/>
                </a:lnTo>
                <a:lnTo>
                  <a:pt x="566901" y="438340"/>
                </a:lnTo>
                <a:lnTo>
                  <a:pt x="568203" y="438340"/>
                </a:lnTo>
                <a:lnTo>
                  <a:pt x="567703" y="440662"/>
                </a:lnTo>
                <a:lnTo>
                  <a:pt x="566113" y="445305"/>
                </a:lnTo>
                <a:close/>
              </a:path>
              <a:path w="1857375" h="1539239">
                <a:moveTo>
                  <a:pt x="563013" y="454360"/>
                </a:moveTo>
                <a:lnTo>
                  <a:pt x="563303" y="453315"/>
                </a:lnTo>
                <a:lnTo>
                  <a:pt x="563477" y="452386"/>
                </a:lnTo>
                <a:lnTo>
                  <a:pt x="563767" y="451400"/>
                </a:lnTo>
                <a:lnTo>
                  <a:pt x="564026" y="451400"/>
                </a:lnTo>
                <a:lnTo>
                  <a:pt x="563013" y="454360"/>
                </a:lnTo>
                <a:close/>
              </a:path>
              <a:path w="1857375" h="1539239">
                <a:moveTo>
                  <a:pt x="1486012" y="742543"/>
                </a:moveTo>
                <a:lnTo>
                  <a:pt x="1193243" y="742543"/>
                </a:lnTo>
                <a:lnTo>
                  <a:pt x="1141462" y="738860"/>
                </a:lnTo>
                <a:lnTo>
                  <a:pt x="1091864" y="728185"/>
                </a:lnTo>
                <a:lnTo>
                  <a:pt x="1044910" y="711078"/>
                </a:lnTo>
                <a:lnTo>
                  <a:pt x="1001063" y="688099"/>
                </a:lnTo>
                <a:lnTo>
                  <a:pt x="1677737" y="688099"/>
                </a:lnTo>
                <a:lnTo>
                  <a:pt x="1619854" y="717452"/>
                </a:lnTo>
                <a:lnTo>
                  <a:pt x="1577149" y="731155"/>
                </a:lnTo>
                <a:lnTo>
                  <a:pt x="1532416" y="739637"/>
                </a:lnTo>
                <a:lnTo>
                  <a:pt x="1486012" y="742543"/>
                </a:lnTo>
                <a:close/>
              </a:path>
              <a:path w="1857375" h="1539239">
                <a:moveTo>
                  <a:pt x="1332170" y="1120403"/>
                </a:moveTo>
                <a:lnTo>
                  <a:pt x="930715" y="1120403"/>
                </a:lnTo>
                <a:lnTo>
                  <a:pt x="938954" y="1098405"/>
                </a:lnTo>
                <a:lnTo>
                  <a:pt x="979754" y="1035341"/>
                </a:lnTo>
                <a:lnTo>
                  <a:pt x="1015767" y="1004549"/>
                </a:lnTo>
                <a:lnTo>
                  <a:pt x="1064492" y="981100"/>
                </a:lnTo>
                <a:lnTo>
                  <a:pt x="1127655" y="970130"/>
                </a:lnTo>
                <a:lnTo>
                  <a:pt x="1127481" y="970246"/>
                </a:lnTo>
                <a:lnTo>
                  <a:pt x="1151151" y="971329"/>
                </a:lnTo>
                <a:lnTo>
                  <a:pt x="1174104" y="977124"/>
                </a:lnTo>
                <a:lnTo>
                  <a:pt x="1195554" y="987664"/>
                </a:lnTo>
                <a:lnTo>
                  <a:pt x="1214719" y="1002982"/>
                </a:lnTo>
                <a:lnTo>
                  <a:pt x="1332170" y="1120403"/>
                </a:lnTo>
                <a:close/>
              </a:path>
              <a:path w="1857375" h="1539239">
                <a:moveTo>
                  <a:pt x="1374569" y="1462334"/>
                </a:moveTo>
                <a:lnTo>
                  <a:pt x="1373176" y="1461057"/>
                </a:lnTo>
                <a:lnTo>
                  <a:pt x="1375873" y="1461057"/>
                </a:lnTo>
                <a:lnTo>
                  <a:pt x="1374569" y="1462334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234861" y="2733675"/>
            <a:ext cx="0" cy="2143125"/>
          </a:xfrm>
          <a:custGeom>
            <a:avLst/>
            <a:gdLst/>
            <a:ahLst/>
            <a:cxnLst/>
            <a:rect l="l" t="t" r="r" b="b"/>
            <a:pathLst>
              <a:path h="2143125">
                <a:moveTo>
                  <a:pt x="0" y="2143124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816599" y="2826184"/>
            <a:ext cx="2797175" cy="2053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50"/>
              </a:lnSpc>
              <a:spcBef>
                <a:spcPts val="100"/>
              </a:spcBef>
            </a:pPr>
            <a:r>
              <a:rPr sz="2350" spc="-80" dirty="0">
                <a:solidFill>
                  <a:srgbClr val="2E586E"/>
                </a:solidFill>
                <a:latin typeface="Trebuchet MS"/>
                <a:cs typeface="Trebuchet MS"/>
              </a:rPr>
              <a:t>(</a:t>
            </a:r>
            <a:r>
              <a:rPr sz="2350" spc="-80" dirty="0">
                <a:solidFill>
                  <a:srgbClr val="8EC2A6"/>
                </a:solidFill>
                <a:latin typeface="Trebuchet MS"/>
                <a:cs typeface="Trebuchet MS"/>
              </a:rPr>
              <a:t>-</a:t>
            </a:r>
            <a:r>
              <a:rPr sz="2350" spc="95" dirty="0">
                <a:solidFill>
                  <a:srgbClr val="8EC2A6"/>
                </a:solidFill>
                <a:latin typeface="Trebuchet MS"/>
                <a:cs typeface="Trebuchet MS"/>
              </a:rPr>
              <a:t>65</a:t>
            </a:r>
            <a:r>
              <a:rPr sz="2350" spc="-12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350" spc="95" dirty="0">
                <a:solidFill>
                  <a:srgbClr val="8EC2A6"/>
                </a:solidFill>
                <a:latin typeface="Trebuchet MS"/>
                <a:cs typeface="Trebuchet MS"/>
              </a:rPr>
              <a:t>586</a:t>
            </a:r>
            <a:r>
              <a:rPr sz="2350" spc="-11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350" spc="-645" dirty="0">
                <a:solidFill>
                  <a:srgbClr val="2E586E"/>
                </a:solidFill>
                <a:latin typeface="Trebuchet MS"/>
                <a:cs typeface="Trebuchet MS"/>
              </a:rPr>
              <a:t>|</a:t>
            </a:r>
            <a:r>
              <a:rPr sz="2350" spc="-114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2350" spc="-105" dirty="0">
                <a:solidFill>
                  <a:srgbClr val="999999"/>
                </a:solidFill>
                <a:latin typeface="Trebuchet MS"/>
                <a:cs typeface="Trebuchet MS"/>
              </a:rPr>
              <a:t>-</a:t>
            </a:r>
            <a:r>
              <a:rPr sz="2350" spc="95" dirty="0">
                <a:solidFill>
                  <a:srgbClr val="999999"/>
                </a:solidFill>
                <a:latin typeface="Trebuchet MS"/>
                <a:cs typeface="Trebuchet MS"/>
              </a:rPr>
              <a:t>146</a:t>
            </a:r>
            <a:r>
              <a:rPr sz="2350" spc="-120" dirty="0">
                <a:solidFill>
                  <a:srgbClr val="999999"/>
                </a:solidFill>
                <a:latin typeface="Trebuchet MS"/>
                <a:cs typeface="Trebuchet MS"/>
              </a:rPr>
              <a:t> </a:t>
            </a:r>
            <a:r>
              <a:rPr sz="2350" spc="40" dirty="0">
                <a:solidFill>
                  <a:srgbClr val="999999"/>
                </a:solidFill>
                <a:latin typeface="Trebuchet MS"/>
                <a:cs typeface="Trebuchet MS"/>
              </a:rPr>
              <a:t>112</a:t>
            </a:r>
            <a:r>
              <a:rPr sz="2350" spc="40" dirty="0">
                <a:solidFill>
                  <a:srgbClr val="2E586E"/>
                </a:solidFill>
                <a:latin typeface="Trebuchet MS"/>
                <a:cs typeface="Trebuchet MS"/>
              </a:rPr>
              <a:t>)</a:t>
            </a:r>
            <a:endParaRPr sz="2350">
              <a:latin typeface="Trebuchet MS"/>
              <a:cs typeface="Trebuchet MS"/>
            </a:endParaRPr>
          </a:p>
          <a:p>
            <a:pPr marL="12700">
              <a:lnSpc>
                <a:spcPts val="6695"/>
              </a:lnSpc>
            </a:pPr>
            <a:r>
              <a:rPr sz="5900" b="1" spc="-40" dirty="0">
                <a:solidFill>
                  <a:srgbClr val="294E66"/>
                </a:solidFill>
                <a:latin typeface="Trebuchet MS"/>
                <a:cs typeface="Trebuchet MS"/>
              </a:rPr>
              <a:t>300</a:t>
            </a:r>
            <a:r>
              <a:rPr sz="5900" b="1" spc="-4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5900" b="1" spc="-50" dirty="0">
                <a:solidFill>
                  <a:srgbClr val="294E66"/>
                </a:solidFill>
                <a:latin typeface="Trebuchet MS"/>
                <a:cs typeface="Trebuchet MS"/>
              </a:rPr>
              <a:t>065</a:t>
            </a:r>
            <a:endParaRPr sz="5900">
              <a:latin typeface="Trebuchet MS"/>
              <a:cs typeface="Trebuchet MS"/>
            </a:endParaRPr>
          </a:p>
          <a:p>
            <a:pPr marL="21590">
              <a:lnSpc>
                <a:spcPts val="2850"/>
              </a:lnSpc>
            </a:pPr>
            <a:r>
              <a:rPr sz="2550" b="1" spc="-10" dirty="0">
                <a:solidFill>
                  <a:srgbClr val="294E66"/>
                </a:solidFill>
                <a:latin typeface="Trebuchet MS"/>
                <a:cs typeface="Trebuchet MS"/>
              </a:rPr>
              <a:t>Reģistrēti</a:t>
            </a:r>
            <a:endParaRPr sz="2550">
              <a:latin typeface="Trebuchet MS"/>
              <a:cs typeface="Trebuchet MS"/>
            </a:endParaRPr>
          </a:p>
          <a:p>
            <a:pPr marL="21590">
              <a:lnSpc>
                <a:spcPct val="100000"/>
              </a:lnSpc>
              <a:spcBef>
                <a:spcPts val="715"/>
              </a:spcBef>
            </a:pPr>
            <a:r>
              <a:rPr sz="2550" b="1" spc="-10" dirty="0">
                <a:solidFill>
                  <a:srgbClr val="294E66"/>
                </a:solidFill>
                <a:latin typeface="Trebuchet MS"/>
                <a:cs typeface="Trebuchet MS"/>
              </a:rPr>
              <a:t>notikumi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86207" y="2924564"/>
            <a:ext cx="1857375" cy="1754505"/>
          </a:xfrm>
          <a:custGeom>
            <a:avLst/>
            <a:gdLst/>
            <a:ahLst/>
            <a:cxnLst/>
            <a:rect l="l" t="t" r="r" b="b"/>
            <a:pathLst>
              <a:path w="1857375" h="1754504">
                <a:moveTo>
                  <a:pt x="1571165" y="1754290"/>
                </a:moveTo>
                <a:lnTo>
                  <a:pt x="1522432" y="1752922"/>
                </a:lnTo>
                <a:lnTo>
                  <a:pt x="1475800" y="1743812"/>
                </a:lnTo>
                <a:lnTo>
                  <a:pt x="1431965" y="1727573"/>
                </a:lnTo>
                <a:lnTo>
                  <a:pt x="1391625" y="1704823"/>
                </a:lnTo>
                <a:lnTo>
                  <a:pt x="1355479" y="1676175"/>
                </a:lnTo>
                <a:lnTo>
                  <a:pt x="1324224" y="1642246"/>
                </a:lnTo>
                <a:lnTo>
                  <a:pt x="1298559" y="1603650"/>
                </a:lnTo>
                <a:lnTo>
                  <a:pt x="1279180" y="1561003"/>
                </a:lnTo>
                <a:lnTo>
                  <a:pt x="1266787" y="1514921"/>
                </a:lnTo>
                <a:lnTo>
                  <a:pt x="22694" y="1514921"/>
                </a:lnTo>
                <a:lnTo>
                  <a:pt x="14112" y="1513072"/>
                </a:lnTo>
                <a:lnTo>
                  <a:pt x="6841" y="1508050"/>
                </a:lnTo>
                <a:lnTo>
                  <a:pt x="1823" y="1500776"/>
                </a:lnTo>
                <a:lnTo>
                  <a:pt x="0" y="1492168"/>
                </a:lnTo>
                <a:lnTo>
                  <a:pt x="0" y="22868"/>
                </a:lnTo>
                <a:lnTo>
                  <a:pt x="19792" y="0"/>
                </a:lnTo>
                <a:lnTo>
                  <a:pt x="21243" y="0"/>
                </a:lnTo>
                <a:lnTo>
                  <a:pt x="22694" y="174"/>
                </a:lnTo>
                <a:lnTo>
                  <a:pt x="1607383" y="174"/>
                </a:lnTo>
                <a:lnTo>
                  <a:pt x="1617831" y="3250"/>
                </a:lnTo>
                <a:lnTo>
                  <a:pt x="1619050" y="3598"/>
                </a:lnTo>
                <a:lnTo>
                  <a:pt x="1628859" y="16716"/>
                </a:lnTo>
                <a:lnTo>
                  <a:pt x="1629324" y="17935"/>
                </a:lnTo>
                <a:lnTo>
                  <a:pt x="1629846" y="19966"/>
                </a:lnTo>
                <a:lnTo>
                  <a:pt x="1630020" y="21417"/>
                </a:lnTo>
                <a:lnTo>
                  <a:pt x="1630136" y="165248"/>
                </a:lnTo>
                <a:lnTo>
                  <a:pt x="325272" y="165248"/>
                </a:lnTo>
                <a:lnTo>
                  <a:pt x="325272" y="251790"/>
                </a:lnTo>
                <a:lnTo>
                  <a:pt x="1630136" y="251790"/>
                </a:lnTo>
                <a:lnTo>
                  <a:pt x="1630136" y="440197"/>
                </a:lnTo>
                <a:lnTo>
                  <a:pt x="45389" y="440197"/>
                </a:lnTo>
                <a:lnTo>
                  <a:pt x="45389" y="1469473"/>
                </a:lnTo>
                <a:lnTo>
                  <a:pt x="1308160" y="1469473"/>
                </a:lnTo>
                <a:lnTo>
                  <a:pt x="1307882" y="1475626"/>
                </a:lnTo>
                <a:lnTo>
                  <a:pt x="1315606" y="1525218"/>
                </a:lnTo>
                <a:lnTo>
                  <a:pt x="1332477" y="1570818"/>
                </a:lnTo>
                <a:lnTo>
                  <a:pt x="1357465" y="1611502"/>
                </a:lnTo>
                <a:lnTo>
                  <a:pt x="1389541" y="1646345"/>
                </a:lnTo>
                <a:lnTo>
                  <a:pt x="1427676" y="1674424"/>
                </a:lnTo>
                <a:lnTo>
                  <a:pt x="1470842" y="1694816"/>
                </a:lnTo>
                <a:lnTo>
                  <a:pt x="1518008" y="1706597"/>
                </a:lnTo>
                <a:lnTo>
                  <a:pt x="1568146" y="1708843"/>
                </a:lnTo>
                <a:lnTo>
                  <a:pt x="1711307" y="1708843"/>
                </a:lnTo>
                <a:lnTo>
                  <a:pt x="1703554" y="1714267"/>
                </a:lnTo>
                <a:lnTo>
                  <a:pt x="1662612" y="1734301"/>
                </a:lnTo>
                <a:lnTo>
                  <a:pt x="1618291" y="1747854"/>
                </a:lnTo>
                <a:lnTo>
                  <a:pt x="1571165" y="1754290"/>
                </a:lnTo>
                <a:close/>
              </a:path>
              <a:path w="1857375" h="1754504">
                <a:moveTo>
                  <a:pt x="1228711" y="251790"/>
                </a:moveTo>
                <a:lnTo>
                  <a:pt x="411814" y="251790"/>
                </a:lnTo>
                <a:lnTo>
                  <a:pt x="411814" y="165248"/>
                </a:lnTo>
                <a:lnTo>
                  <a:pt x="1228711" y="165248"/>
                </a:lnTo>
                <a:lnTo>
                  <a:pt x="1228711" y="251790"/>
                </a:lnTo>
                <a:close/>
              </a:path>
              <a:path w="1857375" h="1754504">
                <a:moveTo>
                  <a:pt x="1630136" y="251790"/>
                </a:moveTo>
                <a:lnTo>
                  <a:pt x="1315253" y="251790"/>
                </a:lnTo>
                <a:lnTo>
                  <a:pt x="1315253" y="165248"/>
                </a:lnTo>
                <a:lnTo>
                  <a:pt x="1630136" y="165248"/>
                </a:lnTo>
                <a:lnTo>
                  <a:pt x="1630136" y="251790"/>
                </a:lnTo>
                <a:close/>
              </a:path>
              <a:path w="1857375" h="1754504">
                <a:moveTo>
                  <a:pt x="1630136" y="1170610"/>
                </a:moveTo>
                <a:lnTo>
                  <a:pt x="1584689" y="1170610"/>
                </a:lnTo>
                <a:lnTo>
                  <a:pt x="1584689" y="440197"/>
                </a:lnTo>
                <a:lnTo>
                  <a:pt x="1630136" y="440197"/>
                </a:lnTo>
                <a:lnTo>
                  <a:pt x="1630136" y="1170610"/>
                </a:lnTo>
                <a:close/>
              </a:path>
              <a:path w="1857375" h="1754504">
                <a:moveTo>
                  <a:pt x="1298653" y="746490"/>
                </a:moveTo>
                <a:lnTo>
                  <a:pt x="244244" y="746490"/>
                </a:lnTo>
                <a:lnTo>
                  <a:pt x="244244" y="683281"/>
                </a:lnTo>
                <a:lnTo>
                  <a:pt x="1298653" y="683281"/>
                </a:lnTo>
                <a:lnTo>
                  <a:pt x="1298653" y="746490"/>
                </a:lnTo>
                <a:close/>
              </a:path>
              <a:path w="1857375" h="1754504">
                <a:moveTo>
                  <a:pt x="1298653" y="982145"/>
                </a:moveTo>
                <a:lnTo>
                  <a:pt x="244244" y="982145"/>
                </a:lnTo>
                <a:lnTo>
                  <a:pt x="244244" y="918936"/>
                </a:lnTo>
                <a:lnTo>
                  <a:pt x="1298653" y="918936"/>
                </a:lnTo>
                <a:lnTo>
                  <a:pt x="1298653" y="982145"/>
                </a:lnTo>
                <a:close/>
              </a:path>
              <a:path w="1857375" h="1754504">
                <a:moveTo>
                  <a:pt x="862286" y="1217857"/>
                </a:moveTo>
                <a:lnTo>
                  <a:pt x="244244" y="1217857"/>
                </a:lnTo>
                <a:lnTo>
                  <a:pt x="244244" y="1154648"/>
                </a:lnTo>
                <a:lnTo>
                  <a:pt x="862286" y="1154648"/>
                </a:lnTo>
                <a:lnTo>
                  <a:pt x="862286" y="1217857"/>
                </a:lnTo>
                <a:close/>
              </a:path>
              <a:path w="1857375" h="1754504">
                <a:moveTo>
                  <a:pt x="1308160" y="1469473"/>
                </a:moveTo>
                <a:lnTo>
                  <a:pt x="1262492" y="1469473"/>
                </a:lnTo>
                <a:lnTo>
                  <a:pt x="1265073" y="1423142"/>
                </a:lnTo>
                <a:lnTo>
                  <a:pt x="1274681" y="1378826"/>
                </a:lnTo>
                <a:lnTo>
                  <a:pt x="1290773" y="1337136"/>
                </a:lnTo>
                <a:lnTo>
                  <a:pt x="1312805" y="1298679"/>
                </a:lnTo>
                <a:lnTo>
                  <a:pt x="1340233" y="1264067"/>
                </a:lnTo>
                <a:lnTo>
                  <a:pt x="1372515" y="1233906"/>
                </a:lnTo>
                <a:lnTo>
                  <a:pt x="1409106" y="1208807"/>
                </a:lnTo>
                <a:lnTo>
                  <a:pt x="1449463" y="1189379"/>
                </a:lnTo>
                <a:lnTo>
                  <a:pt x="1493042" y="1176231"/>
                </a:lnTo>
                <a:lnTo>
                  <a:pt x="1539299" y="1169972"/>
                </a:lnTo>
                <a:lnTo>
                  <a:pt x="1555609" y="1169101"/>
                </a:lnTo>
                <a:lnTo>
                  <a:pt x="1563793" y="1169391"/>
                </a:lnTo>
                <a:lnTo>
                  <a:pt x="1570816" y="1169565"/>
                </a:lnTo>
                <a:lnTo>
                  <a:pt x="1577782" y="1169855"/>
                </a:lnTo>
                <a:lnTo>
                  <a:pt x="1584689" y="1170610"/>
                </a:lnTo>
                <a:lnTo>
                  <a:pt x="1630136" y="1170610"/>
                </a:lnTo>
                <a:lnTo>
                  <a:pt x="1630136" y="1179201"/>
                </a:lnTo>
                <a:lnTo>
                  <a:pt x="1655047" y="1187124"/>
                </a:lnTo>
                <a:lnTo>
                  <a:pt x="1679190" y="1197274"/>
                </a:lnTo>
                <a:lnTo>
                  <a:pt x="1702430" y="1209589"/>
                </a:lnTo>
                <a:lnTo>
                  <a:pt x="1711406" y="1215419"/>
                </a:lnTo>
                <a:lnTo>
                  <a:pt x="1541098" y="1215419"/>
                </a:lnTo>
                <a:lnTo>
                  <a:pt x="1491525" y="1223141"/>
                </a:lnTo>
                <a:lnTo>
                  <a:pt x="1445939" y="1240005"/>
                </a:lnTo>
                <a:lnTo>
                  <a:pt x="1405259" y="1264988"/>
                </a:lnTo>
                <a:lnTo>
                  <a:pt x="1370423" y="1297049"/>
                </a:lnTo>
                <a:lnTo>
                  <a:pt x="1342341" y="1335174"/>
                </a:lnTo>
                <a:lnTo>
                  <a:pt x="1321941" y="1378331"/>
                </a:lnTo>
                <a:lnTo>
                  <a:pt x="1310147" y="1425490"/>
                </a:lnTo>
                <a:lnTo>
                  <a:pt x="1308160" y="1469473"/>
                </a:lnTo>
                <a:close/>
              </a:path>
              <a:path w="1857375" h="1754504">
                <a:moveTo>
                  <a:pt x="1709784" y="1264360"/>
                </a:moveTo>
                <a:lnTo>
                  <a:pt x="1698221" y="1260809"/>
                </a:lnTo>
                <a:lnTo>
                  <a:pt x="1662276" y="1239547"/>
                </a:lnTo>
                <a:lnTo>
                  <a:pt x="1623534" y="1224750"/>
                </a:lnTo>
                <a:lnTo>
                  <a:pt x="1582855" y="1216635"/>
                </a:lnTo>
                <a:lnTo>
                  <a:pt x="1541098" y="1215419"/>
                </a:lnTo>
                <a:lnTo>
                  <a:pt x="1711406" y="1215419"/>
                </a:lnTo>
                <a:lnTo>
                  <a:pt x="1724630" y="1224010"/>
                </a:lnTo>
                <a:lnTo>
                  <a:pt x="1730202" y="1228479"/>
                </a:lnTo>
                <a:lnTo>
                  <a:pt x="1733337" y="1235386"/>
                </a:lnTo>
                <a:lnTo>
                  <a:pt x="1733046" y="1242583"/>
                </a:lnTo>
                <a:lnTo>
                  <a:pt x="1729384" y="1254116"/>
                </a:lnTo>
                <a:lnTo>
                  <a:pt x="1720901" y="1261752"/>
                </a:lnTo>
                <a:lnTo>
                  <a:pt x="1709784" y="1264360"/>
                </a:lnTo>
                <a:close/>
              </a:path>
              <a:path w="1857375" h="1754504">
                <a:moveTo>
                  <a:pt x="1619073" y="1517997"/>
                </a:moveTo>
                <a:lnTo>
                  <a:pt x="1553403" y="1517997"/>
                </a:lnTo>
                <a:lnTo>
                  <a:pt x="1822839" y="1267136"/>
                </a:lnTo>
                <a:lnTo>
                  <a:pt x="1827638" y="1264984"/>
                </a:lnTo>
                <a:lnTo>
                  <a:pt x="1835724" y="1264175"/>
                </a:lnTo>
                <a:lnTo>
                  <a:pt x="1838801" y="1264524"/>
                </a:lnTo>
                <a:lnTo>
                  <a:pt x="1841703" y="1265510"/>
                </a:lnTo>
                <a:lnTo>
                  <a:pt x="1851772" y="1272107"/>
                </a:lnTo>
                <a:lnTo>
                  <a:pt x="1856823" y="1282285"/>
                </a:lnTo>
                <a:lnTo>
                  <a:pt x="1856346" y="1293638"/>
                </a:lnTo>
                <a:lnTo>
                  <a:pt x="1849829" y="1303761"/>
                </a:lnTo>
                <a:lnTo>
                  <a:pt x="1619073" y="1517997"/>
                </a:lnTo>
                <a:close/>
              </a:path>
              <a:path w="1857375" h="1754504">
                <a:moveTo>
                  <a:pt x="1550356" y="1572775"/>
                </a:moveTo>
                <a:lnTo>
                  <a:pt x="1541746" y="1570724"/>
                </a:lnTo>
                <a:lnTo>
                  <a:pt x="1534365" y="1565244"/>
                </a:lnTo>
                <a:lnTo>
                  <a:pt x="1429540" y="1446140"/>
                </a:lnTo>
                <a:lnTo>
                  <a:pt x="1427857" y="1437608"/>
                </a:lnTo>
                <a:lnTo>
                  <a:pt x="1430526" y="1429888"/>
                </a:lnTo>
                <a:lnTo>
                  <a:pt x="1437336" y="1419802"/>
                </a:lnTo>
                <a:lnTo>
                  <a:pt x="1447693" y="1414848"/>
                </a:lnTo>
                <a:lnTo>
                  <a:pt x="1459160" y="1415498"/>
                </a:lnTo>
                <a:lnTo>
                  <a:pt x="1469299" y="1422226"/>
                </a:lnTo>
                <a:lnTo>
                  <a:pt x="1553403" y="1517997"/>
                </a:lnTo>
                <a:lnTo>
                  <a:pt x="1619073" y="1517997"/>
                </a:lnTo>
                <a:lnTo>
                  <a:pt x="1566869" y="1566463"/>
                </a:lnTo>
                <a:lnTo>
                  <a:pt x="1559097" y="1571366"/>
                </a:lnTo>
                <a:lnTo>
                  <a:pt x="1550356" y="1572775"/>
                </a:lnTo>
                <a:close/>
              </a:path>
              <a:path w="1857375" h="1754504">
                <a:moveTo>
                  <a:pt x="1711307" y="1708843"/>
                </a:moveTo>
                <a:lnTo>
                  <a:pt x="1568146" y="1708843"/>
                </a:lnTo>
                <a:lnTo>
                  <a:pt x="1617772" y="1701119"/>
                </a:lnTo>
                <a:lnTo>
                  <a:pt x="1663496" y="1684249"/>
                </a:lnTo>
                <a:lnTo>
                  <a:pt x="1704367" y="1659263"/>
                </a:lnTo>
                <a:lnTo>
                  <a:pt x="1739431" y="1627191"/>
                </a:lnTo>
                <a:lnTo>
                  <a:pt x="1767737" y="1589062"/>
                </a:lnTo>
                <a:lnTo>
                  <a:pt x="1788332" y="1545907"/>
                </a:lnTo>
                <a:lnTo>
                  <a:pt x="1800265" y="1498755"/>
                </a:lnTo>
                <a:lnTo>
                  <a:pt x="1802582" y="1448636"/>
                </a:lnTo>
                <a:lnTo>
                  <a:pt x="1802519" y="1441338"/>
                </a:lnTo>
                <a:lnTo>
                  <a:pt x="1804693" y="1434568"/>
                </a:lnTo>
                <a:lnTo>
                  <a:pt x="1808859" y="1428810"/>
                </a:lnTo>
                <a:lnTo>
                  <a:pt x="1814771" y="1424548"/>
                </a:lnTo>
                <a:lnTo>
                  <a:pt x="1826583" y="1422226"/>
                </a:lnTo>
                <a:lnTo>
                  <a:pt x="1837306" y="1425941"/>
                </a:lnTo>
                <a:lnTo>
                  <a:pt x="1844922" y="1434359"/>
                </a:lnTo>
                <a:lnTo>
                  <a:pt x="1847391" y="1446140"/>
                </a:lnTo>
                <a:lnTo>
                  <a:pt x="1846151" y="1493682"/>
                </a:lnTo>
                <a:lnTo>
                  <a:pt x="1837520" y="1539208"/>
                </a:lnTo>
                <a:lnTo>
                  <a:pt x="1822070" y="1582079"/>
                </a:lnTo>
                <a:lnTo>
                  <a:pt x="1800375" y="1621658"/>
                </a:lnTo>
                <a:lnTo>
                  <a:pt x="1773009" y="1657308"/>
                </a:lnTo>
                <a:lnTo>
                  <a:pt x="1740544" y="1688390"/>
                </a:lnTo>
                <a:lnTo>
                  <a:pt x="1711307" y="1708843"/>
                </a:lnTo>
                <a:close/>
              </a:path>
            </a:pathLst>
          </a:custGeom>
          <a:solidFill>
            <a:srgbClr val="45A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24512" y="2743200"/>
            <a:ext cx="0" cy="2143125"/>
          </a:xfrm>
          <a:custGeom>
            <a:avLst/>
            <a:gdLst/>
            <a:ahLst/>
            <a:cxnLst/>
            <a:rect l="l" t="t" r="r" b="b"/>
            <a:pathLst>
              <a:path h="2143125">
                <a:moveTo>
                  <a:pt x="0" y="2143124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7823" y="711200"/>
            <a:ext cx="9897110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9954" marR="5080" indent="-3437890">
              <a:lnSpc>
                <a:spcPct val="125000"/>
              </a:lnSpc>
              <a:spcBef>
                <a:spcPts val="100"/>
              </a:spcBef>
            </a:pPr>
            <a:r>
              <a:rPr spc="50" dirty="0"/>
              <a:t>Noziedzīgi</a:t>
            </a:r>
            <a:r>
              <a:rPr spc="-260" dirty="0"/>
              <a:t> </a:t>
            </a:r>
            <a:r>
              <a:rPr spc="-20" dirty="0"/>
              <a:t>iegūtu</a:t>
            </a:r>
            <a:r>
              <a:rPr spc="-260" dirty="0"/>
              <a:t> </a:t>
            </a:r>
            <a:r>
              <a:rPr spc="-30" dirty="0"/>
              <a:t>līdzekļu</a:t>
            </a:r>
            <a:r>
              <a:rPr spc="-260" dirty="0"/>
              <a:t> </a:t>
            </a:r>
            <a:r>
              <a:rPr spc="-10" dirty="0"/>
              <a:t>legalizācijas </a:t>
            </a:r>
            <a:r>
              <a:rPr spc="65" dirty="0"/>
              <a:t>apkarošana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92424" y="3206750"/>
            <a:ext cx="3505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350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2424" y="3759200"/>
            <a:ext cx="3505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300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2424" y="4311650"/>
            <a:ext cx="3505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250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2424" y="4864100"/>
            <a:ext cx="350520" cy="815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200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150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2424" y="5978524"/>
            <a:ext cx="3505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100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92424" y="6530975"/>
            <a:ext cx="2425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50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92424" y="7083425"/>
            <a:ext cx="1339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65" dirty="0">
                <a:solidFill>
                  <a:srgbClr val="294E66"/>
                </a:solidFill>
                <a:latin typeface="Trebuchet MS"/>
                <a:cs typeface="Trebuchet MS"/>
              </a:rPr>
              <a:t>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05124" y="3467100"/>
            <a:ext cx="5810250" cy="9525"/>
          </a:xfrm>
          <a:custGeom>
            <a:avLst/>
            <a:gdLst/>
            <a:ahLst/>
            <a:cxnLst/>
            <a:rect l="l" t="t" r="r" b="b"/>
            <a:pathLst>
              <a:path w="5810250" h="9525">
                <a:moveTo>
                  <a:pt x="5810249" y="9524"/>
                </a:moveTo>
                <a:lnTo>
                  <a:pt x="0" y="9524"/>
                </a:lnTo>
                <a:lnTo>
                  <a:pt x="0" y="0"/>
                </a:lnTo>
                <a:lnTo>
                  <a:pt x="5810249" y="0"/>
                </a:lnTo>
                <a:lnTo>
                  <a:pt x="5810249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905124" y="3644319"/>
            <a:ext cx="5829300" cy="4023360"/>
            <a:chOff x="2905124" y="3644319"/>
            <a:chExt cx="5829300" cy="4023360"/>
          </a:xfrm>
        </p:grpSpPr>
        <p:sp>
          <p:nvSpPr>
            <p:cNvPr id="12" name="object 12"/>
            <p:cNvSpPr/>
            <p:nvPr/>
          </p:nvSpPr>
          <p:spPr>
            <a:xfrm>
              <a:off x="2905112" y="4019549"/>
              <a:ext cx="5810250" cy="3333750"/>
            </a:xfrm>
            <a:custGeom>
              <a:avLst/>
              <a:gdLst/>
              <a:ahLst/>
              <a:cxnLst/>
              <a:rect l="l" t="t" r="r" b="b"/>
              <a:pathLst>
                <a:path w="5810250" h="3333750">
                  <a:moveTo>
                    <a:pt x="523875" y="2771775"/>
                  </a:moveTo>
                  <a:lnTo>
                    <a:pt x="0" y="2771775"/>
                  </a:lnTo>
                  <a:lnTo>
                    <a:pt x="0" y="2781300"/>
                  </a:lnTo>
                  <a:lnTo>
                    <a:pt x="523875" y="2781300"/>
                  </a:lnTo>
                  <a:lnTo>
                    <a:pt x="523875" y="2771775"/>
                  </a:lnTo>
                  <a:close/>
                </a:path>
                <a:path w="5810250" h="3333750">
                  <a:moveTo>
                    <a:pt x="1428750" y="2771775"/>
                  </a:moveTo>
                  <a:lnTo>
                    <a:pt x="795337" y="2771775"/>
                  </a:lnTo>
                  <a:lnTo>
                    <a:pt x="795337" y="2781300"/>
                  </a:lnTo>
                  <a:lnTo>
                    <a:pt x="1428750" y="2781300"/>
                  </a:lnTo>
                  <a:lnTo>
                    <a:pt x="1428750" y="2771775"/>
                  </a:lnTo>
                  <a:close/>
                </a:path>
                <a:path w="5810250" h="3333750">
                  <a:moveTo>
                    <a:pt x="1428750" y="2219325"/>
                  </a:moveTo>
                  <a:lnTo>
                    <a:pt x="0" y="2219325"/>
                  </a:lnTo>
                  <a:lnTo>
                    <a:pt x="0" y="2228850"/>
                  </a:lnTo>
                  <a:lnTo>
                    <a:pt x="1428750" y="2228850"/>
                  </a:lnTo>
                  <a:lnTo>
                    <a:pt x="1428750" y="2219325"/>
                  </a:lnTo>
                  <a:close/>
                </a:path>
                <a:path w="5810250" h="3333750">
                  <a:moveTo>
                    <a:pt x="2333625" y="2219325"/>
                  </a:moveTo>
                  <a:lnTo>
                    <a:pt x="1700212" y="2219325"/>
                  </a:lnTo>
                  <a:lnTo>
                    <a:pt x="1700212" y="2228850"/>
                  </a:lnTo>
                  <a:lnTo>
                    <a:pt x="2333625" y="2228850"/>
                  </a:lnTo>
                  <a:lnTo>
                    <a:pt x="2333625" y="2219325"/>
                  </a:lnTo>
                  <a:close/>
                </a:path>
                <a:path w="5810250" h="3333750">
                  <a:moveTo>
                    <a:pt x="2333625" y="1666875"/>
                  </a:moveTo>
                  <a:lnTo>
                    <a:pt x="0" y="1666875"/>
                  </a:lnTo>
                  <a:lnTo>
                    <a:pt x="0" y="1676400"/>
                  </a:lnTo>
                  <a:lnTo>
                    <a:pt x="2333625" y="1676400"/>
                  </a:lnTo>
                  <a:lnTo>
                    <a:pt x="2333625" y="1666875"/>
                  </a:lnTo>
                  <a:close/>
                </a:path>
                <a:path w="5810250" h="3333750">
                  <a:moveTo>
                    <a:pt x="3238500" y="1666875"/>
                  </a:moveTo>
                  <a:lnTo>
                    <a:pt x="2605087" y="1666875"/>
                  </a:lnTo>
                  <a:lnTo>
                    <a:pt x="2605087" y="1676400"/>
                  </a:lnTo>
                  <a:lnTo>
                    <a:pt x="3238500" y="1676400"/>
                  </a:lnTo>
                  <a:lnTo>
                    <a:pt x="3238500" y="1666875"/>
                  </a:lnTo>
                  <a:close/>
                </a:path>
                <a:path w="5810250" h="3333750">
                  <a:moveTo>
                    <a:pt x="3238500" y="1104900"/>
                  </a:moveTo>
                  <a:lnTo>
                    <a:pt x="0" y="1104900"/>
                  </a:lnTo>
                  <a:lnTo>
                    <a:pt x="0" y="1114425"/>
                  </a:lnTo>
                  <a:lnTo>
                    <a:pt x="3238500" y="1114425"/>
                  </a:lnTo>
                  <a:lnTo>
                    <a:pt x="3238500" y="1104900"/>
                  </a:lnTo>
                  <a:close/>
                </a:path>
                <a:path w="5810250" h="3333750">
                  <a:moveTo>
                    <a:pt x="3238500" y="552450"/>
                  </a:moveTo>
                  <a:lnTo>
                    <a:pt x="0" y="552450"/>
                  </a:lnTo>
                  <a:lnTo>
                    <a:pt x="0" y="561975"/>
                  </a:lnTo>
                  <a:lnTo>
                    <a:pt x="3238500" y="561975"/>
                  </a:lnTo>
                  <a:lnTo>
                    <a:pt x="3238500" y="552450"/>
                  </a:lnTo>
                  <a:close/>
                </a:path>
                <a:path w="5810250" h="3333750">
                  <a:moveTo>
                    <a:pt x="4143375" y="1104900"/>
                  </a:moveTo>
                  <a:lnTo>
                    <a:pt x="3509962" y="1104900"/>
                  </a:lnTo>
                  <a:lnTo>
                    <a:pt x="3509962" y="1114425"/>
                  </a:lnTo>
                  <a:lnTo>
                    <a:pt x="4143375" y="1114425"/>
                  </a:lnTo>
                  <a:lnTo>
                    <a:pt x="4143375" y="1104900"/>
                  </a:lnTo>
                  <a:close/>
                </a:path>
                <a:path w="5810250" h="3333750">
                  <a:moveTo>
                    <a:pt x="4143375" y="552450"/>
                  </a:moveTo>
                  <a:lnTo>
                    <a:pt x="3509962" y="552450"/>
                  </a:lnTo>
                  <a:lnTo>
                    <a:pt x="3509962" y="561975"/>
                  </a:lnTo>
                  <a:lnTo>
                    <a:pt x="4143375" y="561975"/>
                  </a:lnTo>
                  <a:lnTo>
                    <a:pt x="4143375" y="552450"/>
                  </a:lnTo>
                  <a:close/>
                </a:path>
                <a:path w="5810250" h="3333750">
                  <a:moveTo>
                    <a:pt x="50482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5048250" y="9525"/>
                  </a:lnTo>
                  <a:lnTo>
                    <a:pt x="5048250" y="0"/>
                  </a:lnTo>
                  <a:close/>
                </a:path>
                <a:path w="5810250" h="3333750">
                  <a:moveTo>
                    <a:pt x="5810250" y="3324225"/>
                  </a:moveTo>
                  <a:lnTo>
                    <a:pt x="0" y="3324225"/>
                  </a:lnTo>
                  <a:lnTo>
                    <a:pt x="0" y="3333750"/>
                  </a:lnTo>
                  <a:lnTo>
                    <a:pt x="5810250" y="3333750"/>
                  </a:lnTo>
                  <a:lnTo>
                    <a:pt x="5810250" y="3324225"/>
                  </a:lnTo>
                  <a:close/>
                </a:path>
                <a:path w="5810250" h="3333750">
                  <a:moveTo>
                    <a:pt x="5810250" y="0"/>
                  </a:moveTo>
                  <a:lnTo>
                    <a:pt x="5319712" y="0"/>
                  </a:lnTo>
                  <a:lnTo>
                    <a:pt x="5319712" y="9525"/>
                  </a:lnTo>
                  <a:lnTo>
                    <a:pt x="5810250" y="9525"/>
                  </a:lnTo>
                  <a:lnTo>
                    <a:pt x="5810250" y="0"/>
                  </a:lnTo>
                  <a:close/>
                </a:path>
              </a:pathLst>
            </a:custGeom>
            <a:solidFill>
              <a:srgbClr val="8EC2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05112" y="7343775"/>
              <a:ext cx="5829300" cy="323850"/>
            </a:xfrm>
            <a:custGeom>
              <a:avLst/>
              <a:gdLst/>
              <a:ahLst/>
              <a:cxnLst/>
              <a:rect l="l" t="t" r="r" b="b"/>
              <a:pathLst>
                <a:path w="5829300" h="323850">
                  <a:moveTo>
                    <a:pt x="5829300" y="0"/>
                  </a:moveTo>
                  <a:lnTo>
                    <a:pt x="582930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352425" y="19050"/>
                  </a:lnTo>
                  <a:lnTo>
                    <a:pt x="352425" y="323850"/>
                  </a:lnTo>
                  <a:lnTo>
                    <a:pt x="361950" y="323850"/>
                  </a:lnTo>
                  <a:lnTo>
                    <a:pt x="361950" y="19050"/>
                  </a:lnTo>
                  <a:lnTo>
                    <a:pt x="1257300" y="19050"/>
                  </a:lnTo>
                  <a:lnTo>
                    <a:pt x="1257300" y="323850"/>
                  </a:lnTo>
                  <a:lnTo>
                    <a:pt x="1266825" y="323850"/>
                  </a:lnTo>
                  <a:lnTo>
                    <a:pt x="1266825" y="19050"/>
                  </a:lnTo>
                  <a:lnTo>
                    <a:pt x="2162175" y="19050"/>
                  </a:lnTo>
                  <a:lnTo>
                    <a:pt x="2162175" y="323850"/>
                  </a:lnTo>
                  <a:lnTo>
                    <a:pt x="2171700" y="323850"/>
                  </a:lnTo>
                  <a:lnTo>
                    <a:pt x="2171700" y="19050"/>
                  </a:lnTo>
                  <a:lnTo>
                    <a:pt x="3067050" y="19050"/>
                  </a:lnTo>
                  <a:lnTo>
                    <a:pt x="3067050" y="323850"/>
                  </a:lnTo>
                  <a:lnTo>
                    <a:pt x="3076575" y="323850"/>
                  </a:lnTo>
                  <a:lnTo>
                    <a:pt x="3076575" y="19050"/>
                  </a:lnTo>
                  <a:lnTo>
                    <a:pt x="3971925" y="19050"/>
                  </a:lnTo>
                  <a:lnTo>
                    <a:pt x="3971925" y="323850"/>
                  </a:lnTo>
                  <a:lnTo>
                    <a:pt x="3981450" y="323850"/>
                  </a:lnTo>
                  <a:lnTo>
                    <a:pt x="3981450" y="19050"/>
                  </a:lnTo>
                  <a:lnTo>
                    <a:pt x="4876800" y="19050"/>
                  </a:lnTo>
                  <a:lnTo>
                    <a:pt x="4876800" y="323850"/>
                  </a:lnTo>
                  <a:lnTo>
                    <a:pt x="4886325" y="323850"/>
                  </a:lnTo>
                  <a:lnTo>
                    <a:pt x="4886325" y="19050"/>
                  </a:lnTo>
                  <a:lnTo>
                    <a:pt x="5781675" y="19050"/>
                  </a:lnTo>
                  <a:lnTo>
                    <a:pt x="5781675" y="323850"/>
                  </a:lnTo>
                  <a:lnTo>
                    <a:pt x="5791200" y="323850"/>
                  </a:lnTo>
                  <a:lnTo>
                    <a:pt x="5791200" y="19050"/>
                  </a:lnTo>
                  <a:lnTo>
                    <a:pt x="5829300" y="19050"/>
                  </a:lnTo>
                  <a:lnTo>
                    <a:pt x="5829300" y="0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28999" y="6490906"/>
              <a:ext cx="271780" cy="853440"/>
            </a:xfrm>
            <a:custGeom>
              <a:avLst/>
              <a:gdLst/>
              <a:ahLst/>
              <a:cxnLst/>
              <a:rect l="l" t="t" r="r" b="b"/>
              <a:pathLst>
                <a:path w="271779" h="853440">
                  <a:moveTo>
                    <a:pt x="271462" y="852868"/>
                  </a:moveTo>
                  <a:lnTo>
                    <a:pt x="0" y="852868"/>
                  </a:lnTo>
                  <a:lnTo>
                    <a:pt x="0" y="0"/>
                  </a:lnTo>
                  <a:lnTo>
                    <a:pt x="271462" y="0"/>
                  </a:lnTo>
                  <a:lnTo>
                    <a:pt x="271462" y="852868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19512" y="7133326"/>
              <a:ext cx="271780" cy="210820"/>
            </a:xfrm>
            <a:custGeom>
              <a:avLst/>
              <a:gdLst/>
              <a:ahLst/>
              <a:cxnLst/>
              <a:rect l="l" t="t" r="r" b="b"/>
              <a:pathLst>
                <a:path w="271779" h="210820">
                  <a:moveTo>
                    <a:pt x="271462" y="210448"/>
                  </a:moveTo>
                  <a:lnTo>
                    <a:pt x="0" y="210448"/>
                  </a:lnTo>
                  <a:lnTo>
                    <a:pt x="0" y="0"/>
                  </a:lnTo>
                  <a:lnTo>
                    <a:pt x="271462" y="0"/>
                  </a:lnTo>
                  <a:lnTo>
                    <a:pt x="271462" y="210448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05337" y="6791324"/>
              <a:ext cx="633730" cy="9525"/>
            </a:xfrm>
            <a:custGeom>
              <a:avLst/>
              <a:gdLst/>
              <a:ahLst/>
              <a:cxnLst/>
              <a:rect l="l" t="t" r="r" b="b"/>
              <a:pathLst>
                <a:path w="633729" h="9525">
                  <a:moveTo>
                    <a:pt x="0" y="9524"/>
                  </a:moveTo>
                  <a:lnTo>
                    <a:pt x="633412" y="9524"/>
                  </a:lnTo>
                  <a:lnTo>
                    <a:pt x="633412" y="0"/>
                  </a:lnTo>
                  <a:lnTo>
                    <a:pt x="0" y="0"/>
                  </a:lnTo>
                  <a:lnTo>
                    <a:pt x="0" y="9524"/>
                  </a:lnTo>
                  <a:close/>
                </a:path>
              </a:pathLst>
            </a:custGeom>
            <a:solidFill>
              <a:srgbClr val="8EC2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33874" y="5903866"/>
              <a:ext cx="271780" cy="1440180"/>
            </a:xfrm>
            <a:custGeom>
              <a:avLst/>
              <a:gdLst/>
              <a:ahLst/>
              <a:cxnLst/>
              <a:rect l="l" t="t" r="r" b="b"/>
              <a:pathLst>
                <a:path w="271779" h="1440179">
                  <a:moveTo>
                    <a:pt x="271462" y="1439907"/>
                  </a:moveTo>
                  <a:lnTo>
                    <a:pt x="0" y="1439907"/>
                  </a:lnTo>
                  <a:lnTo>
                    <a:pt x="0" y="0"/>
                  </a:lnTo>
                  <a:lnTo>
                    <a:pt x="271462" y="0"/>
                  </a:lnTo>
                  <a:lnTo>
                    <a:pt x="271462" y="1439907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24387" y="7000411"/>
              <a:ext cx="271780" cy="343535"/>
            </a:xfrm>
            <a:custGeom>
              <a:avLst/>
              <a:gdLst/>
              <a:ahLst/>
              <a:cxnLst/>
              <a:rect l="l" t="t" r="r" b="b"/>
              <a:pathLst>
                <a:path w="271779" h="343534">
                  <a:moveTo>
                    <a:pt x="271462" y="343362"/>
                  </a:moveTo>
                  <a:lnTo>
                    <a:pt x="0" y="343362"/>
                  </a:lnTo>
                  <a:lnTo>
                    <a:pt x="0" y="0"/>
                  </a:lnTo>
                  <a:lnTo>
                    <a:pt x="271462" y="0"/>
                  </a:lnTo>
                  <a:lnTo>
                    <a:pt x="271462" y="343362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10199" y="6238875"/>
              <a:ext cx="633730" cy="561975"/>
            </a:xfrm>
            <a:custGeom>
              <a:avLst/>
              <a:gdLst/>
              <a:ahLst/>
              <a:cxnLst/>
              <a:rect l="l" t="t" r="r" b="b"/>
              <a:pathLst>
                <a:path w="633729" h="561975">
                  <a:moveTo>
                    <a:pt x="19050" y="552450"/>
                  </a:moveTo>
                  <a:lnTo>
                    <a:pt x="0" y="552450"/>
                  </a:lnTo>
                  <a:lnTo>
                    <a:pt x="0" y="561975"/>
                  </a:lnTo>
                  <a:lnTo>
                    <a:pt x="19050" y="561975"/>
                  </a:lnTo>
                  <a:lnTo>
                    <a:pt x="19050" y="552450"/>
                  </a:lnTo>
                  <a:close/>
                </a:path>
                <a:path w="633729" h="561975">
                  <a:moveTo>
                    <a:pt x="633412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3412" y="9525"/>
                  </a:lnTo>
                  <a:lnTo>
                    <a:pt x="633412" y="0"/>
                  </a:lnTo>
                  <a:close/>
                </a:path>
              </a:pathLst>
            </a:custGeom>
            <a:solidFill>
              <a:srgbClr val="8EC2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38749" y="5383284"/>
              <a:ext cx="271780" cy="1960880"/>
            </a:xfrm>
            <a:custGeom>
              <a:avLst/>
              <a:gdLst/>
              <a:ahLst/>
              <a:cxnLst/>
              <a:rect l="l" t="t" r="r" b="b"/>
              <a:pathLst>
                <a:path w="271779" h="1960879">
                  <a:moveTo>
                    <a:pt x="271462" y="1960489"/>
                  </a:moveTo>
                  <a:lnTo>
                    <a:pt x="0" y="1960489"/>
                  </a:lnTo>
                  <a:lnTo>
                    <a:pt x="0" y="0"/>
                  </a:lnTo>
                  <a:lnTo>
                    <a:pt x="271462" y="0"/>
                  </a:lnTo>
                  <a:lnTo>
                    <a:pt x="271462" y="1960489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00724" y="6791324"/>
              <a:ext cx="342900" cy="9525"/>
            </a:xfrm>
            <a:custGeom>
              <a:avLst/>
              <a:gdLst/>
              <a:ahLst/>
              <a:cxnLst/>
              <a:rect l="l" t="t" r="r" b="b"/>
              <a:pathLst>
                <a:path w="342900" h="9525">
                  <a:moveTo>
                    <a:pt x="0" y="9524"/>
                  </a:moveTo>
                  <a:lnTo>
                    <a:pt x="342899" y="9524"/>
                  </a:lnTo>
                  <a:lnTo>
                    <a:pt x="342899" y="0"/>
                  </a:lnTo>
                  <a:lnTo>
                    <a:pt x="0" y="0"/>
                  </a:lnTo>
                  <a:lnTo>
                    <a:pt x="0" y="9524"/>
                  </a:lnTo>
                  <a:close/>
                </a:path>
              </a:pathLst>
            </a:custGeom>
            <a:solidFill>
              <a:srgbClr val="8EC2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29262" y="6767811"/>
              <a:ext cx="271780" cy="576580"/>
            </a:xfrm>
            <a:custGeom>
              <a:avLst/>
              <a:gdLst/>
              <a:ahLst/>
              <a:cxnLst/>
              <a:rect l="l" t="t" r="r" b="b"/>
              <a:pathLst>
                <a:path w="271779" h="576579">
                  <a:moveTo>
                    <a:pt x="271462" y="575963"/>
                  </a:moveTo>
                  <a:lnTo>
                    <a:pt x="0" y="575963"/>
                  </a:lnTo>
                  <a:lnTo>
                    <a:pt x="0" y="0"/>
                  </a:lnTo>
                  <a:lnTo>
                    <a:pt x="271462" y="0"/>
                  </a:lnTo>
                  <a:lnTo>
                    <a:pt x="271462" y="575963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15074" y="5686425"/>
              <a:ext cx="633730" cy="1114425"/>
            </a:xfrm>
            <a:custGeom>
              <a:avLst/>
              <a:gdLst/>
              <a:ahLst/>
              <a:cxnLst/>
              <a:rect l="l" t="t" r="r" b="b"/>
              <a:pathLst>
                <a:path w="633729" h="1114425">
                  <a:moveTo>
                    <a:pt x="19050" y="1104900"/>
                  </a:moveTo>
                  <a:lnTo>
                    <a:pt x="0" y="1104900"/>
                  </a:lnTo>
                  <a:lnTo>
                    <a:pt x="0" y="1114425"/>
                  </a:lnTo>
                  <a:lnTo>
                    <a:pt x="19050" y="1114425"/>
                  </a:lnTo>
                  <a:lnTo>
                    <a:pt x="19050" y="1104900"/>
                  </a:lnTo>
                  <a:close/>
                </a:path>
                <a:path w="633729" h="1114425">
                  <a:moveTo>
                    <a:pt x="633412" y="552450"/>
                  </a:moveTo>
                  <a:lnTo>
                    <a:pt x="0" y="552450"/>
                  </a:lnTo>
                  <a:lnTo>
                    <a:pt x="0" y="561975"/>
                  </a:lnTo>
                  <a:lnTo>
                    <a:pt x="633412" y="561975"/>
                  </a:lnTo>
                  <a:lnTo>
                    <a:pt x="633412" y="552450"/>
                  </a:lnTo>
                  <a:close/>
                </a:path>
                <a:path w="633729" h="1114425">
                  <a:moveTo>
                    <a:pt x="633412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3412" y="9525"/>
                  </a:lnTo>
                  <a:lnTo>
                    <a:pt x="633412" y="0"/>
                  </a:lnTo>
                  <a:close/>
                </a:path>
              </a:pathLst>
            </a:custGeom>
            <a:solidFill>
              <a:srgbClr val="8EC2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43624" y="4187053"/>
              <a:ext cx="271780" cy="3157220"/>
            </a:xfrm>
            <a:custGeom>
              <a:avLst/>
              <a:gdLst/>
              <a:ahLst/>
              <a:cxnLst/>
              <a:rect l="l" t="t" r="r" b="b"/>
              <a:pathLst>
                <a:path w="271779" h="3157220">
                  <a:moveTo>
                    <a:pt x="271462" y="3156720"/>
                  </a:moveTo>
                  <a:lnTo>
                    <a:pt x="0" y="3156720"/>
                  </a:lnTo>
                  <a:lnTo>
                    <a:pt x="0" y="0"/>
                  </a:lnTo>
                  <a:lnTo>
                    <a:pt x="271462" y="0"/>
                  </a:lnTo>
                  <a:lnTo>
                    <a:pt x="271462" y="3156720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05599" y="6791324"/>
              <a:ext cx="342900" cy="9525"/>
            </a:xfrm>
            <a:custGeom>
              <a:avLst/>
              <a:gdLst/>
              <a:ahLst/>
              <a:cxnLst/>
              <a:rect l="l" t="t" r="r" b="b"/>
              <a:pathLst>
                <a:path w="342900" h="9525">
                  <a:moveTo>
                    <a:pt x="0" y="9524"/>
                  </a:moveTo>
                  <a:lnTo>
                    <a:pt x="342899" y="9524"/>
                  </a:lnTo>
                  <a:lnTo>
                    <a:pt x="342899" y="0"/>
                  </a:lnTo>
                  <a:lnTo>
                    <a:pt x="0" y="0"/>
                  </a:lnTo>
                  <a:lnTo>
                    <a:pt x="0" y="9524"/>
                  </a:lnTo>
                  <a:close/>
                </a:path>
              </a:pathLst>
            </a:custGeom>
            <a:solidFill>
              <a:srgbClr val="8EC2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34136" y="6568439"/>
              <a:ext cx="271780" cy="775335"/>
            </a:xfrm>
            <a:custGeom>
              <a:avLst/>
              <a:gdLst/>
              <a:ahLst/>
              <a:cxnLst/>
              <a:rect l="l" t="t" r="r" b="b"/>
              <a:pathLst>
                <a:path w="271779" h="775334">
                  <a:moveTo>
                    <a:pt x="271462" y="775334"/>
                  </a:moveTo>
                  <a:lnTo>
                    <a:pt x="0" y="775334"/>
                  </a:lnTo>
                  <a:lnTo>
                    <a:pt x="0" y="0"/>
                  </a:lnTo>
                  <a:lnTo>
                    <a:pt x="271462" y="0"/>
                  </a:lnTo>
                  <a:lnTo>
                    <a:pt x="271462" y="775334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19949" y="4571999"/>
              <a:ext cx="633730" cy="2228850"/>
            </a:xfrm>
            <a:custGeom>
              <a:avLst/>
              <a:gdLst/>
              <a:ahLst/>
              <a:cxnLst/>
              <a:rect l="l" t="t" r="r" b="b"/>
              <a:pathLst>
                <a:path w="633729" h="2228850">
                  <a:moveTo>
                    <a:pt x="19050" y="2219325"/>
                  </a:moveTo>
                  <a:lnTo>
                    <a:pt x="0" y="2219325"/>
                  </a:lnTo>
                  <a:lnTo>
                    <a:pt x="0" y="2228850"/>
                  </a:lnTo>
                  <a:lnTo>
                    <a:pt x="19050" y="2228850"/>
                  </a:lnTo>
                  <a:lnTo>
                    <a:pt x="19050" y="2219325"/>
                  </a:lnTo>
                  <a:close/>
                </a:path>
                <a:path w="633729" h="2228850">
                  <a:moveTo>
                    <a:pt x="19050" y="1666875"/>
                  </a:moveTo>
                  <a:lnTo>
                    <a:pt x="0" y="1666875"/>
                  </a:lnTo>
                  <a:lnTo>
                    <a:pt x="0" y="1676400"/>
                  </a:lnTo>
                  <a:lnTo>
                    <a:pt x="19050" y="1676400"/>
                  </a:lnTo>
                  <a:lnTo>
                    <a:pt x="19050" y="1666875"/>
                  </a:lnTo>
                  <a:close/>
                </a:path>
                <a:path w="633729" h="2228850">
                  <a:moveTo>
                    <a:pt x="633412" y="1114425"/>
                  </a:moveTo>
                  <a:lnTo>
                    <a:pt x="0" y="1114425"/>
                  </a:lnTo>
                  <a:lnTo>
                    <a:pt x="0" y="1123950"/>
                  </a:lnTo>
                  <a:lnTo>
                    <a:pt x="633412" y="1123950"/>
                  </a:lnTo>
                  <a:lnTo>
                    <a:pt x="633412" y="1114425"/>
                  </a:lnTo>
                  <a:close/>
                </a:path>
                <a:path w="633729" h="2228850">
                  <a:moveTo>
                    <a:pt x="633412" y="552450"/>
                  </a:moveTo>
                  <a:lnTo>
                    <a:pt x="0" y="552450"/>
                  </a:lnTo>
                  <a:lnTo>
                    <a:pt x="0" y="561975"/>
                  </a:lnTo>
                  <a:lnTo>
                    <a:pt x="633412" y="561975"/>
                  </a:lnTo>
                  <a:lnTo>
                    <a:pt x="633412" y="552450"/>
                  </a:lnTo>
                  <a:close/>
                </a:path>
                <a:path w="633729" h="2228850">
                  <a:moveTo>
                    <a:pt x="633412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33412" y="9525"/>
                  </a:lnTo>
                  <a:lnTo>
                    <a:pt x="633412" y="0"/>
                  </a:lnTo>
                  <a:close/>
                </a:path>
              </a:pathLst>
            </a:custGeom>
            <a:solidFill>
              <a:srgbClr val="8EC2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48499" y="4286739"/>
              <a:ext cx="271780" cy="3057525"/>
            </a:xfrm>
            <a:custGeom>
              <a:avLst/>
              <a:gdLst/>
              <a:ahLst/>
              <a:cxnLst/>
              <a:rect l="l" t="t" r="r" b="b"/>
              <a:pathLst>
                <a:path w="271779" h="3057525">
                  <a:moveTo>
                    <a:pt x="271462" y="3057034"/>
                  </a:moveTo>
                  <a:lnTo>
                    <a:pt x="0" y="3057034"/>
                  </a:lnTo>
                  <a:lnTo>
                    <a:pt x="0" y="0"/>
                  </a:lnTo>
                  <a:lnTo>
                    <a:pt x="271462" y="0"/>
                  </a:lnTo>
                  <a:lnTo>
                    <a:pt x="271462" y="3057034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10462" y="6238875"/>
              <a:ext cx="342900" cy="561975"/>
            </a:xfrm>
            <a:custGeom>
              <a:avLst/>
              <a:gdLst/>
              <a:ahLst/>
              <a:cxnLst/>
              <a:rect l="l" t="t" r="r" b="b"/>
              <a:pathLst>
                <a:path w="342900" h="561975">
                  <a:moveTo>
                    <a:pt x="342900" y="552450"/>
                  </a:moveTo>
                  <a:lnTo>
                    <a:pt x="0" y="552450"/>
                  </a:lnTo>
                  <a:lnTo>
                    <a:pt x="0" y="561975"/>
                  </a:lnTo>
                  <a:lnTo>
                    <a:pt x="342900" y="561975"/>
                  </a:lnTo>
                  <a:lnTo>
                    <a:pt x="342900" y="552450"/>
                  </a:lnTo>
                  <a:close/>
                </a:path>
                <a:path w="342900" h="561975">
                  <a:moveTo>
                    <a:pt x="34290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42900" y="9525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8EC2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39011" y="6158619"/>
              <a:ext cx="271780" cy="1185545"/>
            </a:xfrm>
            <a:custGeom>
              <a:avLst/>
              <a:gdLst/>
              <a:ahLst/>
              <a:cxnLst/>
              <a:rect l="l" t="t" r="r" b="b"/>
              <a:pathLst>
                <a:path w="271779" h="1185545">
                  <a:moveTo>
                    <a:pt x="271462" y="1185154"/>
                  </a:moveTo>
                  <a:lnTo>
                    <a:pt x="0" y="1185154"/>
                  </a:lnTo>
                  <a:lnTo>
                    <a:pt x="0" y="0"/>
                  </a:lnTo>
                  <a:lnTo>
                    <a:pt x="271462" y="0"/>
                  </a:lnTo>
                  <a:lnTo>
                    <a:pt x="271462" y="1185154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224825" y="4571999"/>
              <a:ext cx="490855" cy="2228850"/>
            </a:xfrm>
            <a:custGeom>
              <a:avLst/>
              <a:gdLst/>
              <a:ahLst/>
              <a:cxnLst/>
              <a:rect l="l" t="t" r="r" b="b"/>
              <a:pathLst>
                <a:path w="490854" h="2228850">
                  <a:moveTo>
                    <a:pt x="19050" y="2219325"/>
                  </a:moveTo>
                  <a:lnTo>
                    <a:pt x="0" y="2219325"/>
                  </a:lnTo>
                  <a:lnTo>
                    <a:pt x="0" y="2228850"/>
                  </a:lnTo>
                  <a:lnTo>
                    <a:pt x="19050" y="2228850"/>
                  </a:lnTo>
                  <a:lnTo>
                    <a:pt x="19050" y="2219325"/>
                  </a:lnTo>
                  <a:close/>
                </a:path>
                <a:path w="490854" h="2228850">
                  <a:moveTo>
                    <a:pt x="490537" y="1666875"/>
                  </a:moveTo>
                  <a:lnTo>
                    <a:pt x="0" y="1666875"/>
                  </a:lnTo>
                  <a:lnTo>
                    <a:pt x="0" y="1676400"/>
                  </a:lnTo>
                  <a:lnTo>
                    <a:pt x="490537" y="1676400"/>
                  </a:lnTo>
                  <a:lnTo>
                    <a:pt x="490537" y="1666875"/>
                  </a:lnTo>
                  <a:close/>
                </a:path>
                <a:path w="490854" h="2228850">
                  <a:moveTo>
                    <a:pt x="490537" y="1114425"/>
                  </a:moveTo>
                  <a:lnTo>
                    <a:pt x="0" y="1114425"/>
                  </a:lnTo>
                  <a:lnTo>
                    <a:pt x="0" y="1123950"/>
                  </a:lnTo>
                  <a:lnTo>
                    <a:pt x="490537" y="1123950"/>
                  </a:lnTo>
                  <a:lnTo>
                    <a:pt x="490537" y="1114425"/>
                  </a:lnTo>
                  <a:close/>
                </a:path>
                <a:path w="490854" h="2228850">
                  <a:moveTo>
                    <a:pt x="490537" y="552450"/>
                  </a:moveTo>
                  <a:lnTo>
                    <a:pt x="0" y="552450"/>
                  </a:lnTo>
                  <a:lnTo>
                    <a:pt x="0" y="561975"/>
                  </a:lnTo>
                  <a:lnTo>
                    <a:pt x="490537" y="561975"/>
                  </a:lnTo>
                  <a:lnTo>
                    <a:pt x="490537" y="552450"/>
                  </a:lnTo>
                  <a:close/>
                </a:path>
                <a:path w="490854" h="2228850">
                  <a:moveTo>
                    <a:pt x="490537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490537" y="9525"/>
                  </a:lnTo>
                  <a:lnTo>
                    <a:pt x="490537" y="0"/>
                  </a:lnTo>
                  <a:close/>
                </a:path>
              </a:pathLst>
            </a:custGeom>
            <a:solidFill>
              <a:srgbClr val="8EC2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53374" y="3644319"/>
              <a:ext cx="271780" cy="3699510"/>
            </a:xfrm>
            <a:custGeom>
              <a:avLst/>
              <a:gdLst/>
              <a:ahLst/>
              <a:cxnLst/>
              <a:rect l="l" t="t" r="r" b="b"/>
              <a:pathLst>
                <a:path w="271779" h="3699509">
                  <a:moveTo>
                    <a:pt x="271462" y="3699455"/>
                  </a:moveTo>
                  <a:lnTo>
                    <a:pt x="0" y="3699455"/>
                  </a:lnTo>
                  <a:lnTo>
                    <a:pt x="0" y="0"/>
                  </a:lnTo>
                  <a:lnTo>
                    <a:pt x="271462" y="0"/>
                  </a:lnTo>
                  <a:lnTo>
                    <a:pt x="271462" y="3699455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15349" y="6791324"/>
              <a:ext cx="200025" cy="9525"/>
            </a:xfrm>
            <a:custGeom>
              <a:avLst/>
              <a:gdLst/>
              <a:ahLst/>
              <a:cxnLst/>
              <a:rect l="l" t="t" r="r" b="b"/>
              <a:pathLst>
                <a:path w="200025" h="9525">
                  <a:moveTo>
                    <a:pt x="0" y="9524"/>
                  </a:moveTo>
                  <a:lnTo>
                    <a:pt x="200024" y="9524"/>
                  </a:lnTo>
                  <a:lnTo>
                    <a:pt x="200024" y="0"/>
                  </a:lnTo>
                  <a:lnTo>
                    <a:pt x="0" y="0"/>
                  </a:lnTo>
                  <a:lnTo>
                    <a:pt x="0" y="9524"/>
                  </a:lnTo>
                  <a:close/>
                </a:path>
              </a:pathLst>
            </a:custGeom>
            <a:solidFill>
              <a:srgbClr val="8EC2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243886" y="6280458"/>
              <a:ext cx="271780" cy="1063625"/>
            </a:xfrm>
            <a:custGeom>
              <a:avLst/>
              <a:gdLst/>
              <a:ahLst/>
              <a:cxnLst/>
              <a:rect l="l" t="t" r="r" b="b"/>
              <a:pathLst>
                <a:path w="271779" h="1063625">
                  <a:moveTo>
                    <a:pt x="271462" y="1063316"/>
                  </a:moveTo>
                  <a:lnTo>
                    <a:pt x="0" y="1063316"/>
                  </a:lnTo>
                  <a:lnTo>
                    <a:pt x="0" y="0"/>
                  </a:lnTo>
                  <a:lnTo>
                    <a:pt x="271462" y="0"/>
                  </a:lnTo>
                  <a:lnTo>
                    <a:pt x="271462" y="1063316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432447" y="6846931"/>
            <a:ext cx="539115" cy="4527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500" spc="35" dirty="0">
                <a:solidFill>
                  <a:srgbClr val="FFFFFF"/>
                </a:solidFill>
                <a:latin typeface="Trebuchet MS"/>
                <a:cs typeface="Trebuchet MS"/>
              </a:rPr>
              <a:t>77</a:t>
            </a:r>
            <a:endParaRPr sz="1500">
              <a:latin typeface="Trebuchet MS"/>
              <a:cs typeface="Trebuchet MS"/>
            </a:endParaRPr>
          </a:p>
          <a:p>
            <a:pPr marL="222885">
              <a:lnSpc>
                <a:spcPct val="100000"/>
              </a:lnSpc>
              <a:spcBef>
                <a:spcPts val="484"/>
              </a:spcBef>
            </a:pPr>
            <a:r>
              <a:rPr sz="1500" spc="35" dirty="0">
                <a:latin typeface="Trebuchet MS"/>
                <a:cs typeface="Trebuchet MS"/>
              </a:rPr>
              <a:t>19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37322" y="6949107"/>
            <a:ext cx="539750" cy="350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500" spc="35" dirty="0">
                <a:solidFill>
                  <a:srgbClr val="FFFFFF"/>
                </a:solidFill>
                <a:latin typeface="Trebuchet MS"/>
                <a:cs typeface="Trebuchet MS"/>
              </a:rPr>
              <a:t>130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500" spc="35" dirty="0">
                <a:solidFill>
                  <a:srgbClr val="FFFFFF"/>
                </a:solidFill>
                <a:latin typeface="Trebuchet MS"/>
                <a:cs typeface="Trebuchet MS"/>
              </a:rPr>
              <a:t>31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42197" y="6949107"/>
            <a:ext cx="539750" cy="350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500" spc="35" dirty="0">
                <a:solidFill>
                  <a:srgbClr val="FFFFFF"/>
                </a:solidFill>
                <a:latin typeface="Trebuchet MS"/>
                <a:cs typeface="Trebuchet MS"/>
              </a:rPr>
              <a:t>177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500" spc="35" dirty="0">
                <a:solidFill>
                  <a:srgbClr val="FFFFFF"/>
                </a:solidFill>
                <a:latin typeface="Trebuchet MS"/>
                <a:cs typeface="Trebuchet MS"/>
              </a:rPr>
              <a:t>52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47072" y="6949107"/>
            <a:ext cx="539750" cy="350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500" spc="35" dirty="0">
                <a:solidFill>
                  <a:srgbClr val="FFFFFF"/>
                </a:solidFill>
                <a:latin typeface="Trebuchet MS"/>
                <a:cs typeface="Trebuchet MS"/>
              </a:rPr>
              <a:t>285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500" spc="35" dirty="0">
                <a:solidFill>
                  <a:srgbClr val="FFFFFF"/>
                </a:solidFill>
                <a:latin typeface="Trebuchet MS"/>
                <a:cs typeface="Trebuchet MS"/>
              </a:rPr>
              <a:t>70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51947" y="6949107"/>
            <a:ext cx="539750" cy="350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500" spc="35" dirty="0">
                <a:solidFill>
                  <a:srgbClr val="FFFFFF"/>
                </a:solidFill>
                <a:latin typeface="Trebuchet MS"/>
                <a:cs typeface="Trebuchet MS"/>
              </a:rPr>
              <a:t>276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500" spc="35" dirty="0">
                <a:solidFill>
                  <a:srgbClr val="FFFFFF"/>
                </a:solidFill>
                <a:latin typeface="Trebuchet MS"/>
                <a:cs typeface="Trebuchet MS"/>
              </a:rPr>
              <a:t>107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56822" y="6949107"/>
            <a:ext cx="539750" cy="350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500" spc="35" dirty="0">
                <a:solidFill>
                  <a:srgbClr val="FFFFFF"/>
                </a:solidFill>
                <a:latin typeface="Trebuchet MS"/>
                <a:cs typeface="Trebuchet MS"/>
              </a:rPr>
              <a:t>334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500" spc="35" dirty="0">
                <a:solidFill>
                  <a:srgbClr val="FFFFFF"/>
                </a:solidFill>
                <a:latin typeface="Trebuchet MS"/>
                <a:cs typeface="Trebuchet MS"/>
              </a:rPr>
              <a:t>96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5674" y="7953375"/>
            <a:ext cx="152400" cy="152399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3480742" y="7369175"/>
            <a:ext cx="136398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904240" algn="l"/>
              </a:tabLst>
            </a:pP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2017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	</a:t>
            </a: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2018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Trebuchet MS"/>
              <a:cs typeface="Trebuchet MS"/>
            </a:endParaRPr>
          </a:p>
          <a:p>
            <a:pPr marL="55880" algn="ctr">
              <a:lnSpc>
                <a:spcPct val="100000"/>
              </a:lnSpc>
            </a:pPr>
            <a:r>
              <a:rPr sz="1500" spc="-10" dirty="0">
                <a:solidFill>
                  <a:srgbClr val="294E66"/>
                </a:solidFill>
                <a:latin typeface="Trebuchet MS"/>
                <a:cs typeface="Trebuchet MS"/>
              </a:rPr>
              <a:t>Uzsākti</a:t>
            </a:r>
            <a:r>
              <a:rPr sz="1500" spc="-1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294E66"/>
                </a:solidFill>
                <a:latin typeface="Trebuchet MS"/>
                <a:cs typeface="Trebuchet MS"/>
              </a:rPr>
              <a:t>KP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43" name="object 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3924" y="7953375"/>
            <a:ext cx="152400" cy="152399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4966195" y="7369175"/>
            <a:ext cx="3497579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>
              <a:lnSpc>
                <a:spcPct val="100000"/>
              </a:lnSpc>
              <a:spcBef>
                <a:spcPts val="100"/>
              </a:spcBef>
              <a:tabLst>
                <a:tab pos="1241425" algn="l"/>
                <a:tab pos="2146300" algn="l"/>
                <a:tab pos="3051175" algn="l"/>
              </a:tabLst>
            </a:pP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2019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	</a:t>
            </a: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2020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	</a:t>
            </a: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2021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	</a:t>
            </a: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2022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500" spc="-20" dirty="0">
                <a:solidFill>
                  <a:srgbClr val="294E66"/>
                </a:solidFill>
                <a:latin typeface="Trebuchet MS"/>
                <a:cs typeface="Trebuchet MS"/>
              </a:rPr>
              <a:t>Nodoti</a:t>
            </a:r>
            <a:r>
              <a:rPr sz="150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294E66"/>
                </a:solidFill>
                <a:latin typeface="Trebuchet MS"/>
                <a:cs typeface="Trebuchet MS"/>
              </a:rPr>
              <a:t>kriminālvajāšanas</a:t>
            </a:r>
            <a:r>
              <a:rPr sz="150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94E66"/>
                </a:solidFill>
                <a:latin typeface="Trebuchet MS"/>
                <a:cs typeface="Trebuchet MS"/>
              </a:rPr>
              <a:t>uzsākšanai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97275" y="2966640"/>
            <a:ext cx="1144905" cy="35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b="1" spc="-45" dirty="0">
                <a:solidFill>
                  <a:srgbClr val="294E66"/>
                </a:solidFill>
                <a:latin typeface="Trebuchet MS"/>
                <a:cs typeface="Trebuchet MS"/>
              </a:rPr>
              <a:t>KL</a:t>
            </a:r>
            <a:r>
              <a:rPr sz="2150" b="1" spc="-18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150" b="1" spc="-114" dirty="0">
                <a:solidFill>
                  <a:srgbClr val="294E66"/>
                </a:solidFill>
                <a:latin typeface="Trebuchet MS"/>
                <a:cs typeface="Trebuchet MS"/>
              </a:rPr>
              <a:t>195.p.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372599" y="3609975"/>
            <a:ext cx="1219200" cy="742950"/>
          </a:xfrm>
          <a:custGeom>
            <a:avLst/>
            <a:gdLst/>
            <a:ahLst/>
            <a:cxnLst/>
            <a:rect l="l" t="t" r="r" b="b"/>
            <a:pathLst>
              <a:path w="1219200" h="742950">
                <a:moveTo>
                  <a:pt x="129539" y="742759"/>
                </a:moveTo>
                <a:lnTo>
                  <a:pt x="0" y="261975"/>
                </a:lnTo>
                <a:lnTo>
                  <a:pt x="977379" y="0"/>
                </a:lnTo>
                <a:lnTo>
                  <a:pt x="1027875" y="191001"/>
                </a:lnTo>
                <a:lnTo>
                  <a:pt x="559100" y="191001"/>
                </a:lnTo>
                <a:lnTo>
                  <a:pt x="510997" y="197205"/>
                </a:lnTo>
                <a:lnTo>
                  <a:pt x="466226" y="215823"/>
                </a:lnTo>
                <a:lnTo>
                  <a:pt x="429172" y="244438"/>
                </a:lnTo>
                <a:lnTo>
                  <a:pt x="401073" y="281049"/>
                </a:lnTo>
                <a:lnTo>
                  <a:pt x="383170" y="323658"/>
                </a:lnTo>
                <a:lnTo>
                  <a:pt x="376700" y="370265"/>
                </a:lnTo>
                <a:lnTo>
                  <a:pt x="382904" y="418871"/>
                </a:lnTo>
                <a:lnTo>
                  <a:pt x="399913" y="460702"/>
                </a:lnTo>
                <a:lnTo>
                  <a:pt x="425694" y="495757"/>
                </a:lnTo>
                <a:lnTo>
                  <a:pt x="458661" y="523140"/>
                </a:lnTo>
                <a:lnTo>
                  <a:pt x="497225" y="541955"/>
                </a:lnTo>
                <a:lnTo>
                  <a:pt x="539800" y="551306"/>
                </a:lnTo>
                <a:lnTo>
                  <a:pt x="534128" y="558058"/>
                </a:lnTo>
                <a:lnTo>
                  <a:pt x="530080" y="565342"/>
                </a:lnTo>
                <a:lnTo>
                  <a:pt x="527654" y="573161"/>
                </a:lnTo>
                <a:lnTo>
                  <a:pt x="526846" y="581520"/>
                </a:lnTo>
                <a:lnTo>
                  <a:pt x="526846" y="621830"/>
                </a:lnTo>
                <a:lnTo>
                  <a:pt x="529704" y="629030"/>
                </a:lnTo>
                <a:lnTo>
                  <a:pt x="532599" y="634784"/>
                </a:lnTo>
                <a:lnTo>
                  <a:pt x="129539" y="742759"/>
                </a:lnTo>
                <a:close/>
              </a:path>
              <a:path w="1219200" h="742950">
                <a:moveTo>
                  <a:pt x="685152" y="506691"/>
                </a:moveTo>
                <a:lnTo>
                  <a:pt x="677989" y="506691"/>
                </a:lnTo>
                <a:lnTo>
                  <a:pt x="709801" y="469042"/>
                </a:lnTo>
                <a:lnTo>
                  <a:pt x="730686" y="424638"/>
                </a:lnTo>
                <a:lnTo>
                  <a:pt x="738891" y="375913"/>
                </a:lnTo>
                <a:lnTo>
                  <a:pt x="732662" y="325297"/>
                </a:lnTo>
                <a:lnTo>
                  <a:pt x="713944" y="280527"/>
                </a:lnTo>
                <a:lnTo>
                  <a:pt x="685108" y="243473"/>
                </a:lnTo>
                <a:lnTo>
                  <a:pt x="648276" y="215374"/>
                </a:lnTo>
                <a:lnTo>
                  <a:pt x="605567" y="197470"/>
                </a:lnTo>
                <a:lnTo>
                  <a:pt x="559100" y="191001"/>
                </a:lnTo>
                <a:lnTo>
                  <a:pt x="1027875" y="191001"/>
                </a:lnTo>
                <a:lnTo>
                  <a:pt x="1076705" y="375704"/>
                </a:lnTo>
                <a:lnTo>
                  <a:pt x="1055103" y="375704"/>
                </a:lnTo>
                <a:lnTo>
                  <a:pt x="992063" y="380742"/>
                </a:lnTo>
                <a:lnTo>
                  <a:pt x="936178" y="395497"/>
                </a:lnTo>
                <a:lnTo>
                  <a:pt x="896217" y="419423"/>
                </a:lnTo>
                <a:lnTo>
                  <a:pt x="880948" y="451980"/>
                </a:lnTo>
                <a:lnTo>
                  <a:pt x="880948" y="492290"/>
                </a:lnTo>
                <a:lnTo>
                  <a:pt x="883805" y="499490"/>
                </a:lnTo>
                <a:lnTo>
                  <a:pt x="886701" y="505244"/>
                </a:lnTo>
                <a:lnTo>
                  <a:pt x="693800" y="505244"/>
                </a:lnTo>
                <a:lnTo>
                  <a:pt x="685152" y="506691"/>
                </a:lnTo>
                <a:close/>
              </a:path>
              <a:path w="1219200" h="742950">
                <a:moveTo>
                  <a:pt x="1056551" y="549859"/>
                </a:moveTo>
                <a:lnTo>
                  <a:pt x="993477" y="544802"/>
                </a:lnTo>
                <a:lnTo>
                  <a:pt x="941751" y="530975"/>
                </a:lnTo>
                <a:lnTo>
                  <a:pt x="906762" y="510398"/>
                </a:lnTo>
                <a:lnTo>
                  <a:pt x="893902" y="485089"/>
                </a:lnTo>
                <a:lnTo>
                  <a:pt x="893902" y="451980"/>
                </a:lnTo>
                <a:lnTo>
                  <a:pt x="906762" y="426686"/>
                </a:lnTo>
                <a:lnTo>
                  <a:pt x="941751" y="406107"/>
                </a:lnTo>
                <a:lnTo>
                  <a:pt x="993477" y="392272"/>
                </a:lnTo>
                <a:lnTo>
                  <a:pt x="1056551" y="387210"/>
                </a:lnTo>
                <a:lnTo>
                  <a:pt x="1119608" y="392295"/>
                </a:lnTo>
                <a:lnTo>
                  <a:pt x="1171336" y="406288"/>
                </a:lnTo>
                <a:lnTo>
                  <a:pt x="1206334" y="427297"/>
                </a:lnTo>
                <a:lnTo>
                  <a:pt x="1219199" y="453428"/>
                </a:lnTo>
                <a:lnTo>
                  <a:pt x="1219199" y="485089"/>
                </a:lnTo>
                <a:lnTo>
                  <a:pt x="1206334" y="510398"/>
                </a:lnTo>
                <a:lnTo>
                  <a:pt x="1171336" y="530975"/>
                </a:lnTo>
                <a:lnTo>
                  <a:pt x="1119608" y="544802"/>
                </a:lnTo>
                <a:lnTo>
                  <a:pt x="1056551" y="549859"/>
                </a:lnTo>
                <a:close/>
              </a:path>
              <a:path w="1219200" h="742950">
                <a:moveTo>
                  <a:pt x="857897" y="547001"/>
                </a:moveTo>
                <a:lnTo>
                  <a:pt x="829953" y="528936"/>
                </a:lnTo>
                <a:lnTo>
                  <a:pt x="791879" y="515864"/>
                </a:lnTo>
                <a:lnTo>
                  <a:pt x="747591" y="507921"/>
                </a:lnTo>
                <a:lnTo>
                  <a:pt x="701001" y="505244"/>
                </a:lnTo>
                <a:lnTo>
                  <a:pt x="886701" y="505244"/>
                </a:lnTo>
                <a:lnTo>
                  <a:pt x="883805" y="508101"/>
                </a:lnTo>
                <a:lnTo>
                  <a:pt x="880948" y="510997"/>
                </a:lnTo>
                <a:lnTo>
                  <a:pt x="880948" y="541210"/>
                </a:lnTo>
                <a:lnTo>
                  <a:pt x="857897" y="547001"/>
                </a:lnTo>
                <a:close/>
              </a:path>
              <a:path w="1219200" h="742950">
                <a:moveTo>
                  <a:pt x="1056551" y="613181"/>
                </a:moveTo>
                <a:lnTo>
                  <a:pt x="993477" y="608124"/>
                </a:lnTo>
                <a:lnTo>
                  <a:pt x="941751" y="594298"/>
                </a:lnTo>
                <a:lnTo>
                  <a:pt x="906762" y="573721"/>
                </a:lnTo>
                <a:lnTo>
                  <a:pt x="893902" y="548411"/>
                </a:lnTo>
                <a:lnTo>
                  <a:pt x="893902" y="515302"/>
                </a:lnTo>
                <a:lnTo>
                  <a:pt x="906762" y="540618"/>
                </a:lnTo>
                <a:lnTo>
                  <a:pt x="941751" y="561208"/>
                </a:lnTo>
                <a:lnTo>
                  <a:pt x="993477" y="575047"/>
                </a:lnTo>
                <a:lnTo>
                  <a:pt x="1056551" y="580110"/>
                </a:lnTo>
                <a:lnTo>
                  <a:pt x="1195466" y="580110"/>
                </a:lnTo>
                <a:lnTo>
                  <a:pt x="1171336" y="594298"/>
                </a:lnTo>
                <a:lnTo>
                  <a:pt x="1119608" y="608124"/>
                </a:lnTo>
                <a:lnTo>
                  <a:pt x="1056551" y="613181"/>
                </a:lnTo>
                <a:close/>
              </a:path>
              <a:path w="1219200" h="742950">
                <a:moveTo>
                  <a:pt x="1195466" y="580110"/>
                </a:moveTo>
                <a:lnTo>
                  <a:pt x="1056551" y="580110"/>
                </a:lnTo>
                <a:lnTo>
                  <a:pt x="1119608" y="575047"/>
                </a:lnTo>
                <a:lnTo>
                  <a:pt x="1171336" y="561208"/>
                </a:lnTo>
                <a:lnTo>
                  <a:pt x="1206334" y="540618"/>
                </a:lnTo>
                <a:lnTo>
                  <a:pt x="1219199" y="515302"/>
                </a:lnTo>
                <a:lnTo>
                  <a:pt x="1219199" y="548411"/>
                </a:lnTo>
                <a:lnTo>
                  <a:pt x="1206334" y="573721"/>
                </a:lnTo>
                <a:lnTo>
                  <a:pt x="1195466" y="580110"/>
                </a:lnTo>
                <a:close/>
              </a:path>
              <a:path w="1219200" h="742950">
                <a:moveTo>
                  <a:pt x="701001" y="679399"/>
                </a:moveTo>
                <a:lnTo>
                  <a:pt x="637943" y="674342"/>
                </a:lnTo>
                <a:lnTo>
                  <a:pt x="586216" y="660515"/>
                </a:lnTo>
                <a:lnTo>
                  <a:pt x="551218" y="639938"/>
                </a:lnTo>
                <a:lnTo>
                  <a:pt x="538352" y="614629"/>
                </a:lnTo>
                <a:lnTo>
                  <a:pt x="538352" y="581520"/>
                </a:lnTo>
                <a:lnTo>
                  <a:pt x="551218" y="556226"/>
                </a:lnTo>
                <a:lnTo>
                  <a:pt x="586216" y="535647"/>
                </a:lnTo>
                <a:lnTo>
                  <a:pt x="637943" y="521812"/>
                </a:lnTo>
                <a:lnTo>
                  <a:pt x="701001" y="516750"/>
                </a:lnTo>
                <a:lnTo>
                  <a:pt x="764059" y="521835"/>
                </a:lnTo>
                <a:lnTo>
                  <a:pt x="815787" y="535828"/>
                </a:lnTo>
                <a:lnTo>
                  <a:pt x="850784" y="556837"/>
                </a:lnTo>
                <a:lnTo>
                  <a:pt x="863650" y="582968"/>
                </a:lnTo>
                <a:lnTo>
                  <a:pt x="863650" y="614629"/>
                </a:lnTo>
                <a:lnTo>
                  <a:pt x="850784" y="639938"/>
                </a:lnTo>
                <a:lnTo>
                  <a:pt x="815787" y="660515"/>
                </a:lnTo>
                <a:lnTo>
                  <a:pt x="764059" y="674342"/>
                </a:lnTo>
                <a:lnTo>
                  <a:pt x="701001" y="679399"/>
                </a:lnTo>
                <a:close/>
              </a:path>
              <a:path w="1219200" h="742950">
                <a:moveTo>
                  <a:pt x="1056551" y="677989"/>
                </a:moveTo>
                <a:lnTo>
                  <a:pt x="993477" y="672926"/>
                </a:lnTo>
                <a:lnTo>
                  <a:pt x="941751" y="659087"/>
                </a:lnTo>
                <a:lnTo>
                  <a:pt x="906762" y="638497"/>
                </a:lnTo>
                <a:lnTo>
                  <a:pt x="893902" y="613181"/>
                </a:lnTo>
                <a:lnTo>
                  <a:pt x="893902" y="580110"/>
                </a:lnTo>
                <a:lnTo>
                  <a:pt x="906762" y="605404"/>
                </a:lnTo>
                <a:lnTo>
                  <a:pt x="941751" y="625982"/>
                </a:lnTo>
                <a:lnTo>
                  <a:pt x="993477" y="639818"/>
                </a:lnTo>
                <a:lnTo>
                  <a:pt x="1056551" y="644880"/>
                </a:lnTo>
                <a:lnTo>
                  <a:pt x="1195483" y="644880"/>
                </a:lnTo>
                <a:lnTo>
                  <a:pt x="1171336" y="659087"/>
                </a:lnTo>
                <a:lnTo>
                  <a:pt x="1119608" y="672926"/>
                </a:lnTo>
                <a:lnTo>
                  <a:pt x="1056551" y="677989"/>
                </a:lnTo>
                <a:close/>
              </a:path>
              <a:path w="1219200" h="742950">
                <a:moveTo>
                  <a:pt x="1195483" y="644880"/>
                </a:moveTo>
                <a:lnTo>
                  <a:pt x="1056551" y="644880"/>
                </a:lnTo>
                <a:lnTo>
                  <a:pt x="1119608" y="639818"/>
                </a:lnTo>
                <a:lnTo>
                  <a:pt x="1171336" y="625982"/>
                </a:lnTo>
                <a:lnTo>
                  <a:pt x="1206334" y="605404"/>
                </a:lnTo>
                <a:lnTo>
                  <a:pt x="1219199" y="580110"/>
                </a:lnTo>
                <a:lnTo>
                  <a:pt x="1219199" y="613181"/>
                </a:lnTo>
                <a:lnTo>
                  <a:pt x="1206334" y="638497"/>
                </a:lnTo>
                <a:lnTo>
                  <a:pt x="1195483" y="644880"/>
                </a:lnTo>
                <a:close/>
              </a:path>
              <a:path w="1219200" h="742950">
                <a:moveTo>
                  <a:pt x="701001" y="742759"/>
                </a:moveTo>
                <a:lnTo>
                  <a:pt x="637943" y="737696"/>
                </a:lnTo>
                <a:lnTo>
                  <a:pt x="586216" y="723861"/>
                </a:lnTo>
                <a:lnTo>
                  <a:pt x="551218" y="703283"/>
                </a:lnTo>
                <a:lnTo>
                  <a:pt x="538352" y="677989"/>
                </a:lnTo>
                <a:lnTo>
                  <a:pt x="538352" y="644880"/>
                </a:lnTo>
                <a:lnTo>
                  <a:pt x="551218" y="670174"/>
                </a:lnTo>
                <a:lnTo>
                  <a:pt x="586216" y="690752"/>
                </a:lnTo>
                <a:lnTo>
                  <a:pt x="637943" y="704588"/>
                </a:lnTo>
                <a:lnTo>
                  <a:pt x="701001" y="709650"/>
                </a:lnTo>
                <a:lnTo>
                  <a:pt x="839956" y="709650"/>
                </a:lnTo>
                <a:lnTo>
                  <a:pt x="815787" y="723861"/>
                </a:lnTo>
                <a:lnTo>
                  <a:pt x="764059" y="737696"/>
                </a:lnTo>
                <a:lnTo>
                  <a:pt x="701001" y="742759"/>
                </a:lnTo>
                <a:close/>
              </a:path>
              <a:path w="1219200" h="742950">
                <a:moveTo>
                  <a:pt x="839956" y="709650"/>
                </a:moveTo>
                <a:lnTo>
                  <a:pt x="701001" y="709650"/>
                </a:lnTo>
                <a:lnTo>
                  <a:pt x="764059" y="704588"/>
                </a:lnTo>
                <a:lnTo>
                  <a:pt x="815787" y="690752"/>
                </a:lnTo>
                <a:lnTo>
                  <a:pt x="850784" y="670174"/>
                </a:lnTo>
                <a:lnTo>
                  <a:pt x="863650" y="644880"/>
                </a:lnTo>
                <a:lnTo>
                  <a:pt x="863650" y="677989"/>
                </a:lnTo>
                <a:lnTo>
                  <a:pt x="850784" y="703283"/>
                </a:lnTo>
                <a:lnTo>
                  <a:pt x="839956" y="709650"/>
                </a:lnTo>
                <a:close/>
              </a:path>
              <a:path w="1219200" h="742950">
                <a:moveTo>
                  <a:pt x="1056551" y="742759"/>
                </a:moveTo>
                <a:lnTo>
                  <a:pt x="993477" y="737696"/>
                </a:lnTo>
                <a:lnTo>
                  <a:pt x="941751" y="723861"/>
                </a:lnTo>
                <a:lnTo>
                  <a:pt x="906762" y="703283"/>
                </a:lnTo>
                <a:lnTo>
                  <a:pt x="893902" y="677989"/>
                </a:lnTo>
                <a:lnTo>
                  <a:pt x="893902" y="644880"/>
                </a:lnTo>
                <a:lnTo>
                  <a:pt x="906762" y="670174"/>
                </a:lnTo>
                <a:lnTo>
                  <a:pt x="941751" y="690752"/>
                </a:lnTo>
                <a:lnTo>
                  <a:pt x="993477" y="704588"/>
                </a:lnTo>
                <a:lnTo>
                  <a:pt x="1056551" y="709650"/>
                </a:lnTo>
                <a:lnTo>
                  <a:pt x="1195505" y="709650"/>
                </a:lnTo>
                <a:lnTo>
                  <a:pt x="1171336" y="723861"/>
                </a:lnTo>
                <a:lnTo>
                  <a:pt x="1119608" y="737696"/>
                </a:lnTo>
                <a:lnTo>
                  <a:pt x="1056551" y="742759"/>
                </a:lnTo>
                <a:close/>
              </a:path>
              <a:path w="1219200" h="742950">
                <a:moveTo>
                  <a:pt x="1195505" y="709650"/>
                </a:moveTo>
                <a:lnTo>
                  <a:pt x="1056551" y="709650"/>
                </a:lnTo>
                <a:lnTo>
                  <a:pt x="1119608" y="704588"/>
                </a:lnTo>
                <a:lnTo>
                  <a:pt x="1171336" y="690752"/>
                </a:lnTo>
                <a:lnTo>
                  <a:pt x="1206334" y="670174"/>
                </a:lnTo>
                <a:lnTo>
                  <a:pt x="1219199" y="644880"/>
                </a:lnTo>
                <a:lnTo>
                  <a:pt x="1219199" y="677989"/>
                </a:lnTo>
                <a:lnTo>
                  <a:pt x="1206334" y="703283"/>
                </a:lnTo>
                <a:lnTo>
                  <a:pt x="1195505" y="709650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9740899" y="3467357"/>
            <a:ext cx="5683885" cy="13639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algn="r">
              <a:lnSpc>
                <a:spcPts val="1885"/>
              </a:lnSpc>
              <a:spcBef>
                <a:spcPts val="130"/>
              </a:spcBef>
            </a:pPr>
            <a:r>
              <a:rPr sz="1600" b="1" spc="-35" dirty="0">
                <a:solidFill>
                  <a:srgbClr val="294E66"/>
                </a:solidFill>
                <a:latin typeface="Trebuchet MS"/>
                <a:cs typeface="Trebuchet MS"/>
              </a:rPr>
              <a:t>(-</a:t>
            </a:r>
            <a:r>
              <a:rPr sz="1600" b="1" spc="-90" dirty="0">
                <a:solidFill>
                  <a:srgbClr val="294E66"/>
                </a:solidFill>
                <a:latin typeface="Trebuchet MS"/>
                <a:cs typeface="Trebuchet MS"/>
              </a:rPr>
              <a:t>1,057</a:t>
            </a:r>
            <a:r>
              <a:rPr sz="1600" b="1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294E66"/>
                </a:solidFill>
                <a:latin typeface="Trebuchet MS"/>
                <a:cs typeface="Trebuchet MS"/>
              </a:rPr>
              <a:t>miljrd.)</a:t>
            </a:r>
            <a:endParaRPr sz="1600">
              <a:latin typeface="Trebuchet MS"/>
              <a:cs typeface="Trebuchet MS"/>
            </a:endParaRPr>
          </a:p>
          <a:p>
            <a:pPr marL="136525" algn="ctr">
              <a:lnSpc>
                <a:spcPts val="5845"/>
              </a:lnSpc>
            </a:pPr>
            <a:r>
              <a:rPr sz="4900" b="1" spc="-145" dirty="0">
                <a:solidFill>
                  <a:srgbClr val="8EC2A6"/>
                </a:solidFill>
                <a:latin typeface="Trebuchet MS"/>
                <a:cs typeface="Trebuchet MS"/>
              </a:rPr>
              <a:t>475</a:t>
            </a:r>
            <a:r>
              <a:rPr sz="4900" b="1" spc="-31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4900" b="1" spc="-145" dirty="0">
                <a:solidFill>
                  <a:srgbClr val="8EC2A6"/>
                </a:solidFill>
                <a:latin typeface="Trebuchet MS"/>
                <a:cs typeface="Trebuchet MS"/>
              </a:rPr>
              <a:t>056</a:t>
            </a:r>
            <a:r>
              <a:rPr sz="4900" b="1" spc="-31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4900" b="1" spc="-145" dirty="0">
                <a:solidFill>
                  <a:srgbClr val="8EC2A6"/>
                </a:solidFill>
                <a:latin typeface="Trebuchet MS"/>
                <a:cs typeface="Trebuchet MS"/>
              </a:rPr>
              <a:t>878</a:t>
            </a:r>
            <a:r>
              <a:rPr sz="4900" b="1" spc="-31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4900" b="1" spc="-50" dirty="0">
                <a:solidFill>
                  <a:srgbClr val="8EC2A6"/>
                </a:solidFill>
                <a:latin typeface="Trebuchet MS"/>
                <a:cs typeface="Trebuchet MS"/>
              </a:rPr>
              <a:t>€</a:t>
            </a:r>
            <a:endParaRPr sz="4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950" dirty="0">
                <a:solidFill>
                  <a:srgbClr val="294E66"/>
                </a:solidFill>
                <a:latin typeface="Trebuchet MS"/>
                <a:cs typeface="Trebuchet MS"/>
              </a:rPr>
              <a:t>Kopā</a:t>
            </a:r>
            <a:r>
              <a:rPr sz="19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950" spc="-50" dirty="0">
                <a:solidFill>
                  <a:srgbClr val="294E66"/>
                </a:solidFill>
                <a:latin typeface="Trebuchet MS"/>
                <a:cs typeface="Trebuchet MS"/>
              </a:rPr>
              <a:t>arestēta</a:t>
            </a:r>
            <a:r>
              <a:rPr sz="19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950" spc="-25" dirty="0">
                <a:solidFill>
                  <a:srgbClr val="294E66"/>
                </a:solidFill>
                <a:latin typeface="Trebuchet MS"/>
                <a:cs typeface="Trebuchet MS"/>
              </a:rPr>
              <a:t>noziedzīgi</a:t>
            </a:r>
            <a:r>
              <a:rPr sz="19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950" spc="-45" dirty="0">
                <a:solidFill>
                  <a:srgbClr val="294E66"/>
                </a:solidFill>
                <a:latin typeface="Trebuchet MS"/>
                <a:cs typeface="Trebuchet MS"/>
              </a:rPr>
              <a:t>iegūta</a:t>
            </a:r>
            <a:r>
              <a:rPr sz="19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950" spc="-10" dirty="0">
                <a:solidFill>
                  <a:srgbClr val="294E66"/>
                </a:solidFill>
                <a:latin typeface="Trebuchet MS"/>
                <a:cs typeface="Trebuchet MS"/>
              </a:rPr>
              <a:t>manta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315449" y="5886450"/>
            <a:ext cx="1219200" cy="742950"/>
          </a:xfrm>
          <a:custGeom>
            <a:avLst/>
            <a:gdLst/>
            <a:ahLst/>
            <a:cxnLst/>
            <a:rect l="l" t="t" r="r" b="b"/>
            <a:pathLst>
              <a:path w="1219200" h="742950">
                <a:moveTo>
                  <a:pt x="129539" y="742759"/>
                </a:moveTo>
                <a:lnTo>
                  <a:pt x="0" y="261975"/>
                </a:lnTo>
                <a:lnTo>
                  <a:pt x="977379" y="0"/>
                </a:lnTo>
                <a:lnTo>
                  <a:pt x="1027875" y="191001"/>
                </a:lnTo>
                <a:lnTo>
                  <a:pt x="559100" y="191001"/>
                </a:lnTo>
                <a:lnTo>
                  <a:pt x="510997" y="197205"/>
                </a:lnTo>
                <a:lnTo>
                  <a:pt x="466226" y="215823"/>
                </a:lnTo>
                <a:lnTo>
                  <a:pt x="429172" y="244438"/>
                </a:lnTo>
                <a:lnTo>
                  <a:pt x="401073" y="281049"/>
                </a:lnTo>
                <a:lnTo>
                  <a:pt x="383170" y="323658"/>
                </a:lnTo>
                <a:lnTo>
                  <a:pt x="376700" y="370265"/>
                </a:lnTo>
                <a:lnTo>
                  <a:pt x="382904" y="418871"/>
                </a:lnTo>
                <a:lnTo>
                  <a:pt x="399913" y="460702"/>
                </a:lnTo>
                <a:lnTo>
                  <a:pt x="425694" y="495757"/>
                </a:lnTo>
                <a:lnTo>
                  <a:pt x="458661" y="523140"/>
                </a:lnTo>
                <a:lnTo>
                  <a:pt x="497225" y="541955"/>
                </a:lnTo>
                <a:lnTo>
                  <a:pt x="539800" y="551306"/>
                </a:lnTo>
                <a:lnTo>
                  <a:pt x="534128" y="558058"/>
                </a:lnTo>
                <a:lnTo>
                  <a:pt x="530080" y="565342"/>
                </a:lnTo>
                <a:lnTo>
                  <a:pt x="527654" y="573161"/>
                </a:lnTo>
                <a:lnTo>
                  <a:pt x="526846" y="581520"/>
                </a:lnTo>
                <a:lnTo>
                  <a:pt x="526846" y="621830"/>
                </a:lnTo>
                <a:lnTo>
                  <a:pt x="529704" y="629030"/>
                </a:lnTo>
                <a:lnTo>
                  <a:pt x="532599" y="634784"/>
                </a:lnTo>
                <a:lnTo>
                  <a:pt x="129539" y="742759"/>
                </a:lnTo>
                <a:close/>
              </a:path>
              <a:path w="1219200" h="742950">
                <a:moveTo>
                  <a:pt x="685152" y="506691"/>
                </a:moveTo>
                <a:lnTo>
                  <a:pt x="677989" y="506691"/>
                </a:lnTo>
                <a:lnTo>
                  <a:pt x="709801" y="469042"/>
                </a:lnTo>
                <a:lnTo>
                  <a:pt x="730686" y="424638"/>
                </a:lnTo>
                <a:lnTo>
                  <a:pt x="738891" y="375913"/>
                </a:lnTo>
                <a:lnTo>
                  <a:pt x="732662" y="325297"/>
                </a:lnTo>
                <a:lnTo>
                  <a:pt x="713944" y="280527"/>
                </a:lnTo>
                <a:lnTo>
                  <a:pt x="685108" y="243473"/>
                </a:lnTo>
                <a:lnTo>
                  <a:pt x="648276" y="215374"/>
                </a:lnTo>
                <a:lnTo>
                  <a:pt x="605567" y="197470"/>
                </a:lnTo>
                <a:lnTo>
                  <a:pt x="559100" y="191001"/>
                </a:lnTo>
                <a:lnTo>
                  <a:pt x="1027875" y="191001"/>
                </a:lnTo>
                <a:lnTo>
                  <a:pt x="1076705" y="375704"/>
                </a:lnTo>
                <a:lnTo>
                  <a:pt x="1055103" y="375704"/>
                </a:lnTo>
                <a:lnTo>
                  <a:pt x="992063" y="380742"/>
                </a:lnTo>
                <a:lnTo>
                  <a:pt x="936178" y="395497"/>
                </a:lnTo>
                <a:lnTo>
                  <a:pt x="896217" y="419423"/>
                </a:lnTo>
                <a:lnTo>
                  <a:pt x="880948" y="451980"/>
                </a:lnTo>
                <a:lnTo>
                  <a:pt x="880948" y="492290"/>
                </a:lnTo>
                <a:lnTo>
                  <a:pt x="883805" y="499490"/>
                </a:lnTo>
                <a:lnTo>
                  <a:pt x="886701" y="505244"/>
                </a:lnTo>
                <a:lnTo>
                  <a:pt x="693800" y="505244"/>
                </a:lnTo>
                <a:lnTo>
                  <a:pt x="685152" y="506691"/>
                </a:lnTo>
                <a:close/>
              </a:path>
              <a:path w="1219200" h="742950">
                <a:moveTo>
                  <a:pt x="1056551" y="549859"/>
                </a:moveTo>
                <a:lnTo>
                  <a:pt x="993477" y="544802"/>
                </a:lnTo>
                <a:lnTo>
                  <a:pt x="941751" y="530975"/>
                </a:lnTo>
                <a:lnTo>
                  <a:pt x="906762" y="510398"/>
                </a:lnTo>
                <a:lnTo>
                  <a:pt x="893902" y="485089"/>
                </a:lnTo>
                <a:lnTo>
                  <a:pt x="893902" y="451980"/>
                </a:lnTo>
                <a:lnTo>
                  <a:pt x="906762" y="426686"/>
                </a:lnTo>
                <a:lnTo>
                  <a:pt x="941751" y="406107"/>
                </a:lnTo>
                <a:lnTo>
                  <a:pt x="993477" y="392272"/>
                </a:lnTo>
                <a:lnTo>
                  <a:pt x="1056551" y="387210"/>
                </a:lnTo>
                <a:lnTo>
                  <a:pt x="1119608" y="392295"/>
                </a:lnTo>
                <a:lnTo>
                  <a:pt x="1171336" y="406288"/>
                </a:lnTo>
                <a:lnTo>
                  <a:pt x="1206334" y="427297"/>
                </a:lnTo>
                <a:lnTo>
                  <a:pt x="1219199" y="453428"/>
                </a:lnTo>
                <a:lnTo>
                  <a:pt x="1219199" y="485089"/>
                </a:lnTo>
                <a:lnTo>
                  <a:pt x="1206334" y="510398"/>
                </a:lnTo>
                <a:lnTo>
                  <a:pt x="1171336" y="530975"/>
                </a:lnTo>
                <a:lnTo>
                  <a:pt x="1119608" y="544802"/>
                </a:lnTo>
                <a:lnTo>
                  <a:pt x="1056551" y="549859"/>
                </a:lnTo>
                <a:close/>
              </a:path>
              <a:path w="1219200" h="742950">
                <a:moveTo>
                  <a:pt x="857897" y="547001"/>
                </a:moveTo>
                <a:lnTo>
                  <a:pt x="829953" y="528936"/>
                </a:lnTo>
                <a:lnTo>
                  <a:pt x="791879" y="515864"/>
                </a:lnTo>
                <a:lnTo>
                  <a:pt x="747591" y="507921"/>
                </a:lnTo>
                <a:lnTo>
                  <a:pt x="701001" y="505244"/>
                </a:lnTo>
                <a:lnTo>
                  <a:pt x="886701" y="505244"/>
                </a:lnTo>
                <a:lnTo>
                  <a:pt x="883805" y="508101"/>
                </a:lnTo>
                <a:lnTo>
                  <a:pt x="880948" y="510997"/>
                </a:lnTo>
                <a:lnTo>
                  <a:pt x="880948" y="541210"/>
                </a:lnTo>
                <a:lnTo>
                  <a:pt x="857897" y="547001"/>
                </a:lnTo>
                <a:close/>
              </a:path>
              <a:path w="1219200" h="742950">
                <a:moveTo>
                  <a:pt x="1056551" y="613181"/>
                </a:moveTo>
                <a:lnTo>
                  <a:pt x="993477" y="608124"/>
                </a:lnTo>
                <a:lnTo>
                  <a:pt x="941751" y="594298"/>
                </a:lnTo>
                <a:lnTo>
                  <a:pt x="906762" y="573721"/>
                </a:lnTo>
                <a:lnTo>
                  <a:pt x="893902" y="548411"/>
                </a:lnTo>
                <a:lnTo>
                  <a:pt x="893902" y="515302"/>
                </a:lnTo>
                <a:lnTo>
                  <a:pt x="906762" y="540618"/>
                </a:lnTo>
                <a:lnTo>
                  <a:pt x="941751" y="561208"/>
                </a:lnTo>
                <a:lnTo>
                  <a:pt x="993477" y="575047"/>
                </a:lnTo>
                <a:lnTo>
                  <a:pt x="1056551" y="580110"/>
                </a:lnTo>
                <a:lnTo>
                  <a:pt x="1195466" y="580110"/>
                </a:lnTo>
                <a:lnTo>
                  <a:pt x="1171336" y="594298"/>
                </a:lnTo>
                <a:lnTo>
                  <a:pt x="1119608" y="608124"/>
                </a:lnTo>
                <a:lnTo>
                  <a:pt x="1056551" y="613181"/>
                </a:lnTo>
                <a:close/>
              </a:path>
              <a:path w="1219200" h="742950">
                <a:moveTo>
                  <a:pt x="1195466" y="580110"/>
                </a:moveTo>
                <a:lnTo>
                  <a:pt x="1056551" y="580110"/>
                </a:lnTo>
                <a:lnTo>
                  <a:pt x="1119608" y="575047"/>
                </a:lnTo>
                <a:lnTo>
                  <a:pt x="1171336" y="561208"/>
                </a:lnTo>
                <a:lnTo>
                  <a:pt x="1206334" y="540618"/>
                </a:lnTo>
                <a:lnTo>
                  <a:pt x="1219199" y="515302"/>
                </a:lnTo>
                <a:lnTo>
                  <a:pt x="1219199" y="548411"/>
                </a:lnTo>
                <a:lnTo>
                  <a:pt x="1206334" y="573721"/>
                </a:lnTo>
                <a:lnTo>
                  <a:pt x="1195466" y="580110"/>
                </a:lnTo>
                <a:close/>
              </a:path>
              <a:path w="1219200" h="742950">
                <a:moveTo>
                  <a:pt x="701001" y="679399"/>
                </a:moveTo>
                <a:lnTo>
                  <a:pt x="637943" y="674342"/>
                </a:lnTo>
                <a:lnTo>
                  <a:pt x="586216" y="660515"/>
                </a:lnTo>
                <a:lnTo>
                  <a:pt x="551218" y="639938"/>
                </a:lnTo>
                <a:lnTo>
                  <a:pt x="538352" y="614629"/>
                </a:lnTo>
                <a:lnTo>
                  <a:pt x="538352" y="581520"/>
                </a:lnTo>
                <a:lnTo>
                  <a:pt x="551218" y="556226"/>
                </a:lnTo>
                <a:lnTo>
                  <a:pt x="586216" y="535647"/>
                </a:lnTo>
                <a:lnTo>
                  <a:pt x="637943" y="521812"/>
                </a:lnTo>
                <a:lnTo>
                  <a:pt x="701001" y="516750"/>
                </a:lnTo>
                <a:lnTo>
                  <a:pt x="764059" y="521835"/>
                </a:lnTo>
                <a:lnTo>
                  <a:pt x="815787" y="535828"/>
                </a:lnTo>
                <a:lnTo>
                  <a:pt x="850784" y="556837"/>
                </a:lnTo>
                <a:lnTo>
                  <a:pt x="863650" y="582968"/>
                </a:lnTo>
                <a:lnTo>
                  <a:pt x="863650" y="614629"/>
                </a:lnTo>
                <a:lnTo>
                  <a:pt x="850784" y="639938"/>
                </a:lnTo>
                <a:lnTo>
                  <a:pt x="815787" y="660515"/>
                </a:lnTo>
                <a:lnTo>
                  <a:pt x="764059" y="674342"/>
                </a:lnTo>
                <a:lnTo>
                  <a:pt x="701001" y="679399"/>
                </a:lnTo>
                <a:close/>
              </a:path>
              <a:path w="1219200" h="742950">
                <a:moveTo>
                  <a:pt x="1056551" y="677989"/>
                </a:moveTo>
                <a:lnTo>
                  <a:pt x="993477" y="672926"/>
                </a:lnTo>
                <a:lnTo>
                  <a:pt x="941751" y="659087"/>
                </a:lnTo>
                <a:lnTo>
                  <a:pt x="906762" y="638497"/>
                </a:lnTo>
                <a:lnTo>
                  <a:pt x="893902" y="613181"/>
                </a:lnTo>
                <a:lnTo>
                  <a:pt x="893902" y="580110"/>
                </a:lnTo>
                <a:lnTo>
                  <a:pt x="906762" y="605404"/>
                </a:lnTo>
                <a:lnTo>
                  <a:pt x="941751" y="625982"/>
                </a:lnTo>
                <a:lnTo>
                  <a:pt x="993477" y="639818"/>
                </a:lnTo>
                <a:lnTo>
                  <a:pt x="1056551" y="644880"/>
                </a:lnTo>
                <a:lnTo>
                  <a:pt x="1195483" y="644880"/>
                </a:lnTo>
                <a:lnTo>
                  <a:pt x="1171336" y="659087"/>
                </a:lnTo>
                <a:lnTo>
                  <a:pt x="1119608" y="672926"/>
                </a:lnTo>
                <a:lnTo>
                  <a:pt x="1056551" y="677989"/>
                </a:lnTo>
                <a:close/>
              </a:path>
              <a:path w="1219200" h="742950">
                <a:moveTo>
                  <a:pt x="1195483" y="644880"/>
                </a:moveTo>
                <a:lnTo>
                  <a:pt x="1056551" y="644880"/>
                </a:lnTo>
                <a:lnTo>
                  <a:pt x="1119608" y="639818"/>
                </a:lnTo>
                <a:lnTo>
                  <a:pt x="1171336" y="625982"/>
                </a:lnTo>
                <a:lnTo>
                  <a:pt x="1206334" y="605404"/>
                </a:lnTo>
                <a:lnTo>
                  <a:pt x="1219199" y="580110"/>
                </a:lnTo>
                <a:lnTo>
                  <a:pt x="1219199" y="613181"/>
                </a:lnTo>
                <a:lnTo>
                  <a:pt x="1206334" y="638497"/>
                </a:lnTo>
                <a:lnTo>
                  <a:pt x="1195483" y="644880"/>
                </a:lnTo>
                <a:close/>
              </a:path>
              <a:path w="1219200" h="742950">
                <a:moveTo>
                  <a:pt x="701001" y="742759"/>
                </a:moveTo>
                <a:lnTo>
                  <a:pt x="637943" y="737696"/>
                </a:lnTo>
                <a:lnTo>
                  <a:pt x="586216" y="723861"/>
                </a:lnTo>
                <a:lnTo>
                  <a:pt x="551218" y="703283"/>
                </a:lnTo>
                <a:lnTo>
                  <a:pt x="538352" y="677989"/>
                </a:lnTo>
                <a:lnTo>
                  <a:pt x="538352" y="644880"/>
                </a:lnTo>
                <a:lnTo>
                  <a:pt x="551218" y="670174"/>
                </a:lnTo>
                <a:lnTo>
                  <a:pt x="586216" y="690752"/>
                </a:lnTo>
                <a:lnTo>
                  <a:pt x="637943" y="704588"/>
                </a:lnTo>
                <a:lnTo>
                  <a:pt x="701001" y="709650"/>
                </a:lnTo>
                <a:lnTo>
                  <a:pt x="839956" y="709650"/>
                </a:lnTo>
                <a:lnTo>
                  <a:pt x="815787" y="723861"/>
                </a:lnTo>
                <a:lnTo>
                  <a:pt x="764059" y="737696"/>
                </a:lnTo>
                <a:lnTo>
                  <a:pt x="701001" y="742759"/>
                </a:lnTo>
                <a:close/>
              </a:path>
              <a:path w="1219200" h="742950">
                <a:moveTo>
                  <a:pt x="839956" y="709650"/>
                </a:moveTo>
                <a:lnTo>
                  <a:pt x="701001" y="709650"/>
                </a:lnTo>
                <a:lnTo>
                  <a:pt x="764059" y="704588"/>
                </a:lnTo>
                <a:lnTo>
                  <a:pt x="815787" y="690752"/>
                </a:lnTo>
                <a:lnTo>
                  <a:pt x="850784" y="670174"/>
                </a:lnTo>
                <a:lnTo>
                  <a:pt x="863650" y="644880"/>
                </a:lnTo>
                <a:lnTo>
                  <a:pt x="863650" y="677989"/>
                </a:lnTo>
                <a:lnTo>
                  <a:pt x="850784" y="703283"/>
                </a:lnTo>
                <a:lnTo>
                  <a:pt x="839956" y="709650"/>
                </a:lnTo>
                <a:close/>
              </a:path>
              <a:path w="1219200" h="742950">
                <a:moveTo>
                  <a:pt x="1056551" y="742759"/>
                </a:moveTo>
                <a:lnTo>
                  <a:pt x="993477" y="737696"/>
                </a:lnTo>
                <a:lnTo>
                  <a:pt x="941751" y="723861"/>
                </a:lnTo>
                <a:lnTo>
                  <a:pt x="906762" y="703283"/>
                </a:lnTo>
                <a:lnTo>
                  <a:pt x="893902" y="677989"/>
                </a:lnTo>
                <a:lnTo>
                  <a:pt x="893902" y="644880"/>
                </a:lnTo>
                <a:lnTo>
                  <a:pt x="906762" y="670174"/>
                </a:lnTo>
                <a:lnTo>
                  <a:pt x="941751" y="690752"/>
                </a:lnTo>
                <a:lnTo>
                  <a:pt x="993477" y="704588"/>
                </a:lnTo>
                <a:lnTo>
                  <a:pt x="1056551" y="709650"/>
                </a:lnTo>
                <a:lnTo>
                  <a:pt x="1195505" y="709650"/>
                </a:lnTo>
                <a:lnTo>
                  <a:pt x="1171336" y="723861"/>
                </a:lnTo>
                <a:lnTo>
                  <a:pt x="1119608" y="737696"/>
                </a:lnTo>
                <a:lnTo>
                  <a:pt x="1056551" y="742759"/>
                </a:lnTo>
                <a:close/>
              </a:path>
              <a:path w="1219200" h="742950">
                <a:moveTo>
                  <a:pt x="1195505" y="709650"/>
                </a:moveTo>
                <a:lnTo>
                  <a:pt x="1056551" y="709650"/>
                </a:lnTo>
                <a:lnTo>
                  <a:pt x="1119608" y="704588"/>
                </a:lnTo>
                <a:lnTo>
                  <a:pt x="1171336" y="690752"/>
                </a:lnTo>
                <a:lnTo>
                  <a:pt x="1206334" y="670174"/>
                </a:lnTo>
                <a:lnTo>
                  <a:pt x="1219199" y="644880"/>
                </a:lnTo>
                <a:lnTo>
                  <a:pt x="1219199" y="677989"/>
                </a:lnTo>
                <a:lnTo>
                  <a:pt x="1206334" y="703283"/>
                </a:lnTo>
                <a:lnTo>
                  <a:pt x="1195505" y="709650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9648824" y="5762882"/>
            <a:ext cx="5719445" cy="2115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30480" algn="r">
              <a:lnSpc>
                <a:spcPts val="1810"/>
              </a:lnSpc>
              <a:spcBef>
                <a:spcPts val="130"/>
              </a:spcBef>
            </a:pPr>
            <a:r>
              <a:rPr sz="1600" b="1" spc="-90" dirty="0">
                <a:solidFill>
                  <a:srgbClr val="294E66"/>
                </a:solidFill>
                <a:latin typeface="Trebuchet MS"/>
                <a:cs typeface="Trebuchet MS"/>
              </a:rPr>
              <a:t>(+66,18</a:t>
            </a:r>
            <a:r>
              <a:rPr sz="1600" b="1" spc="-8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294E66"/>
                </a:solidFill>
                <a:latin typeface="Trebuchet MS"/>
                <a:cs typeface="Trebuchet MS"/>
              </a:rPr>
              <a:t>milj.)</a:t>
            </a:r>
            <a:endParaRPr sz="1600">
              <a:latin typeface="Trebuchet MS"/>
              <a:cs typeface="Trebuchet MS"/>
            </a:endParaRPr>
          </a:p>
          <a:p>
            <a:pPr marL="170180" algn="ctr">
              <a:lnSpc>
                <a:spcPts val="5770"/>
              </a:lnSpc>
            </a:pPr>
            <a:r>
              <a:rPr sz="4900" b="1" spc="-145" dirty="0">
                <a:solidFill>
                  <a:srgbClr val="8EC2A6"/>
                </a:solidFill>
                <a:latin typeface="Trebuchet MS"/>
                <a:cs typeface="Trebuchet MS"/>
              </a:rPr>
              <a:t>134</a:t>
            </a:r>
            <a:r>
              <a:rPr sz="4900" b="1" spc="-31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4900" b="1" spc="-145" dirty="0">
                <a:solidFill>
                  <a:srgbClr val="8EC2A6"/>
                </a:solidFill>
                <a:latin typeface="Trebuchet MS"/>
                <a:cs typeface="Trebuchet MS"/>
              </a:rPr>
              <a:t>967</a:t>
            </a:r>
            <a:r>
              <a:rPr sz="4900" b="1" spc="-31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4900" b="1" spc="-145" dirty="0">
                <a:solidFill>
                  <a:srgbClr val="8EC2A6"/>
                </a:solidFill>
                <a:latin typeface="Trebuchet MS"/>
                <a:cs typeface="Trebuchet MS"/>
              </a:rPr>
              <a:t>238</a:t>
            </a:r>
            <a:r>
              <a:rPr sz="4900" b="1" spc="-31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4900" b="1" spc="-50" dirty="0">
                <a:solidFill>
                  <a:srgbClr val="8EC2A6"/>
                </a:solidFill>
                <a:latin typeface="Trebuchet MS"/>
                <a:cs typeface="Trebuchet MS"/>
              </a:rPr>
              <a:t>€</a:t>
            </a:r>
            <a:endParaRPr sz="49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1155"/>
              </a:spcBef>
            </a:pPr>
            <a:r>
              <a:rPr sz="1950" spc="-35" dirty="0">
                <a:solidFill>
                  <a:srgbClr val="294E66"/>
                </a:solidFill>
                <a:latin typeface="Trebuchet MS"/>
                <a:cs typeface="Trebuchet MS"/>
              </a:rPr>
              <a:t>Konfiscēti</a:t>
            </a:r>
            <a:r>
              <a:rPr sz="19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950" spc="-35" dirty="0">
                <a:solidFill>
                  <a:srgbClr val="294E66"/>
                </a:solidFill>
                <a:latin typeface="Trebuchet MS"/>
                <a:cs typeface="Trebuchet MS"/>
              </a:rPr>
              <a:t>noziedzīgi</a:t>
            </a:r>
            <a:r>
              <a:rPr sz="19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950" spc="-70" dirty="0">
                <a:solidFill>
                  <a:srgbClr val="294E66"/>
                </a:solidFill>
                <a:latin typeface="Trebuchet MS"/>
                <a:cs typeface="Trebuchet MS"/>
              </a:rPr>
              <a:t>iegūti</a:t>
            </a:r>
            <a:r>
              <a:rPr sz="19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294E66"/>
                </a:solidFill>
                <a:latin typeface="Trebuchet MS"/>
                <a:cs typeface="Trebuchet MS"/>
              </a:rPr>
              <a:t>naudas</a:t>
            </a:r>
            <a:r>
              <a:rPr sz="19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950" spc="-10" dirty="0">
                <a:solidFill>
                  <a:srgbClr val="294E66"/>
                </a:solidFill>
                <a:latin typeface="Trebuchet MS"/>
                <a:cs typeface="Trebuchet MS"/>
              </a:rPr>
              <a:t>līdzekļi</a:t>
            </a:r>
            <a:endParaRPr sz="195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1305"/>
              </a:spcBef>
            </a:pPr>
            <a:r>
              <a:rPr sz="750" spc="127" baseline="33333" dirty="0">
                <a:latin typeface="Times New Roman"/>
                <a:cs typeface="Times New Roman"/>
              </a:rPr>
              <a:t></a:t>
            </a:r>
            <a:r>
              <a:rPr sz="1500" spc="85" dirty="0">
                <a:solidFill>
                  <a:srgbClr val="294E66"/>
                </a:solidFill>
                <a:latin typeface="Trebuchet MS"/>
                <a:cs typeface="Trebuchet MS"/>
              </a:rPr>
              <a:t>Ieskaitīts</a:t>
            </a:r>
            <a:r>
              <a:rPr sz="150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valsts</a:t>
            </a:r>
            <a:r>
              <a:rPr sz="1500" spc="-35" dirty="0">
                <a:solidFill>
                  <a:srgbClr val="294E66"/>
                </a:solidFill>
                <a:latin typeface="Trebuchet MS"/>
                <a:cs typeface="Trebuchet MS"/>
              </a:rPr>
              <a:t> budžetā</a:t>
            </a:r>
            <a:r>
              <a:rPr sz="150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133</a:t>
            </a:r>
            <a:r>
              <a:rPr sz="150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991</a:t>
            </a:r>
            <a:r>
              <a:rPr sz="150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417</a:t>
            </a:r>
            <a:r>
              <a:rPr sz="150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294E66"/>
                </a:solidFill>
                <a:latin typeface="Trebuchet MS"/>
                <a:cs typeface="Trebuchet MS"/>
              </a:rPr>
              <a:t>€</a:t>
            </a:r>
            <a:endParaRPr sz="15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445"/>
              </a:spcBef>
            </a:pPr>
            <a:r>
              <a:rPr sz="750" spc="150" baseline="33333" dirty="0">
                <a:latin typeface="Times New Roman"/>
                <a:cs typeface="Times New Roman"/>
              </a:rPr>
              <a:t></a:t>
            </a:r>
            <a:r>
              <a:rPr sz="1500" spc="100" dirty="0">
                <a:solidFill>
                  <a:srgbClr val="294E66"/>
                </a:solidFill>
                <a:latin typeface="Trebuchet MS"/>
                <a:cs typeface="Trebuchet MS"/>
              </a:rPr>
              <a:t>Atgriezts</a:t>
            </a:r>
            <a:r>
              <a:rPr sz="150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294E66"/>
                </a:solidFill>
                <a:latin typeface="Trebuchet MS"/>
                <a:cs typeface="Trebuchet MS"/>
              </a:rPr>
              <a:t>īpašniekiem</a:t>
            </a:r>
            <a:r>
              <a:rPr sz="150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975</a:t>
            </a:r>
            <a:r>
              <a:rPr sz="150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820</a:t>
            </a:r>
            <a:r>
              <a:rPr sz="150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294E66"/>
                </a:solidFill>
                <a:latin typeface="Trebuchet MS"/>
                <a:cs typeface="Trebuchet MS"/>
              </a:rPr>
              <a:t>€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129712" y="3009900"/>
            <a:ext cx="0" cy="5133975"/>
          </a:xfrm>
          <a:custGeom>
            <a:avLst/>
            <a:gdLst/>
            <a:ahLst/>
            <a:cxnLst/>
            <a:rect l="l" t="t" r="r" b="b"/>
            <a:pathLst>
              <a:path h="5133975">
                <a:moveTo>
                  <a:pt x="0" y="5133974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28924" y="8434387"/>
            <a:ext cx="13687425" cy="0"/>
          </a:xfrm>
          <a:custGeom>
            <a:avLst/>
            <a:gdLst/>
            <a:ahLst/>
            <a:cxnLst/>
            <a:rect l="l" t="t" r="r" b="b"/>
            <a:pathLst>
              <a:path w="13687425">
                <a:moveTo>
                  <a:pt x="0" y="0"/>
                </a:moveTo>
                <a:lnTo>
                  <a:pt x="13687423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object 5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3597275" y="8618925"/>
            <a:ext cx="12771120" cy="1151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3185">
              <a:lnSpc>
                <a:spcPct val="122000"/>
              </a:lnSpc>
              <a:spcBef>
                <a:spcPts val="100"/>
              </a:spcBef>
            </a:pPr>
            <a:r>
              <a:rPr sz="1800" spc="-30" dirty="0">
                <a:solidFill>
                  <a:srgbClr val="294E66"/>
                </a:solidFill>
                <a:latin typeface="Trebuchet MS"/>
                <a:cs typeface="Trebuchet MS"/>
              </a:rPr>
              <a:t>Galvenokārt</a:t>
            </a:r>
            <a:r>
              <a:rPr sz="180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294E66"/>
                </a:solidFill>
                <a:latin typeface="Trebuchet MS"/>
                <a:cs typeface="Trebuchet MS"/>
              </a:rPr>
              <a:t>NILL</a:t>
            </a:r>
            <a:r>
              <a:rPr sz="180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294E66"/>
                </a:solidFill>
                <a:latin typeface="Trebuchet MS"/>
                <a:cs typeface="Trebuchet MS"/>
              </a:rPr>
              <a:t>organizētāji </a:t>
            </a:r>
            <a:r>
              <a:rPr sz="1800" spc="-75" dirty="0">
                <a:solidFill>
                  <a:srgbClr val="294E66"/>
                </a:solidFill>
                <a:latin typeface="Trebuchet MS"/>
                <a:cs typeface="Trebuchet MS"/>
              </a:rPr>
              <a:t>ir</a:t>
            </a:r>
            <a:r>
              <a:rPr sz="180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294E66"/>
                </a:solidFill>
                <a:latin typeface="Trebuchet MS"/>
                <a:cs typeface="Trebuchet MS"/>
              </a:rPr>
              <a:t>Latvijas,</a:t>
            </a:r>
            <a:r>
              <a:rPr sz="180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94E66"/>
                </a:solidFill>
                <a:latin typeface="Trebuchet MS"/>
                <a:cs typeface="Trebuchet MS"/>
              </a:rPr>
              <a:t>Ukrainas</a:t>
            </a:r>
            <a:r>
              <a:rPr sz="180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r>
              <a:rPr sz="180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294E66"/>
                </a:solidFill>
                <a:latin typeface="Trebuchet MS"/>
                <a:cs typeface="Trebuchet MS"/>
              </a:rPr>
              <a:t>Krievijas</a:t>
            </a:r>
            <a:r>
              <a:rPr sz="180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294E66"/>
                </a:solidFill>
                <a:latin typeface="Trebuchet MS"/>
                <a:cs typeface="Trebuchet MS"/>
              </a:rPr>
              <a:t>rezidenti,</a:t>
            </a:r>
            <a:r>
              <a:rPr sz="180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294E66"/>
                </a:solidFill>
                <a:latin typeface="Trebuchet MS"/>
                <a:cs typeface="Trebuchet MS"/>
              </a:rPr>
              <a:t>tāpat</a:t>
            </a:r>
            <a:r>
              <a:rPr sz="180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294E66"/>
                </a:solidFill>
                <a:latin typeface="Trebuchet MS"/>
                <a:cs typeface="Trebuchet MS"/>
              </a:rPr>
              <a:t>arī</a:t>
            </a:r>
            <a:r>
              <a:rPr sz="180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94E66"/>
                </a:solidFill>
                <a:latin typeface="Trebuchet MS"/>
                <a:cs typeface="Trebuchet MS"/>
              </a:rPr>
              <a:t>nozieguma</a:t>
            </a:r>
            <a:r>
              <a:rPr sz="180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94E66"/>
                </a:solidFill>
                <a:latin typeface="Trebuchet MS"/>
                <a:cs typeface="Trebuchet MS"/>
              </a:rPr>
              <a:t>īstenošanā</a:t>
            </a:r>
            <a:r>
              <a:rPr sz="180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94E66"/>
                </a:solidFill>
                <a:latin typeface="Trebuchet MS"/>
                <a:cs typeface="Trebuchet MS"/>
              </a:rPr>
              <a:t>iesaistīti Uzbekistānas,</a:t>
            </a:r>
            <a:r>
              <a:rPr sz="1800" spc="-7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294E66"/>
                </a:solidFill>
                <a:latin typeface="Trebuchet MS"/>
                <a:cs typeface="Trebuchet MS"/>
              </a:rPr>
              <a:t>Lietuvas,</a:t>
            </a:r>
            <a:r>
              <a:rPr sz="1800" spc="-6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294E66"/>
                </a:solidFill>
                <a:latin typeface="Trebuchet MS"/>
                <a:cs typeface="Trebuchet MS"/>
              </a:rPr>
              <a:t>Igaunijas,</a:t>
            </a:r>
            <a:r>
              <a:rPr sz="1800" spc="-6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294E66"/>
                </a:solidFill>
                <a:latin typeface="Trebuchet MS"/>
                <a:cs typeface="Trebuchet MS"/>
              </a:rPr>
              <a:t>Čehijas,</a:t>
            </a:r>
            <a:r>
              <a:rPr sz="1800" spc="-7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94E66"/>
                </a:solidFill>
                <a:latin typeface="Trebuchet MS"/>
                <a:cs typeface="Trebuchet MS"/>
              </a:rPr>
              <a:t>Francijas</a:t>
            </a:r>
            <a:r>
              <a:rPr sz="1800" spc="-6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94E66"/>
                </a:solidFill>
                <a:latin typeface="Trebuchet MS"/>
                <a:cs typeface="Trebuchet MS"/>
              </a:rPr>
              <a:t>rezidenti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1800" dirty="0">
                <a:solidFill>
                  <a:srgbClr val="294E66"/>
                </a:solidFill>
                <a:latin typeface="Trebuchet MS"/>
                <a:cs typeface="Trebuchet MS"/>
              </a:rPr>
              <a:t>2022.gadā</a:t>
            </a:r>
            <a:r>
              <a:rPr sz="180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294E66"/>
                </a:solidFill>
                <a:latin typeface="Trebuchet MS"/>
                <a:cs typeface="Trebuchet MS"/>
              </a:rPr>
              <a:t>turpināja</a:t>
            </a:r>
            <a:r>
              <a:rPr sz="180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294E66"/>
                </a:solidFill>
                <a:latin typeface="Trebuchet MS"/>
                <a:cs typeface="Trebuchet MS"/>
              </a:rPr>
              <a:t>palielināties</a:t>
            </a:r>
            <a:r>
              <a:rPr sz="180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94E66"/>
                </a:solidFill>
                <a:latin typeface="Trebuchet MS"/>
                <a:cs typeface="Trebuchet MS"/>
              </a:rPr>
              <a:t>noziedzīgi</a:t>
            </a:r>
            <a:r>
              <a:rPr sz="180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294E66"/>
                </a:solidFill>
                <a:latin typeface="Trebuchet MS"/>
                <a:cs typeface="Trebuchet MS"/>
              </a:rPr>
              <a:t>iegūtu</a:t>
            </a:r>
            <a:r>
              <a:rPr sz="180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294E66"/>
                </a:solidFill>
                <a:latin typeface="Trebuchet MS"/>
                <a:cs typeface="Trebuchet MS"/>
              </a:rPr>
              <a:t>līdzekļu</a:t>
            </a:r>
            <a:r>
              <a:rPr sz="180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94E66"/>
                </a:solidFill>
                <a:latin typeface="Trebuchet MS"/>
                <a:cs typeface="Trebuchet MS"/>
              </a:rPr>
              <a:t>legalizācijas</a:t>
            </a:r>
            <a:r>
              <a:rPr sz="180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94E66"/>
                </a:solidFill>
                <a:latin typeface="Trebuchet MS"/>
                <a:cs typeface="Trebuchet MS"/>
              </a:rPr>
              <a:t>shēmas,</a:t>
            </a:r>
            <a:r>
              <a:rPr sz="180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94E66"/>
                </a:solidFill>
                <a:latin typeface="Trebuchet MS"/>
                <a:cs typeface="Trebuchet MS"/>
              </a:rPr>
              <a:t>kuras</a:t>
            </a:r>
            <a:r>
              <a:rPr sz="180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294E66"/>
                </a:solidFill>
                <a:latin typeface="Trebuchet MS"/>
                <a:cs typeface="Trebuchet MS"/>
              </a:rPr>
              <a:t>tiek</a:t>
            </a:r>
            <a:r>
              <a:rPr sz="180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294E66"/>
                </a:solidFill>
                <a:latin typeface="Trebuchet MS"/>
                <a:cs typeface="Trebuchet MS"/>
              </a:rPr>
              <a:t>īstenotas,</a:t>
            </a:r>
            <a:r>
              <a:rPr sz="180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294E66"/>
                </a:solidFill>
                <a:latin typeface="Trebuchet MS"/>
                <a:cs typeface="Trebuchet MS"/>
              </a:rPr>
              <a:t>izmantojot </a:t>
            </a:r>
            <a:r>
              <a:rPr sz="1800" spc="-10" dirty="0">
                <a:solidFill>
                  <a:srgbClr val="294E66"/>
                </a:solidFill>
                <a:latin typeface="Trebuchet MS"/>
                <a:cs typeface="Trebuchet MS"/>
              </a:rPr>
              <a:t>kriptovalūtas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171824" y="886777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285750"/>
                </a:moveTo>
                <a:lnTo>
                  <a:pt x="97710" y="278464"/>
                </a:lnTo>
                <a:lnTo>
                  <a:pt x="58489" y="258179"/>
                </a:lnTo>
                <a:lnTo>
                  <a:pt x="27562" y="227249"/>
                </a:lnTo>
                <a:lnTo>
                  <a:pt x="7282" y="188029"/>
                </a:lnTo>
                <a:lnTo>
                  <a:pt x="0" y="142875"/>
                </a:lnTo>
                <a:lnTo>
                  <a:pt x="7282" y="97710"/>
                </a:lnTo>
                <a:lnTo>
                  <a:pt x="27562" y="58489"/>
                </a:lnTo>
                <a:lnTo>
                  <a:pt x="58489" y="27562"/>
                </a:lnTo>
                <a:lnTo>
                  <a:pt x="97710" y="7282"/>
                </a:lnTo>
                <a:lnTo>
                  <a:pt x="142875" y="0"/>
                </a:lnTo>
                <a:lnTo>
                  <a:pt x="170488" y="2685"/>
                </a:lnTo>
                <a:lnTo>
                  <a:pt x="196292" y="10391"/>
                </a:lnTo>
                <a:lnTo>
                  <a:pt x="219798" y="22595"/>
                </a:lnTo>
                <a:lnTo>
                  <a:pt x="240521" y="38772"/>
                </a:lnTo>
                <a:lnTo>
                  <a:pt x="183835" y="95458"/>
                </a:lnTo>
                <a:lnTo>
                  <a:pt x="92975" y="95458"/>
                </a:lnTo>
                <a:lnTo>
                  <a:pt x="54935" y="133498"/>
                </a:lnTo>
                <a:lnTo>
                  <a:pt x="138419" y="216973"/>
                </a:lnTo>
                <a:lnTo>
                  <a:pt x="263494" y="216973"/>
                </a:lnTo>
                <a:lnTo>
                  <a:pt x="258179" y="227249"/>
                </a:lnTo>
                <a:lnTo>
                  <a:pt x="227249" y="258179"/>
                </a:lnTo>
                <a:lnTo>
                  <a:pt x="188029" y="278464"/>
                </a:lnTo>
                <a:lnTo>
                  <a:pt x="142875" y="285750"/>
                </a:lnTo>
                <a:close/>
              </a:path>
              <a:path w="285750" h="285750">
                <a:moveTo>
                  <a:pt x="263494" y="216973"/>
                </a:moveTo>
                <a:lnTo>
                  <a:pt x="138419" y="216973"/>
                </a:lnTo>
                <a:lnTo>
                  <a:pt x="272444" y="82947"/>
                </a:lnTo>
                <a:lnTo>
                  <a:pt x="278091" y="96997"/>
                </a:lnTo>
                <a:lnTo>
                  <a:pt x="282268" y="111719"/>
                </a:lnTo>
                <a:lnTo>
                  <a:pt x="284860" y="127036"/>
                </a:lnTo>
                <a:lnTo>
                  <a:pt x="285750" y="142875"/>
                </a:lnTo>
                <a:lnTo>
                  <a:pt x="278464" y="188029"/>
                </a:lnTo>
                <a:lnTo>
                  <a:pt x="263494" y="216973"/>
                </a:lnTo>
                <a:close/>
              </a:path>
              <a:path w="285750" h="285750">
                <a:moveTo>
                  <a:pt x="138410" y="140883"/>
                </a:moveTo>
                <a:lnTo>
                  <a:pt x="92975" y="95458"/>
                </a:lnTo>
                <a:lnTo>
                  <a:pt x="183835" y="95458"/>
                </a:lnTo>
                <a:lnTo>
                  <a:pt x="138410" y="140883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71824" y="949642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285750"/>
                </a:moveTo>
                <a:lnTo>
                  <a:pt x="97710" y="278464"/>
                </a:lnTo>
                <a:lnTo>
                  <a:pt x="58489" y="258179"/>
                </a:lnTo>
                <a:lnTo>
                  <a:pt x="27562" y="227249"/>
                </a:lnTo>
                <a:lnTo>
                  <a:pt x="7282" y="188029"/>
                </a:lnTo>
                <a:lnTo>
                  <a:pt x="0" y="142875"/>
                </a:lnTo>
                <a:lnTo>
                  <a:pt x="7282" y="97710"/>
                </a:lnTo>
                <a:lnTo>
                  <a:pt x="27562" y="58489"/>
                </a:lnTo>
                <a:lnTo>
                  <a:pt x="58489" y="27562"/>
                </a:lnTo>
                <a:lnTo>
                  <a:pt x="97710" y="7282"/>
                </a:lnTo>
                <a:lnTo>
                  <a:pt x="142875" y="0"/>
                </a:lnTo>
                <a:lnTo>
                  <a:pt x="170488" y="2685"/>
                </a:lnTo>
                <a:lnTo>
                  <a:pt x="196292" y="10391"/>
                </a:lnTo>
                <a:lnTo>
                  <a:pt x="219798" y="22595"/>
                </a:lnTo>
                <a:lnTo>
                  <a:pt x="240521" y="38772"/>
                </a:lnTo>
                <a:lnTo>
                  <a:pt x="183835" y="95458"/>
                </a:lnTo>
                <a:lnTo>
                  <a:pt x="92975" y="95458"/>
                </a:lnTo>
                <a:lnTo>
                  <a:pt x="54935" y="133498"/>
                </a:lnTo>
                <a:lnTo>
                  <a:pt x="138419" y="216973"/>
                </a:lnTo>
                <a:lnTo>
                  <a:pt x="263494" y="216973"/>
                </a:lnTo>
                <a:lnTo>
                  <a:pt x="258179" y="227249"/>
                </a:lnTo>
                <a:lnTo>
                  <a:pt x="227249" y="258179"/>
                </a:lnTo>
                <a:lnTo>
                  <a:pt x="188029" y="278464"/>
                </a:lnTo>
                <a:lnTo>
                  <a:pt x="142875" y="285750"/>
                </a:lnTo>
                <a:close/>
              </a:path>
              <a:path w="285750" h="285750">
                <a:moveTo>
                  <a:pt x="263494" y="216973"/>
                </a:moveTo>
                <a:lnTo>
                  <a:pt x="138419" y="216973"/>
                </a:lnTo>
                <a:lnTo>
                  <a:pt x="272444" y="82947"/>
                </a:lnTo>
                <a:lnTo>
                  <a:pt x="278091" y="96997"/>
                </a:lnTo>
                <a:lnTo>
                  <a:pt x="282268" y="111719"/>
                </a:lnTo>
                <a:lnTo>
                  <a:pt x="284860" y="127036"/>
                </a:lnTo>
                <a:lnTo>
                  <a:pt x="285750" y="142875"/>
                </a:lnTo>
                <a:lnTo>
                  <a:pt x="278464" y="188029"/>
                </a:lnTo>
                <a:lnTo>
                  <a:pt x="263494" y="216973"/>
                </a:lnTo>
                <a:close/>
              </a:path>
              <a:path w="285750" h="285750">
                <a:moveTo>
                  <a:pt x="138410" y="140883"/>
                </a:moveTo>
                <a:lnTo>
                  <a:pt x="92975" y="95458"/>
                </a:lnTo>
                <a:lnTo>
                  <a:pt x="183835" y="95458"/>
                </a:lnTo>
                <a:lnTo>
                  <a:pt x="138410" y="140883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3425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Vardarbība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6462" y="3281362"/>
            <a:ext cx="6769237" cy="39704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0924" y="7658099"/>
            <a:ext cx="152399" cy="1523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25428" y="7588250"/>
            <a:ext cx="10433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Smagi</a:t>
            </a:r>
            <a:r>
              <a:rPr sz="1500" spc="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54545"/>
                </a:solidFill>
                <a:latin typeface="Trebuchet MS"/>
                <a:cs typeface="Trebuchet MS"/>
              </a:rPr>
              <a:t>(122)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2999" y="7658099"/>
            <a:ext cx="152400" cy="1523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183187" y="7588250"/>
            <a:ext cx="977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60" dirty="0">
                <a:solidFill>
                  <a:srgbClr val="454545"/>
                </a:solidFill>
                <a:latin typeface="Trebuchet MS"/>
                <a:cs typeface="Trebuchet MS"/>
              </a:rPr>
              <a:t>Vidēji</a:t>
            </a:r>
            <a:r>
              <a:rPr sz="1500" spc="-9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454545"/>
                </a:solidFill>
                <a:latin typeface="Trebuchet MS"/>
                <a:cs typeface="Trebuchet MS"/>
              </a:rPr>
              <a:t>(352)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38874" y="7658099"/>
            <a:ext cx="152400" cy="1523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475759" y="7588250"/>
            <a:ext cx="9798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454545"/>
                </a:solidFill>
                <a:latin typeface="Trebuchet MS"/>
                <a:cs typeface="Trebuchet MS"/>
              </a:rPr>
              <a:t>Viegli</a:t>
            </a:r>
            <a:r>
              <a:rPr sz="1500" spc="-9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54545"/>
                </a:solidFill>
                <a:latin typeface="Trebuchet MS"/>
                <a:cs typeface="Trebuchet MS"/>
              </a:rPr>
              <a:t>(403)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53525" y="2471737"/>
            <a:ext cx="0" cy="5734050"/>
          </a:xfrm>
          <a:custGeom>
            <a:avLst/>
            <a:gdLst/>
            <a:ahLst/>
            <a:cxnLst/>
            <a:rect l="l" t="t" r="r" b="b"/>
            <a:pathLst>
              <a:path h="5734050">
                <a:moveTo>
                  <a:pt x="0" y="0"/>
                </a:moveTo>
                <a:lnTo>
                  <a:pt x="0" y="5734049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25724" y="8958375"/>
            <a:ext cx="14204950" cy="970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4100"/>
              </a:lnSpc>
              <a:spcBef>
                <a:spcPts val="95"/>
              </a:spcBef>
            </a:pPr>
            <a:r>
              <a:rPr sz="2500" b="1" spc="-75" dirty="0">
                <a:solidFill>
                  <a:srgbClr val="4B4B4B"/>
                </a:solidFill>
                <a:latin typeface="Trebuchet MS"/>
                <a:cs typeface="Trebuchet MS"/>
              </a:rPr>
              <a:t>2022.</a:t>
            </a:r>
            <a:r>
              <a:rPr sz="2500" b="1" spc="-11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4B4B4B"/>
                </a:solidFill>
                <a:latin typeface="Trebuchet MS"/>
                <a:cs typeface="Trebuchet MS"/>
              </a:rPr>
              <a:t>gadā</a:t>
            </a:r>
            <a:r>
              <a:rPr sz="2500" b="1" spc="-11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500" b="1" spc="105" dirty="0">
                <a:solidFill>
                  <a:srgbClr val="4B4B4B"/>
                </a:solidFill>
                <a:latin typeface="Trebuchet MS"/>
                <a:cs typeface="Trebuchet MS"/>
              </a:rPr>
              <a:t>VP</a:t>
            </a:r>
            <a:r>
              <a:rPr sz="2500" b="1" spc="-10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500" b="1" spc="-30" dirty="0">
                <a:solidFill>
                  <a:srgbClr val="4B4B4B"/>
                </a:solidFill>
                <a:latin typeface="Trebuchet MS"/>
                <a:cs typeface="Trebuchet MS"/>
              </a:rPr>
              <a:t>reģistrētas</a:t>
            </a:r>
            <a:r>
              <a:rPr sz="2500" b="1" spc="-11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500" b="1" spc="-10" dirty="0">
                <a:solidFill>
                  <a:srgbClr val="4B4B4B"/>
                </a:solidFill>
                <a:latin typeface="Trebuchet MS"/>
                <a:cs typeface="Trebuchet MS"/>
              </a:rPr>
              <a:t>73</a:t>
            </a:r>
            <a:r>
              <a:rPr sz="2500" b="1" spc="-10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500" b="1" spc="-25" dirty="0">
                <a:solidFill>
                  <a:srgbClr val="4B4B4B"/>
                </a:solidFill>
                <a:latin typeface="Trebuchet MS"/>
                <a:cs typeface="Trebuchet MS"/>
              </a:rPr>
              <a:t>(</a:t>
            </a:r>
            <a:r>
              <a:rPr sz="2500" b="1" spc="-25" dirty="0">
                <a:solidFill>
                  <a:srgbClr val="8EC2A6"/>
                </a:solidFill>
                <a:latin typeface="Trebuchet MS"/>
                <a:cs typeface="Trebuchet MS"/>
              </a:rPr>
              <a:t>-</a:t>
            </a:r>
            <a:r>
              <a:rPr sz="2500" b="1" dirty="0">
                <a:solidFill>
                  <a:srgbClr val="8EC2A6"/>
                </a:solidFill>
                <a:latin typeface="Trebuchet MS"/>
                <a:cs typeface="Trebuchet MS"/>
              </a:rPr>
              <a:t>13</a:t>
            </a:r>
            <a:r>
              <a:rPr sz="2500" b="1" spc="-11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500" b="1" spc="-835" dirty="0">
                <a:solidFill>
                  <a:srgbClr val="4B4B4B"/>
                </a:solidFill>
                <a:latin typeface="Trebuchet MS"/>
                <a:cs typeface="Trebuchet MS"/>
              </a:rPr>
              <a:t>|</a:t>
            </a:r>
            <a:r>
              <a:rPr sz="2500" b="1" spc="-10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999999"/>
                </a:solidFill>
                <a:latin typeface="Trebuchet MS"/>
                <a:cs typeface="Trebuchet MS"/>
              </a:rPr>
              <a:t>-58</a:t>
            </a:r>
            <a:r>
              <a:rPr sz="2500" b="1" dirty="0">
                <a:solidFill>
                  <a:srgbClr val="4B4B4B"/>
                </a:solidFill>
                <a:latin typeface="Trebuchet MS"/>
                <a:cs typeface="Trebuchet MS"/>
              </a:rPr>
              <a:t>)</a:t>
            </a:r>
            <a:r>
              <a:rPr sz="2500" b="1" spc="-11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4B4B4B"/>
                </a:solidFill>
                <a:latin typeface="Trebuchet MS"/>
                <a:cs typeface="Trebuchet MS"/>
              </a:rPr>
              <a:t>pašnāvības.</a:t>
            </a:r>
            <a:r>
              <a:rPr sz="2500" b="1" spc="-11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4B4B4B"/>
                </a:solidFill>
                <a:latin typeface="Trebuchet MS"/>
                <a:cs typeface="Trebuchet MS"/>
              </a:rPr>
              <a:t>5</a:t>
            </a:r>
            <a:r>
              <a:rPr sz="2500" b="1" spc="-10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500" b="1" dirty="0">
                <a:solidFill>
                  <a:srgbClr val="4B4B4B"/>
                </a:solidFill>
                <a:latin typeface="Trebuchet MS"/>
                <a:cs typeface="Trebuchet MS"/>
              </a:rPr>
              <a:t>gadu</a:t>
            </a:r>
            <a:r>
              <a:rPr sz="2500" b="1" spc="-11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500" b="1" spc="-70" dirty="0">
                <a:solidFill>
                  <a:srgbClr val="4B4B4B"/>
                </a:solidFill>
                <a:latin typeface="Trebuchet MS"/>
                <a:cs typeface="Trebuchet MS"/>
              </a:rPr>
              <a:t>periodā</a:t>
            </a:r>
            <a:r>
              <a:rPr sz="2500" b="1" spc="-10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500" b="1" spc="-70" dirty="0">
                <a:solidFill>
                  <a:srgbClr val="4B4B4B"/>
                </a:solidFill>
                <a:latin typeface="Trebuchet MS"/>
                <a:cs typeface="Trebuchet MS"/>
              </a:rPr>
              <a:t>policijā</a:t>
            </a:r>
            <a:r>
              <a:rPr sz="2500" b="1" spc="-11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500" b="1" spc="-30" dirty="0">
                <a:solidFill>
                  <a:srgbClr val="4B4B4B"/>
                </a:solidFill>
                <a:latin typeface="Trebuchet MS"/>
                <a:cs typeface="Trebuchet MS"/>
              </a:rPr>
              <a:t>reģistrētās</a:t>
            </a:r>
            <a:r>
              <a:rPr sz="2500" b="1" spc="-10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500" b="1" spc="-10" dirty="0">
                <a:solidFill>
                  <a:srgbClr val="4B4B4B"/>
                </a:solidFill>
                <a:latin typeface="Trebuchet MS"/>
                <a:cs typeface="Trebuchet MS"/>
              </a:rPr>
              <a:t>pašnāvības sarūk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57400" y="9096375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71475" h="371475">
                <a:moveTo>
                  <a:pt x="185737" y="371475"/>
                </a:moveTo>
                <a:lnTo>
                  <a:pt x="136355" y="364839"/>
                </a:lnTo>
                <a:lnTo>
                  <a:pt x="91984" y="346112"/>
                </a:lnTo>
                <a:lnTo>
                  <a:pt x="54394" y="317066"/>
                </a:lnTo>
                <a:lnTo>
                  <a:pt x="25354" y="279474"/>
                </a:lnTo>
                <a:lnTo>
                  <a:pt x="6633" y="235107"/>
                </a:lnTo>
                <a:lnTo>
                  <a:pt x="0" y="185737"/>
                </a:lnTo>
                <a:lnTo>
                  <a:pt x="6633" y="136355"/>
                </a:lnTo>
                <a:lnTo>
                  <a:pt x="25354" y="91984"/>
                </a:lnTo>
                <a:lnTo>
                  <a:pt x="54394" y="54394"/>
                </a:lnTo>
                <a:lnTo>
                  <a:pt x="91984" y="25354"/>
                </a:lnTo>
                <a:lnTo>
                  <a:pt x="136355" y="6633"/>
                </a:lnTo>
                <a:lnTo>
                  <a:pt x="185737" y="0"/>
                </a:lnTo>
                <a:lnTo>
                  <a:pt x="221635" y="3490"/>
                </a:lnTo>
                <a:lnTo>
                  <a:pt x="255180" y="13509"/>
                </a:lnTo>
                <a:lnTo>
                  <a:pt x="285738" y="29374"/>
                </a:lnTo>
                <a:lnTo>
                  <a:pt x="312677" y="50404"/>
                </a:lnTo>
                <a:lnTo>
                  <a:pt x="238986" y="124095"/>
                </a:lnTo>
                <a:lnTo>
                  <a:pt x="120868" y="124095"/>
                </a:lnTo>
                <a:lnTo>
                  <a:pt x="71416" y="173548"/>
                </a:lnTo>
                <a:lnTo>
                  <a:pt x="179944" y="282065"/>
                </a:lnTo>
                <a:lnTo>
                  <a:pt x="344110" y="282065"/>
                </a:lnTo>
                <a:lnTo>
                  <a:pt x="317066" y="317066"/>
                </a:lnTo>
                <a:lnTo>
                  <a:pt x="279474" y="346112"/>
                </a:lnTo>
                <a:lnTo>
                  <a:pt x="235107" y="364839"/>
                </a:lnTo>
                <a:lnTo>
                  <a:pt x="185737" y="371475"/>
                </a:lnTo>
                <a:close/>
              </a:path>
              <a:path w="371475" h="371475">
                <a:moveTo>
                  <a:pt x="344110" y="282065"/>
                </a:moveTo>
                <a:lnTo>
                  <a:pt x="179944" y="282065"/>
                </a:lnTo>
                <a:lnTo>
                  <a:pt x="354178" y="107832"/>
                </a:lnTo>
                <a:lnTo>
                  <a:pt x="361518" y="126097"/>
                </a:lnTo>
                <a:lnTo>
                  <a:pt x="366949" y="145235"/>
                </a:lnTo>
                <a:lnTo>
                  <a:pt x="370318" y="165147"/>
                </a:lnTo>
                <a:lnTo>
                  <a:pt x="371475" y="185737"/>
                </a:lnTo>
                <a:lnTo>
                  <a:pt x="364839" y="235107"/>
                </a:lnTo>
                <a:lnTo>
                  <a:pt x="346112" y="279474"/>
                </a:lnTo>
                <a:lnTo>
                  <a:pt x="344110" y="282065"/>
                </a:lnTo>
                <a:close/>
              </a:path>
              <a:path w="371475" h="371475">
                <a:moveTo>
                  <a:pt x="179933" y="183148"/>
                </a:moveTo>
                <a:lnTo>
                  <a:pt x="120868" y="124095"/>
                </a:lnTo>
                <a:lnTo>
                  <a:pt x="238986" y="124095"/>
                </a:lnTo>
                <a:lnTo>
                  <a:pt x="179933" y="183148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20224" y="6781800"/>
            <a:ext cx="7734300" cy="1257300"/>
          </a:xfrm>
          <a:custGeom>
            <a:avLst/>
            <a:gdLst/>
            <a:ahLst/>
            <a:cxnLst/>
            <a:rect l="l" t="t" r="r" b="b"/>
            <a:pathLst>
              <a:path w="7734300" h="1257300">
                <a:moveTo>
                  <a:pt x="7734299" y="1257299"/>
                </a:moveTo>
                <a:lnTo>
                  <a:pt x="0" y="1257299"/>
                </a:lnTo>
                <a:lnTo>
                  <a:pt x="0" y="0"/>
                </a:lnTo>
                <a:lnTo>
                  <a:pt x="7734299" y="0"/>
                </a:lnTo>
                <a:lnTo>
                  <a:pt x="7734299" y="1257299"/>
                </a:lnTo>
                <a:close/>
              </a:path>
            </a:pathLst>
          </a:custGeom>
          <a:solidFill>
            <a:srgbClr val="DB53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150599" y="7046238"/>
            <a:ext cx="5504815" cy="697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500"/>
              </a:lnSpc>
              <a:spcBef>
                <a:spcPts val="100"/>
              </a:spcBef>
            </a:pPr>
            <a:r>
              <a:rPr sz="1800" b="1" spc="-60" dirty="0">
                <a:solidFill>
                  <a:srgbClr val="FFFFFF"/>
                </a:solidFill>
                <a:latin typeface="Trebuchet MS"/>
                <a:cs typeface="Trebuchet MS"/>
              </a:rPr>
              <a:t>Uzsākti</a:t>
            </a:r>
            <a:r>
              <a:rPr sz="18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75" dirty="0">
                <a:solidFill>
                  <a:srgbClr val="FFFFFF"/>
                </a:solidFill>
                <a:latin typeface="Trebuchet MS"/>
                <a:cs typeface="Trebuchet MS"/>
              </a:rPr>
              <a:t>kriminālprocesi</a:t>
            </a:r>
            <a:r>
              <a:rPr sz="18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85" dirty="0">
                <a:solidFill>
                  <a:srgbClr val="FFFFFF"/>
                </a:solidFill>
                <a:latin typeface="Trebuchet MS"/>
                <a:cs typeface="Trebuchet MS"/>
              </a:rPr>
              <a:t>par </a:t>
            </a:r>
            <a:r>
              <a:rPr sz="1800" b="1" spc="-90" dirty="0">
                <a:solidFill>
                  <a:srgbClr val="FFFFFF"/>
                </a:solidFill>
                <a:latin typeface="Trebuchet MS"/>
                <a:cs typeface="Trebuchet MS"/>
              </a:rPr>
              <a:t>draudiem</a:t>
            </a:r>
            <a:r>
              <a:rPr sz="18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Trebuchet MS"/>
                <a:cs typeface="Trebuchet MS"/>
              </a:rPr>
              <a:t>izdarīt</a:t>
            </a:r>
            <a:r>
              <a:rPr sz="18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Trebuchet MS"/>
                <a:cs typeface="Trebuchet MS"/>
              </a:rPr>
              <a:t>slepkavību </a:t>
            </a:r>
            <a:r>
              <a:rPr sz="1800" b="1" spc="-90" dirty="0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sz="18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smagus</a:t>
            </a:r>
            <a:r>
              <a:rPr sz="18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miesas</a:t>
            </a:r>
            <a:r>
              <a:rPr sz="1800" b="1" spc="-85" dirty="0">
                <a:solidFill>
                  <a:srgbClr val="FFFFFF"/>
                </a:solidFill>
                <a:latin typeface="Trebuchet MS"/>
                <a:cs typeface="Trebuchet MS"/>
              </a:rPr>
              <a:t> bojājumus</a:t>
            </a:r>
            <a:r>
              <a:rPr sz="18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Trebuchet MS"/>
                <a:cs typeface="Trebuchet MS"/>
              </a:rPr>
              <a:t>(KL</a:t>
            </a:r>
            <a:r>
              <a:rPr sz="18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132.pants)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029949" y="6919912"/>
            <a:ext cx="0" cy="933450"/>
          </a:xfrm>
          <a:custGeom>
            <a:avLst/>
            <a:gdLst/>
            <a:ahLst/>
            <a:cxnLst/>
            <a:rect l="l" t="t" r="r" b="b"/>
            <a:pathLst>
              <a:path h="933450">
                <a:moveTo>
                  <a:pt x="0" y="933449"/>
                </a:moveTo>
                <a:lnTo>
                  <a:pt x="0" y="0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750424" y="6981239"/>
            <a:ext cx="1090930" cy="796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50" b="1" spc="-155" dirty="0">
                <a:solidFill>
                  <a:srgbClr val="FFFFFF"/>
                </a:solidFill>
                <a:latin typeface="Trebuchet MS"/>
                <a:cs typeface="Trebuchet MS"/>
              </a:rPr>
              <a:t>111</a:t>
            </a:r>
            <a:endParaRPr sz="50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35375" y="2606675"/>
            <a:ext cx="3862070" cy="356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spc="95" dirty="0">
                <a:solidFill>
                  <a:srgbClr val="294E66"/>
                </a:solidFill>
                <a:latin typeface="Trebuchet MS"/>
                <a:cs typeface="Trebuchet MS"/>
              </a:rPr>
              <a:t>Miesas</a:t>
            </a:r>
            <a:r>
              <a:rPr sz="2150" b="1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150" b="1" spc="-70" dirty="0">
                <a:solidFill>
                  <a:srgbClr val="294E66"/>
                </a:solidFill>
                <a:latin typeface="Trebuchet MS"/>
                <a:cs typeface="Trebuchet MS"/>
              </a:rPr>
              <a:t>bojājumu</a:t>
            </a:r>
            <a:r>
              <a:rPr sz="2150" b="1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150" b="1" spc="-20" dirty="0">
                <a:solidFill>
                  <a:srgbClr val="294E66"/>
                </a:solidFill>
                <a:latin typeface="Trebuchet MS"/>
                <a:cs typeface="Trebuchet MS"/>
              </a:rPr>
              <a:t>raksturojums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28800" y="8377237"/>
            <a:ext cx="15688310" cy="0"/>
          </a:xfrm>
          <a:custGeom>
            <a:avLst/>
            <a:gdLst/>
            <a:ahLst/>
            <a:cxnLst/>
            <a:rect l="l" t="t" r="r" b="b"/>
            <a:pathLst>
              <a:path w="15688310">
                <a:moveTo>
                  <a:pt x="0" y="0"/>
                </a:moveTo>
                <a:lnTo>
                  <a:pt x="15687696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11144249" y="2524125"/>
            <a:ext cx="4572000" cy="3838575"/>
            <a:chOff x="11144249" y="2524125"/>
            <a:chExt cx="4572000" cy="3838575"/>
          </a:xfrm>
        </p:grpSpPr>
        <p:sp>
          <p:nvSpPr>
            <p:cNvPr id="20" name="object 20"/>
            <p:cNvSpPr/>
            <p:nvPr/>
          </p:nvSpPr>
          <p:spPr>
            <a:xfrm>
              <a:off x="11144249" y="2524125"/>
              <a:ext cx="3790950" cy="3790950"/>
            </a:xfrm>
            <a:custGeom>
              <a:avLst/>
              <a:gdLst/>
              <a:ahLst/>
              <a:cxnLst/>
              <a:rect l="l" t="t" r="r" b="b"/>
              <a:pathLst>
                <a:path w="3790950" h="3790950">
                  <a:moveTo>
                    <a:pt x="1895474" y="3790949"/>
                  </a:moveTo>
                  <a:lnTo>
                    <a:pt x="1848957" y="3790378"/>
                  </a:lnTo>
                  <a:lnTo>
                    <a:pt x="1802468" y="3788666"/>
                  </a:lnTo>
                  <a:lnTo>
                    <a:pt x="1756035" y="3785813"/>
                  </a:lnTo>
                  <a:lnTo>
                    <a:pt x="1709685" y="3781822"/>
                  </a:lnTo>
                  <a:lnTo>
                    <a:pt x="1663448" y="3776694"/>
                  </a:lnTo>
                  <a:lnTo>
                    <a:pt x="1617350" y="3770434"/>
                  </a:lnTo>
                  <a:lnTo>
                    <a:pt x="1571420" y="3763043"/>
                  </a:lnTo>
                  <a:lnTo>
                    <a:pt x="1525685" y="3754528"/>
                  </a:lnTo>
                  <a:lnTo>
                    <a:pt x="1480173" y="3744893"/>
                  </a:lnTo>
                  <a:lnTo>
                    <a:pt x="1434912" y="3734144"/>
                  </a:lnTo>
                  <a:lnTo>
                    <a:pt x="1389927" y="3722287"/>
                  </a:lnTo>
                  <a:lnTo>
                    <a:pt x="1345247" y="3709330"/>
                  </a:lnTo>
                  <a:lnTo>
                    <a:pt x="1300898" y="3695281"/>
                  </a:lnTo>
                  <a:lnTo>
                    <a:pt x="1256908" y="3680147"/>
                  </a:lnTo>
                  <a:lnTo>
                    <a:pt x="1213302" y="3663938"/>
                  </a:lnTo>
                  <a:lnTo>
                    <a:pt x="1170107" y="3646664"/>
                  </a:lnTo>
                  <a:lnTo>
                    <a:pt x="1127350" y="3628335"/>
                  </a:lnTo>
                  <a:lnTo>
                    <a:pt x="1085054" y="3608963"/>
                  </a:lnTo>
                  <a:lnTo>
                    <a:pt x="1043247" y="3588558"/>
                  </a:lnTo>
                  <a:lnTo>
                    <a:pt x="1001954" y="3567134"/>
                  </a:lnTo>
                  <a:lnTo>
                    <a:pt x="961198" y="3544702"/>
                  </a:lnTo>
                  <a:lnTo>
                    <a:pt x="921005" y="3521277"/>
                  </a:lnTo>
                  <a:lnTo>
                    <a:pt x="881400" y="3496873"/>
                  </a:lnTo>
                  <a:lnTo>
                    <a:pt x="842405" y="3471504"/>
                  </a:lnTo>
                  <a:lnTo>
                    <a:pt x="804044" y="3445186"/>
                  </a:lnTo>
                  <a:lnTo>
                    <a:pt x="766341" y="3417934"/>
                  </a:lnTo>
                  <a:lnTo>
                    <a:pt x="729318" y="3389765"/>
                  </a:lnTo>
                  <a:lnTo>
                    <a:pt x="692998" y="3360696"/>
                  </a:lnTo>
                  <a:lnTo>
                    <a:pt x="657402" y="3330745"/>
                  </a:lnTo>
                  <a:lnTo>
                    <a:pt x="622551" y="3299928"/>
                  </a:lnTo>
                  <a:lnTo>
                    <a:pt x="588467" y="3268266"/>
                  </a:lnTo>
                  <a:lnTo>
                    <a:pt x="555171" y="3235777"/>
                  </a:lnTo>
                  <a:lnTo>
                    <a:pt x="522682" y="3202481"/>
                  </a:lnTo>
                  <a:lnTo>
                    <a:pt x="491020" y="3168397"/>
                  </a:lnTo>
                  <a:lnTo>
                    <a:pt x="460204" y="3133547"/>
                  </a:lnTo>
                  <a:lnTo>
                    <a:pt x="430252" y="3097950"/>
                  </a:lnTo>
                  <a:lnTo>
                    <a:pt x="401183" y="3061630"/>
                  </a:lnTo>
                  <a:lnTo>
                    <a:pt x="373015" y="3024607"/>
                  </a:lnTo>
                  <a:lnTo>
                    <a:pt x="345763" y="2986904"/>
                  </a:lnTo>
                  <a:lnTo>
                    <a:pt x="319445" y="2948543"/>
                  </a:lnTo>
                  <a:lnTo>
                    <a:pt x="294076" y="2909548"/>
                  </a:lnTo>
                  <a:lnTo>
                    <a:pt x="269671" y="2869943"/>
                  </a:lnTo>
                  <a:lnTo>
                    <a:pt x="246246" y="2829750"/>
                  </a:lnTo>
                  <a:lnTo>
                    <a:pt x="223815" y="2788995"/>
                  </a:lnTo>
                  <a:lnTo>
                    <a:pt x="202390" y="2747701"/>
                  </a:lnTo>
                  <a:lnTo>
                    <a:pt x="181985" y="2705894"/>
                  </a:lnTo>
                  <a:lnTo>
                    <a:pt x="162613" y="2663599"/>
                  </a:lnTo>
                  <a:lnTo>
                    <a:pt x="144284" y="2620841"/>
                  </a:lnTo>
                  <a:lnTo>
                    <a:pt x="127010" y="2577646"/>
                  </a:lnTo>
                  <a:lnTo>
                    <a:pt x="110801" y="2534041"/>
                  </a:lnTo>
                  <a:lnTo>
                    <a:pt x="95667" y="2490050"/>
                  </a:lnTo>
                  <a:lnTo>
                    <a:pt x="81618" y="2445702"/>
                  </a:lnTo>
                  <a:lnTo>
                    <a:pt x="68661" y="2401022"/>
                  </a:lnTo>
                  <a:lnTo>
                    <a:pt x="56804" y="2356037"/>
                  </a:lnTo>
                  <a:lnTo>
                    <a:pt x="46055" y="2310775"/>
                  </a:lnTo>
                  <a:lnTo>
                    <a:pt x="36421" y="2265263"/>
                  </a:lnTo>
                  <a:lnTo>
                    <a:pt x="27905" y="2219528"/>
                  </a:lnTo>
                  <a:lnTo>
                    <a:pt x="20515" y="2173598"/>
                  </a:lnTo>
                  <a:lnTo>
                    <a:pt x="14254" y="2127501"/>
                  </a:lnTo>
                  <a:lnTo>
                    <a:pt x="9127" y="2081263"/>
                  </a:lnTo>
                  <a:lnTo>
                    <a:pt x="5135" y="2034914"/>
                  </a:lnTo>
                  <a:lnTo>
                    <a:pt x="2283" y="1988481"/>
                  </a:lnTo>
                  <a:lnTo>
                    <a:pt x="570" y="1941992"/>
                  </a:lnTo>
                  <a:lnTo>
                    <a:pt x="0" y="1895474"/>
                  </a:lnTo>
                  <a:lnTo>
                    <a:pt x="142" y="1872212"/>
                  </a:lnTo>
                  <a:lnTo>
                    <a:pt x="1284" y="1825709"/>
                  </a:lnTo>
                  <a:lnTo>
                    <a:pt x="3567" y="1779241"/>
                  </a:lnTo>
                  <a:lnTo>
                    <a:pt x="6989" y="1732849"/>
                  </a:lnTo>
                  <a:lnTo>
                    <a:pt x="11549" y="1686549"/>
                  </a:lnTo>
                  <a:lnTo>
                    <a:pt x="17243" y="1640381"/>
                  </a:lnTo>
                  <a:lnTo>
                    <a:pt x="24070" y="1594361"/>
                  </a:lnTo>
                  <a:lnTo>
                    <a:pt x="32022" y="1548528"/>
                  </a:lnTo>
                  <a:lnTo>
                    <a:pt x="41099" y="1502898"/>
                  </a:lnTo>
                  <a:lnTo>
                    <a:pt x="51291" y="1457511"/>
                  </a:lnTo>
                  <a:lnTo>
                    <a:pt x="62595" y="1412381"/>
                  </a:lnTo>
                  <a:lnTo>
                    <a:pt x="75002" y="1367549"/>
                  </a:lnTo>
                  <a:lnTo>
                    <a:pt x="88507" y="1323028"/>
                  </a:lnTo>
                  <a:lnTo>
                    <a:pt x="103099" y="1278858"/>
                  </a:lnTo>
                  <a:lnTo>
                    <a:pt x="118772" y="1235054"/>
                  </a:lnTo>
                  <a:lnTo>
                    <a:pt x="135514" y="1191653"/>
                  </a:lnTo>
                  <a:lnTo>
                    <a:pt x="153318" y="1148671"/>
                  </a:lnTo>
                  <a:lnTo>
                    <a:pt x="172169" y="1106144"/>
                  </a:lnTo>
                  <a:lnTo>
                    <a:pt x="192060" y="1064087"/>
                  </a:lnTo>
                  <a:lnTo>
                    <a:pt x="212975" y="1022536"/>
                  </a:lnTo>
                  <a:lnTo>
                    <a:pt x="234906" y="981506"/>
                  </a:lnTo>
                  <a:lnTo>
                    <a:pt x="257835" y="941031"/>
                  </a:lnTo>
                  <a:lnTo>
                    <a:pt x="281753" y="901126"/>
                  </a:lnTo>
                  <a:lnTo>
                    <a:pt x="306639" y="861826"/>
                  </a:lnTo>
                  <a:lnTo>
                    <a:pt x="332487" y="823142"/>
                  </a:lnTo>
                  <a:lnTo>
                    <a:pt x="359272" y="785110"/>
                  </a:lnTo>
                  <a:lnTo>
                    <a:pt x="386987" y="747742"/>
                  </a:lnTo>
                  <a:lnTo>
                    <a:pt x="415605" y="711070"/>
                  </a:lnTo>
                  <a:lnTo>
                    <a:pt x="445120" y="675106"/>
                  </a:lnTo>
                  <a:lnTo>
                    <a:pt x="475504" y="639883"/>
                  </a:lnTo>
                  <a:lnTo>
                    <a:pt x="506748" y="605411"/>
                  </a:lnTo>
                  <a:lnTo>
                    <a:pt x="538823" y="571721"/>
                  </a:lnTo>
                  <a:lnTo>
                    <a:pt x="571721" y="538823"/>
                  </a:lnTo>
                  <a:lnTo>
                    <a:pt x="605411" y="506748"/>
                  </a:lnTo>
                  <a:lnTo>
                    <a:pt x="639883" y="475504"/>
                  </a:lnTo>
                  <a:lnTo>
                    <a:pt x="675106" y="445120"/>
                  </a:lnTo>
                  <a:lnTo>
                    <a:pt x="711070" y="415605"/>
                  </a:lnTo>
                  <a:lnTo>
                    <a:pt x="747742" y="386987"/>
                  </a:lnTo>
                  <a:lnTo>
                    <a:pt x="785111" y="359272"/>
                  </a:lnTo>
                  <a:lnTo>
                    <a:pt x="823142" y="332487"/>
                  </a:lnTo>
                  <a:lnTo>
                    <a:pt x="861826" y="306639"/>
                  </a:lnTo>
                  <a:lnTo>
                    <a:pt x="901126" y="281753"/>
                  </a:lnTo>
                  <a:lnTo>
                    <a:pt x="941031" y="257835"/>
                  </a:lnTo>
                  <a:lnTo>
                    <a:pt x="981506" y="234906"/>
                  </a:lnTo>
                  <a:lnTo>
                    <a:pt x="1022536" y="212975"/>
                  </a:lnTo>
                  <a:lnTo>
                    <a:pt x="1064087" y="192060"/>
                  </a:lnTo>
                  <a:lnTo>
                    <a:pt x="1106144" y="172169"/>
                  </a:lnTo>
                  <a:lnTo>
                    <a:pt x="1148671" y="153318"/>
                  </a:lnTo>
                  <a:lnTo>
                    <a:pt x="1191653" y="135514"/>
                  </a:lnTo>
                  <a:lnTo>
                    <a:pt x="1235054" y="118772"/>
                  </a:lnTo>
                  <a:lnTo>
                    <a:pt x="1278858" y="103099"/>
                  </a:lnTo>
                  <a:lnTo>
                    <a:pt x="1323028" y="88507"/>
                  </a:lnTo>
                  <a:lnTo>
                    <a:pt x="1367549" y="75002"/>
                  </a:lnTo>
                  <a:lnTo>
                    <a:pt x="1412381" y="62595"/>
                  </a:lnTo>
                  <a:lnTo>
                    <a:pt x="1457511" y="51291"/>
                  </a:lnTo>
                  <a:lnTo>
                    <a:pt x="1502898" y="41099"/>
                  </a:lnTo>
                  <a:lnTo>
                    <a:pt x="1548528" y="32022"/>
                  </a:lnTo>
                  <a:lnTo>
                    <a:pt x="1594361" y="24070"/>
                  </a:lnTo>
                  <a:lnTo>
                    <a:pt x="1640382" y="17243"/>
                  </a:lnTo>
                  <a:lnTo>
                    <a:pt x="1686549" y="11549"/>
                  </a:lnTo>
                  <a:lnTo>
                    <a:pt x="1732849" y="6989"/>
                  </a:lnTo>
                  <a:lnTo>
                    <a:pt x="1779241" y="3567"/>
                  </a:lnTo>
                  <a:lnTo>
                    <a:pt x="1825709" y="1284"/>
                  </a:lnTo>
                  <a:lnTo>
                    <a:pt x="1872212" y="142"/>
                  </a:lnTo>
                  <a:lnTo>
                    <a:pt x="1895474" y="0"/>
                  </a:lnTo>
                  <a:lnTo>
                    <a:pt x="1918737" y="142"/>
                  </a:lnTo>
                  <a:lnTo>
                    <a:pt x="1965240" y="1284"/>
                  </a:lnTo>
                  <a:lnTo>
                    <a:pt x="2011708" y="3567"/>
                  </a:lnTo>
                  <a:lnTo>
                    <a:pt x="2058099" y="6989"/>
                  </a:lnTo>
                  <a:lnTo>
                    <a:pt x="2104399" y="11549"/>
                  </a:lnTo>
                  <a:lnTo>
                    <a:pt x="2150567" y="17243"/>
                  </a:lnTo>
                  <a:lnTo>
                    <a:pt x="2196587" y="24070"/>
                  </a:lnTo>
                  <a:lnTo>
                    <a:pt x="2242420" y="32022"/>
                  </a:lnTo>
                  <a:lnTo>
                    <a:pt x="2288050" y="41099"/>
                  </a:lnTo>
                  <a:lnTo>
                    <a:pt x="2333437" y="51291"/>
                  </a:lnTo>
                  <a:lnTo>
                    <a:pt x="2378567" y="62595"/>
                  </a:lnTo>
                  <a:lnTo>
                    <a:pt x="2423400" y="75002"/>
                  </a:lnTo>
                  <a:lnTo>
                    <a:pt x="2467921" y="88507"/>
                  </a:lnTo>
                  <a:lnTo>
                    <a:pt x="2512090" y="103099"/>
                  </a:lnTo>
                  <a:lnTo>
                    <a:pt x="2555895" y="118772"/>
                  </a:lnTo>
                  <a:lnTo>
                    <a:pt x="2599295" y="135514"/>
                  </a:lnTo>
                  <a:lnTo>
                    <a:pt x="2642278" y="153318"/>
                  </a:lnTo>
                  <a:lnTo>
                    <a:pt x="2684804" y="172169"/>
                  </a:lnTo>
                  <a:lnTo>
                    <a:pt x="2726862" y="192060"/>
                  </a:lnTo>
                  <a:lnTo>
                    <a:pt x="2768412" y="212975"/>
                  </a:lnTo>
                  <a:lnTo>
                    <a:pt x="2809443" y="234906"/>
                  </a:lnTo>
                  <a:lnTo>
                    <a:pt x="2849917" y="257835"/>
                  </a:lnTo>
                  <a:lnTo>
                    <a:pt x="2889822" y="281753"/>
                  </a:lnTo>
                  <a:lnTo>
                    <a:pt x="2929122" y="306639"/>
                  </a:lnTo>
                  <a:lnTo>
                    <a:pt x="2967806" y="332487"/>
                  </a:lnTo>
                  <a:lnTo>
                    <a:pt x="3005838" y="359272"/>
                  </a:lnTo>
                  <a:lnTo>
                    <a:pt x="3043206" y="386987"/>
                  </a:lnTo>
                  <a:lnTo>
                    <a:pt x="3079878" y="415605"/>
                  </a:lnTo>
                  <a:lnTo>
                    <a:pt x="3115842" y="445120"/>
                  </a:lnTo>
                  <a:lnTo>
                    <a:pt x="3151065" y="475504"/>
                  </a:lnTo>
                  <a:lnTo>
                    <a:pt x="3185537" y="506748"/>
                  </a:lnTo>
                  <a:lnTo>
                    <a:pt x="3219227" y="538823"/>
                  </a:lnTo>
                  <a:lnTo>
                    <a:pt x="3252125" y="571721"/>
                  </a:lnTo>
                  <a:lnTo>
                    <a:pt x="3284200" y="605411"/>
                  </a:lnTo>
                  <a:lnTo>
                    <a:pt x="3315444" y="639883"/>
                  </a:lnTo>
                  <a:lnTo>
                    <a:pt x="3345828" y="675106"/>
                  </a:lnTo>
                  <a:lnTo>
                    <a:pt x="3375343" y="711070"/>
                  </a:lnTo>
                  <a:lnTo>
                    <a:pt x="3403962" y="747742"/>
                  </a:lnTo>
                  <a:lnTo>
                    <a:pt x="3431676" y="785111"/>
                  </a:lnTo>
                  <a:lnTo>
                    <a:pt x="3458461" y="823142"/>
                  </a:lnTo>
                  <a:lnTo>
                    <a:pt x="3484309" y="861826"/>
                  </a:lnTo>
                  <a:lnTo>
                    <a:pt x="3509195" y="901126"/>
                  </a:lnTo>
                  <a:lnTo>
                    <a:pt x="3533114" y="941031"/>
                  </a:lnTo>
                  <a:lnTo>
                    <a:pt x="3556042" y="981506"/>
                  </a:lnTo>
                  <a:lnTo>
                    <a:pt x="3577974" y="1022536"/>
                  </a:lnTo>
                  <a:lnTo>
                    <a:pt x="3598888" y="1064087"/>
                  </a:lnTo>
                  <a:lnTo>
                    <a:pt x="3618780" y="1106144"/>
                  </a:lnTo>
                  <a:lnTo>
                    <a:pt x="3637630" y="1148671"/>
                  </a:lnTo>
                  <a:lnTo>
                    <a:pt x="3655435" y="1191653"/>
                  </a:lnTo>
                  <a:lnTo>
                    <a:pt x="3672176" y="1235054"/>
                  </a:lnTo>
                  <a:lnTo>
                    <a:pt x="3687849" y="1278858"/>
                  </a:lnTo>
                  <a:lnTo>
                    <a:pt x="3702441" y="1323028"/>
                  </a:lnTo>
                  <a:lnTo>
                    <a:pt x="3715946" y="1367549"/>
                  </a:lnTo>
                  <a:lnTo>
                    <a:pt x="3728353" y="1412381"/>
                  </a:lnTo>
                  <a:lnTo>
                    <a:pt x="3739658" y="1457511"/>
                  </a:lnTo>
                  <a:lnTo>
                    <a:pt x="3749850" y="1502898"/>
                  </a:lnTo>
                  <a:lnTo>
                    <a:pt x="3758926" y="1548528"/>
                  </a:lnTo>
                  <a:lnTo>
                    <a:pt x="3766879" y="1594361"/>
                  </a:lnTo>
                  <a:lnTo>
                    <a:pt x="3773705" y="1640382"/>
                  </a:lnTo>
                  <a:lnTo>
                    <a:pt x="3779400" y="1686549"/>
                  </a:lnTo>
                  <a:lnTo>
                    <a:pt x="3783960" y="1732849"/>
                  </a:lnTo>
                  <a:lnTo>
                    <a:pt x="3787382" y="1779241"/>
                  </a:lnTo>
                  <a:lnTo>
                    <a:pt x="3789665" y="1825709"/>
                  </a:lnTo>
                  <a:lnTo>
                    <a:pt x="3790806" y="1872212"/>
                  </a:lnTo>
                  <a:lnTo>
                    <a:pt x="3790949" y="1895474"/>
                  </a:lnTo>
                  <a:lnTo>
                    <a:pt x="3790806" y="1918737"/>
                  </a:lnTo>
                  <a:lnTo>
                    <a:pt x="3789665" y="1965240"/>
                  </a:lnTo>
                  <a:lnTo>
                    <a:pt x="3787382" y="2011708"/>
                  </a:lnTo>
                  <a:lnTo>
                    <a:pt x="3783960" y="2058099"/>
                  </a:lnTo>
                  <a:lnTo>
                    <a:pt x="3779400" y="2104399"/>
                  </a:lnTo>
                  <a:lnTo>
                    <a:pt x="3773706" y="2150567"/>
                  </a:lnTo>
                  <a:lnTo>
                    <a:pt x="3766879" y="2196587"/>
                  </a:lnTo>
                  <a:lnTo>
                    <a:pt x="3758926" y="2242420"/>
                  </a:lnTo>
                  <a:lnTo>
                    <a:pt x="3749850" y="2288050"/>
                  </a:lnTo>
                  <a:lnTo>
                    <a:pt x="3739658" y="2333437"/>
                  </a:lnTo>
                  <a:lnTo>
                    <a:pt x="3728353" y="2378567"/>
                  </a:lnTo>
                  <a:lnTo>
                    <a:pt x="3715946" y="2423400"/>
                  </a:lnTo>
                  <a:lnTo>
                    <a:pt x="3702441" y="2467921"/>
                  </a:lnTo>
                  <a:lnTo>
                    <a:pt x="3687849" y="2512090"/>
                  </a:lnTo>
                  <a:lnTo>
                    <a:pt x="3672176" y="2555895"/>
                  </a:lnTo>
                  <a:lnTo>
                    <a:pt x="3655435" y="2599295"/>
                  </a:lnTo>
                  <a:lnTo>
                    <a:pt x="3637630" y="2642278"/>
                  </a:lnTo>
                  <a:lnTo>
                    <a:pt x="3618780" y="2684804"/>
                  </a:lnTo>
                  <a:lnTo>
                    <a:pt x="3598888" y="2726862"/>
                  </a:lnTo>
                  <a:lnTo>
                    <a:pt x="3577974" y="2768412"/>
                  </a:lnTo>
                  <a:lnTo>
                    <a:pt x="3556042" y="2809443"/>
                  </a:lnTo>
                  <a:lnTo>
                    <a:pt x="3533114" y="2849917"/>
                  </a:lnTo>
                  <a:lnTo>
                    <a:pt x="3509196" y="2889822"/>
                  </a:lnTo>
                  <a:lnTo>
                    <a:pt x="3484309" y="2929122"/>
                  </a:lnTo>
                  <a:lnTo>
                    <a:pt x="3458462" y="2967806"/>
                  </a:lnTo>
                  <a:lnTo>
                    <a:pt x="3431677" y="3005838"/>
                  </a:lnTo>
                  <a:lnTo>
                    <a:pt x="3403962" y="3043206"/>
                  </a:lnTo>
                  <a:lnTo>
                    <a:pt x="3375343" y="3079878"/>
                  </a:lnTo>
                  <a:lnTo>
                    <a:pt x="3345829" y="3115842"/>
                  </a:lnTo>
                  <a:lnTo>
                    <a:pt x="3315445" y="3151065"/>
                  </a:lnTo>
                  <a:lnTo>
                    <a:pt x="3284200" y="3185537"/>
                  </a:lnTo>
                  <a:lnTo>
                    <a:pt x="3252125" y="3219227"/>
                  </a:lnTo>
                  <a:lnTo>
                    <a:pt x="3219227" y="3252125"/>
                  </a:lnTo>
                  <a:lnTo>
                    <a:pt x="3185537" y="3284200"/>
                  </a:lnTo>
                  <a:lnTo>
                    <a:pt x="3151065" y="3315444"/>
                  </a:lnTo>
                  <a:lnTo>
                    <a:pt x="3115842" y="3345828"/>
                  </a:lnTo>
                  <a:lnTo>
                    <a:pt x="3079878" y="3375343"/>
                  </a:lnTo>
                  <a:lnTo>
                    <a:pt x="3043206" y="3403962"/>
                  </a:lnTo>
                  <a:lnTo>
                    <a:pt x="3005837" y="3431676"/>
                  </a:lnTo>
                  <a:lnTo>
                    <a:pt x="2967806" y="3458461"/>
                  </a:lnTo>
                  <a:lnTo>
                    <a:pt x="2929122" y="3484309"/>
                  </a:lnTo>
                  <a:lnTo>
                    <a:pt x="2889822" y="3509195"/>
                  </a:lnTo>
                  <a:lnTo>
                    <a:pt x="2849917" y="3533114"/>
                  </a:lnTo>
                  <a:lnTo>
                    <a:pt x="2809443" y="3556042"/>
                  </a:lnTo>
                  <a:lnTo>
                    <a:pt x="2768412" y="3577974"/>
                  </a:lnTo>
                  <a:lnTo>
                    <a:pt x="2726862" y="3598888"/>
                  </a:lnTo>
                  <a:lnTo>
                    <a:pt x="2684804" y="3618780"/>
                  </a:lnTo>
                  <a:lnTo>
                    <a:pt x="2642278" y="3637630"/>
                  </a:lnTo>
                  <a:lnTo>
                    <a:pt x="2599295" y="3655435"/>
                  </a:lnTo>
                  <a:lnTo>
                    <a:pt x="2555895" y="3672176"/>
                  </a:lnTo>
                  <a:lnTo>
                    <a:pt x="2512090" y="3687849"/>
                  </a:lnTo>
                  <a:lnTo>
                    <a:pt x="2467921" y="3702441"/>
                  </a:lnTo>
                  <a:lnTo>
                    <a:pt x="2423400" y="3715946"/>
                  </a:lnTo>
                  <a:lnTo>
                    <a:pt x="2378567" y="3728353"/>
                  </a:lnTo>
                  <a:lnTo>
                    <a:pt x="2333437" y="3739658"/>
                  </a:lnTo>
                  <a:lnTo>
                    <a:pt x="2288050" y="3749850"/>
                  </a:lnTo>
                  <a:lnTo>
                    <a:pt x="2242420" y="3758926"/>
                  </a:lnTo>
                  <a:lnTo>
                    <a:pt x="2196588" y="3766879"/>
                  </a:lnTo>
                  <a:lnTo>
                    <a:pt x="2150567" y="3773705"/>
                  </a:lnTo>
                  <a:lnTo>
                    <a:pt x="2104399" y="3779400"/>
                  </a:lnTo>
                  <a:lnTo>
                    <a:pt x="2058099" y="3783960"/>
                  </a:lnTo>
                  <a:lnTo>
                    <a:pt x="2011708" y="3787382"/>
                  </a:lnTo>
                  <a:lnTo>
                    <a:pt x="1965240" y="3789665"/>
                  </a:lnTo>
                  <a:lnTo>
                    <a:pt x="1918737" y="3790806"/>
                  </a:lnTo>
                  <a:lnTo>
                    <a:pt x="1895474" y="3790949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630274" y="4276725"/>
              <a:ext cx="2085975" cy="2085975"/>
            </a:xfrm>
            <a:custGeom>
              <a:avLst/>
              <a:gdLst/>
              <a:ahLst/>
              <a:cxnLst/>
              <a:rect l="l" t="t" r="r" b="b"/>
              <a:pathLst>
                <a:path w="2085975" h="2085975">
                  <a:moveTo>
                    <a:pt x="1042987" y="2085974"/>
                  </a:moveTo>
                  <a:lnTo>
                    <a:pt x="991810" y="2084718"/>
                  </a:lnTo>
                  <a:lnTo>
                    <a:pt x="940756" y="2080952"/>
                  </a:lnTo>
                  <a:lnTo>
                    <a:pt x="889949" y="2074685"/>
                  </a:lnTo>
                  <a:lnTo>
                    <a:pt x="839510" y="2065933"/>
                  </a:lnTo>
                  <a:lnTo>
                    <a:pt x="789562" y="2054717"/>
                  </a:lnTo>
                  <a:lnTo>
                    <a:pt x="740224" y="2041063"/>
                  </a:lnTo>
                  <a:lnTo>
                    <a:pt x="691615" y="2025005"/>
                  </a:lnTo>
                  <a:lnTo>
                    <a:pt x="643853" y="2006581"/>
                  </a:lnTo>
                  <a:lnTo>
                    <a:pt x="597052" y="1985836"/>
                  </a:lnTo>
                  <a:lnTo>
                    <a:pt x="551326" y="1962820"/>
                  </a:lnTo>
                  <a:lnTo>
                    <a:pt x="506784" y="1937587"/>
                  </a:lnTo>
                  <a:lnTo>
                    <a:pt x="463534" y="1910199"/>
                  </a:lnTo>
                  <a:lnTo>
                    <a:pt x="421680" y="1880722"/>
                  </a:lnTo>
                  <a:lnTo>
                    <a:pt x="381323" y="1849227"/>
                  </a:lnTo>
                  <a:lnTo>
                    <a:pt x="342559" y="1815789"/>
                  </a:lnTo>
                  <a:lnTo>
                    <a:pt x="305483" y="1780490"/>
                  </a:lnTo>
                  <a:lnTo>
                    <a:pt x="270184" y="1743414"/>
                  </a:lnTo>
                  <a:lnTo>
                    <a:pt x="236747" y="1704651"/>
                  </a:lnTo>
                  <a:lnTo>
                    <a:pt x="205252" y="1664293"/>
                  </a:lnTo>
                  <a:lnTo>
                    <a:pt x="175775" y="1622439"/>
                  </a:lnTo>
                  <a:lnTo>
                    <a:pt x="148387" y="1579189"/>
                  </a:lnTo>
                  <a:lnTo>
                    <a:pt x="123154" y="1534648"/>
                  </a:lnTo>
                  <a:lnTo>
                    <a:pt x="100137" y="1488921"/>
                  </a:lnTo>
                  <a:lnTo>
                    <a:pt x="79392" y="1442121"/>
                  </a:lnTo>
                  <a:lnTo>
                    <a:pt x="60968" y="1394358"/>
                  </a:lnTo>
                  <a:lnTo>
                    <a:pt x="44910" y="1345750"/>
                  </a:lnTo>
                  <a:lnTo>
                    <a:pt x="31257" y="1296412"/>
                  </a:lnTo>
                  <a:lnTo>
                    <a:pt x="20040" y="1246463"/>
                  </a:lnTo>
                  <a:lnTo>
                    <a:pt x="11288" y="1196025"/>
                  </a:lnTo>
                  <a:lnTo>
                    <a:pt x="5022" y="1145218"/>
                  </a:lnTo>
                  <a:lnTo>
                    <a:pt x="1256" y="1094164"/>
                  </a:lnTo>
                  <a:lnTo>
                    <a:pt x="0" y="1042987"/>
                  </a:lnTo>
                  <a:lnTo>
                    <a:pt x="314" y="1017391"/>
                  </a:lnTo>
                  <a:lnTo>
                    <a:pt x="2825" y="966260"/>
                  </a:lnTo>
                  <a:lnTo>
                    <a:pt x="7843" y="915314"/>
                  </a:lnTo>
                  <a:lnTo>
                    <a:pt x="15355" y="864676"/>
                  </a:lnTo>
                  <a:lnTo>
                    <a:pt x="25342" y="814467"/>
                  </a:lnTo>
                  <a:lnTo>
                    <a:pt x="37781" y="764809"/>
                  </a:lnTo>
                  <a:lnTo>
                    <a:pt x="52641" y="715821"/>
                  </a:lnTo>
                  <a:lnTo>
                    <a:pt x="69887" y="667621"/>
                  </a:lnTo>
                  <a:lnTo>
                    <a:pt x="89478" y="620325"/>
                  </a:lnTo>
                  <a:lnTo>
                    <a:pt x="111365" y="574048"/>
                  </a:lnTo>
                  <a:lnTo>
                    <a:pt x="135497" y="528900"/>
                  </a:lnTo>
                  <a:lnTo>
                    <a:pt x="161815" y="484991"/>
                  </a:lnTo>
                  <a:lnTo>
                    <a:pt x="190256" y="442426"/>
                  </a:lnTo>
                  <a:lnTo>
                    <a:pt x="220751" y="401308"/>
                  </a:lnTo>
                  <a:lnTo>
                    <a:pt x="253228" y="361736"/>
                  </a:lnTo>
                  <a:lnTo>
                    <a:pt x="287606" y="323805"/>
                  </a:lnTo>
                  <a:lnTo>
                    <a:pt x="323805" y="287606"/>
                  </a:lnTo>
                  <a:lnTo>
                    <a:pt x="361736" y="253228"/>
                  </a:lnTo>
                  <a:lnTo>
                    <a:pt x="401308" y="220751"/>
                  </a:lnTo>
                  <a:lnTo>
                    <a:pt x="442426" y="190256"/>
                  </a:lnTo>
                  <a:lnTo>
                    <a:pt x="484991" y="161815"/>
                  </a:lnTo>
                  <a:lnTo>
                    <a:pt x="528900" y="135497"/>
                  </a:lnTo>
                  <a:lnTo>
                    <a:pt x="574048" y="111365"/>
                  </a:lnTo>
                  <a:lnTo>
                    <a:pt x="620325" y="89478"/>
                  </a:lnTo>
                  <a:lnTo>
                    <a:pt x="667621" y="69887"/>
                  </a:lnTo>
                  <a:lnTo>
                    <a:pt x="715821" y="52641"/>
                  </a:lnTo>
                  <a:lnTo>
                    <a:pt x="764809" y="37781"/>
                  </a:lnTo>
                  <a:lnTo>
                    <a:pt x="814467" y="25342"/>
                  </a:lnTo>
                  <a:lnTo>
                    <a:pt x="864676" y="15355"/>
                  </a:lnTo>
                  <a:lnTo>
                    <a:pt x="915314" y="7843"/>
                  </a:lnTo>
                  <a:lnTo>
                    <a:pt x="966260" y="2825"/>
                  </a:lnTo>
                  <a:lnTo>
                    <a:pt x="1017391" y="314"/>
                  </a:lnTo>
                  <a:lnTo>
                    <a:pt x="1042987" y="0"/>
                  </a:lnTo>
                  <a:lnTo>
                    <a:pt x="1068583" y="314"/>
                  </a:lnTo>
                  <a:lnTo>
                    <a:pt x="1119714" y="2825"/>
                  </a:lnTo>
                  <a:lnTo>
                    <a:pt x="1170660" y="7843"/>
                  </a:lnTo>
                  <a:lnTo>
                    <a:pt x="1221298" y="15355"/>
                  </a:lnTo>
                  <a:lnTo>
                    <a:pt x="1271506" y="25342"/>
                  </a:lnTo>
                  <a:lnTo>
                    <a:pt x="1321165" y="37781"/>
                  </a:lnTo>
                  <a:lnTo>
                    <a:pt x="1370153" y="52641"/>
                  </a:lnTo>
                  <a:lnTo>
                    <a:pt x="1418353" y="69887"/>
                  </a:lnTo>
                  <a:lnTo>
                    <a:pt x="1465648" y="89478"/>
                  </a:lnTo>
                  <a:lnTo>
                    <a:pt x="1511926" y="111365"/>
                  </a:lnTo>
                  <a:lnTo>
                    <a:pt x="1557073" y="135497"/>
                  </a:lnTo>
                  <a:lnTo>
                    <a:pt x="1600983" y="161815"/>
                  </a:lnTo>
                  <a:lnTo>
                    <a:pt x="1643547" y="190256"/>
                  </a:lnTo>
                  <a:lnTo>
                    <a:pt x="1684665" y="220751"/>
                  </a:lnTo>
                  <a:lnTo>
                    <a:pt x="1724238" y="253228"/>
                  </a:lnTo>
                  <a:lnTo>
                    <a:pt x="1762169" y="287606"/>
                  </a:lnTo>
                  <a:lnTo>
                    <a:pt x="1798367" y="323805"/>
                  </a:lnTo>
                  <a:lnTo>
                    <a:pt x="1832746" y="361736"/>
                  </a:lnTo>
                  <a:lnTo>
                    <a:pt x="1865222" y="401308"/>
                  </a:lnTo>
                  <a:lnTo>
                    <a:pt x="1895717" y="442426"/>
                  </a:lnTo>
                  <a:lnTo>
                    <a:pt x="1924158" y="484991"/>
                  </a:lnTo>
                  <a:lnTo>
                    <a:pt x="1950477" y="528900"/>
                  </a:lnTo>
                  <a:lnTo>
                    <a:pt x="1974609" y="574048"/>
                  </a:lnTo>
                  <a:lnTo>
                    <a:pt x="1996496" y="620325"/>
                  </a:lnTo>
                  <a:lnTo>
                    <a:pt x="2016086" y="667621"/>
                  </a:lnTo>
                  <a:lnTo>
                    <a:pt x="2033333" y="715821"/>
                  </a:lnTo>
                  <a:lnTo>
                    <a:pt x="2048193" y="764809"/>
                  </a:lnTo>
                  <a:lnTo>
                    <a:pt x="2060632" y="814467"/>
                  </a:lnTo>
                  <a:lnTo>
                    <a:pt x="2070619" y="864676"/>
                  </a:lnTo>
                  <a:lnTo>
                    <a:pt x="2078130" y="915314"/>
                  </a:lnTo>
                  <a:lnTo>
                    <a:pt x="2083148" y="966260"/>
                  </a:lnTo>
                  <a:lnTo>
                    <a:pt x="2085660" y="1017391"/>
                  </a:lnTo>
                  <a:lnTo>
                    <a:pt x="2085974" y="1042987"/>
                  </a:lnTo>
                  <a:lnTo>
                    <a:pt x="2085660" y="1068583"/>
                  </a:lnTo>
                  <a:lnTo>
                    <a:pt x="2083148" y="1119714"/>
                  </a:lnTo>
                  <a:lnTo>
                    <a:pt x="2078130" y="1170660"/>
                  </a:lnTo>
                  <a:lnTo>
                    <a:pt x="2070619" y="1221298"/>
                  </a:lnTo>
                  <a:lnTo>
                    <a:pt x="2060632" y="1271506"/>
                  </a:lnTo>
                  <a:lnTo>
                    <a:pt x="2048193" y="1321165"/>
                  </a:lnTo>
                  <a:lnTo>
                    <a:pt x="2033333" y="1370153"/>
                  </a:lnTo>
                  <a:lnTo>
                    <a:pt x="2016086" y="1418353"/>
                  </a:lnTo>
                  <a:lnTo>
                    <a:pt x="1996496" y="1465648"/>
                  </a:lnTo>
                  <a:lnTo>
                    <a:pt x="1974608" y="1511926"/>
                  </a:lnTo>
                  <a:lnTo>
                    <a:pt x="1950477" y="1557073"/>
                  </a:lnTo>
                  <a:lnTo>
                    <a:pt x="1924158" y="1600983"/>
                  </a:lnTo>
                  <a:lnTo>
                    <a:pt x="1895717" y="1643547"/>
                  </a:lnTo>
                  <a:lnTo>
                    <a:pt x="1865222" y="1684665"/>
                  </a:lnTo>
                  <a:lnTo>
                    <a:pt x="1832746" y="1724238"/>
                  </a:lnTo>
                  <a:lnTo>
                    <a:pt x="1798367" y="1762169"/>
                  </a:lnTo>
                  <a:lnTo>
                    <a:pt x="1762169" y="1798367"/>
                  </a:lnTo>
                  <a:lnTo>
                    <a:pt x="1724238" y="1832746"/>
                  </a:lnTo>
                  <a:lnTo>
                    <a:pt x="1684665" y="1865222"/>
                  </a:lnTo>
                  <a:lnTo>
                    <a:pt x="1643547" y="1895717"/>
                  </a:lnTo>
                  <a:lnTo>
                    <a:pt x="1600983" y="1924158"/>
                  </a:lnTo>
                  <a:lnTo>
                    <a:pt x="1557073" y="1950477"/>
                  </a:lnTo>
                  <a:lnTo>
                    <a:pt x="1511926" y="1974609"/>
                  </a:lnTo>
                  <a:lnTo>
                    <a:pt x="1465648" y="1996496"/>
                  </a:lnTo>
                  <a:lnTo>
                    <a:pt x="1418353" y="2016086"/>
                  </a:lnTo>
                  <a:lnTo>
                    <a:pt x="1370153" y="2033333"/>
                  </a:lnTo>
                  <a:lnTo>
                    <a:pt x="1321165" y="2048193"/>
                  </a:lnTo>
                  <a:lnTo>
                    <a:pt x="1271506" y="2060632"/>
                  </a:lnTo>
                  <a:lnTo>
                    <a:pt x="1221298" y="2070619"/>
                  </a:lnTo>
                  <a:lnTo>
                    <a:pt x="1170660" y="2078130"/>
                  </a:lnTo>
                  <a:lnTo>
                    <a:pt x="1119714" y="2083148"/>
                  </a:lnTo>
                  <a:lnTo>
                    <a:pt x="1068583" y="2085660"/>
                  </a:lnTo>
                  <a:lnTo>
                    <a:pt x="1042987" y="2085974"/>
                  </a:lnTo>
                  <a:close/>
                </a:path>
              </a:pathLst>
            </a:custGeom>
            <a:solidFill>
              <a:srgbClr val="8F1B21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3826480" y="4452836"/>
            <a:ext cx="1737360" cy="1574800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R="11430" algn="ctr">
              <a:lnSpc>
                <a:spcPct val="100000"/>
              </a:lnSpc>
              <a:spcBef>
                <a:spcPts val="2095"/>
              </a:spcBef>
            </a:pPr>
            <a:r>
              <a:rPr sz="5050" b="1" spc="-25" dirty="0">
                <a:solidFill>
                  <a:srgbClr val="FFFFFF"/>
                </a:solidFill>
                <a:latin typeface="Trebuchet MS"/>
                <a:cs typeface="Trebuchet MS"/>
              </a:rPr>
              <a:t>28</a:t>
            </a:r>
            <a:endParaRPr sz="5050">
              <a:latin typeface="Trebuchet MS"/>
              <a:cs typeface="Trebuchet MS"/>
            </a:endParaRPr>
          </a:p>
          <a:p>
            <a:pPr marL="12065" marR="5080" algn="ctr">
              <a:lnSpc>
                <a:spcPct val="122500"/>
              </a:lnSpc>
              <a:spcBef>
                <a:spcPts val="175"/>
              </a:spcBef>
            </a:pPr>
            <a:r>
              <a:rPr sz="1350" b="1" spc="-25" dirty="0">
                <a:solidFill>
                  <a:srgbClr val="FFFFFF"/>
                </a:solidFill>
                <a:latin typeface="Trebuchet MS"/>
                <a:cs typeface="Trebuchet MS"/>
              </a:rPr>
              <a:t>Tīši</a:t>
            </a:r>
            <a:r>
              <a:rPr sz="135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Trebuchet MS"/>
                <a:cs typeface="Trebuchet MS"/>
              </a:rPr>
              <a:t>miesas</a:t>
            </a:r>
            <a:r>
              <a:rPr sz="135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b="1" spc="-85" dirty="0">
                <a:solidFill>
                  <a:srgbClr val="FFFFFF"/>
                </a:solidFill>
                <a:latin typeface="Trebuchet MS"/>
                <a:cs typeface="Trebuchet MS"/>
              </a:rPr>
              <a:t>bojājumi</a:t>
            </a:r>
            <a:r>
              <a:rPr sz="135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b="1" spc="-35" dirty="0">
                <a:solidFill>
                  <a:srgbClr val="FFFFFF"/>
                </a:solidFill>
                <a:latin typeface="Trebuchet MS"/>
                <a:cs typeface="Trebuchet MS"/>
              </a:rPr>
              <a:t>ar </a:t>
            </a:r>
            <a:r>
              <a:rPr sz="1350" b="1" spc="-40" dirty="0">
                <a:solidFill>
                  <a:srgbClr val="FFFFFF"/>
                </a:solidFill>
                <a:latin typeface="Trebuchet MS"/>
                <a:cs typeface="Trebuchet MS"/>
              </a:rPr>
              <a:t>nāves</a:t>
            </a:r>
            <a:r>
              <a:rPr sz="135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b="1" spc="-20" dirty="0">
                <a:solidFill>
                  <a:srgbClr val="FFFFFF"/>
                </a:solidFill>
                <a:latin typeface="Trebuchet MS"/>
                <a:cs typeface="Trebuchet MS"/>
              </a:rPr>
              <a:t>sekām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177906" y="3556867"/>
            <a:ext cx="1550035" cy="114236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75"/>
              </a:spcBef>
            </a:pPr>
            <a:r>
              <a:rPr sz="5050" b="1" spc="-25" dirty="0">
                <a:solidFill>
                  <a:srgbClr val="FFFFFF"/>
                </a:solidFill>
                <a:latin typeface="Trebuchet MS"/>
                <a:cs typeface="Trebuchet MS"/>
              </a:rPr>
              <a:t>878</a:t>
            </a:r>
            <a:endParaRPr sz="50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1350" b="1" spc="-25" dirty="0">
                <a:solidFill>
                  <a:srgbClr val="FFFFFF"/>
                </a:solidFill>
                <a:latin typeface="Trebuchet MS"/>
                <a:cs typeface="Trebuchet MS"/>
              </a:rPr>
              <a:t>Tīši</a:t>
            </a:r>
            <a:r>
              <a:rPr sz="135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Trebuchet MS"/>
                <a:cs typeface="Trebuchet MS"/>
              </a:rPr>
              <a:t>miesas</a:t>
            </a:r>
            <a:r>
              <a:rPr sz="135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b="1" spc="-55" dirty="0">
                <a:solidFill>
                  <a:srgbClr val="FFFFFF"/>
                </a:solidFill>
                <a:latin typeface="Trebuchet MS"/>
                <a:cs typeface="Trebuchet MS"/>
              </a:rPr>
              <a:t>bojājumi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065669" y="2883935"/>
            <a:ext cx="10375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45" dirty="0">
                <a:solidFill>
                  <a:srgbClr val="4B4B4B"/>
                </a:solidFill>
                <a:latin typeface="Trebuchet MS"/>
                <a:cs typeface="Trebuchet MS"/>
              </a:rPr>
              <a:t>(</a:t>
            </a:r>
            <a:r>
              <a:rPr sz="1900" spc="-45" dirty="0">
                <a:solidFill>
                  <a:srgbClr val="8EC2A6"/>
                </a:solidFill>
                <a:latin typeface="Trebuchet MS"/>
                <a:cs typeface="Trebuchet MS"/>
              </a:rPr>
              <a:t>+66</a:t>
            </a:r>
            <a:r>
              <a:rPr sz="1900" spc="-1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900" spc="-560" dirty="0">
                <a:solidFill>
                  <a:srgbClr val="4B4B4B"/>
                </a:solidFill>
                <a:latin typeface="Trebuchet MS"/>
                <a:cs typeface="Trebuchet MS"/>
              </a:rPr>
              <a:t>|</a:t>
            </a:r>
            <a:r>
              <a:rPr sz="1900" spc="-15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00" spc="-150" dirty="0">
                <a:solidFill>
                  <a:srgbClr val="999999"/>
                </a:solidFill>
                <a:latin typeface="Trebuchet MS"/>
                <a:cs typeface="Trebuchet MS"/>
              </a:rPr>
              <a:t>-</a:t>
            </a:r>
            <a:r>
              <a:rPr sz="1900" spc="-25" dirty="0">
                <a:solidFill>
                  <a:srgbClr val="999999"/>
                </a:solidFill>
                <a:latin typeface="Trebuchet MS"/>
                <a:cs typeface="Trebuchet MS"/>
              </a:rPr>
              <a:t>99</a:t>
            </a:r>
            <a:r>
              <a:rPr sz="1900" spc="-25" dirty="0">
                <a:solidFill>
                  <a:srgbClr val="4B4B4B"/>
                </a:solidFill>
                <a:latin typeface="Trebuchet MS"/>
                <a:cs typeface="Trebuchet MS"/>
              </a:rPr>
              <a:t>)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98556" y="5874785"/>
            <a:ext cx="9328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35" dirty="0">
                <a:solidFill>
                  <a:srgbClr val="4B4B4B"/>
                </a:solidFill>
                <a:latin typeface="Trebuchet MS"/>
                <a:cs typeface="Trebuchet MS"/>
              </a:rPr>
              <a:t>(</a:t>
            </a:r>
            <a:r>
              <a:rPr sz="1900" spc="-135" dirty="0">
                <a:solidFill>
                  <a:srgbClr val="8EC2A6"/>
                </a:solidFill>
                <a:latin typeface="Trebuchet MS"/>
                <a:cs typeface="Trebuchet MS"/>
              </a:rPr>
              <a:t>-</a:t>
            </a:r>
            <a:r>
              <a:rPr sz="1900" spc="-204" dirty="0">
                <a:solidFill>
                  <a:srgbClr val="8EC2A6"/>
                </a:solidFill>
                <a:latin typeface="Trebuchet MS"/>
                <a:cs typeface="Trebuchet MS"/>
              </a:rPr>
              <a:t>33</a:t>
            </a:r>
            <a:r>
              <a:rPr sz="1900" spc="-204" dirty="0">
                <a:solidFill>
                  <a:srgbClr val="4B4B4B"/>
                </a:solidFill>
                <a:latin typeface="Trebuchet MS"/>
                <a:cs typeface="Trebuchet MS"/>
              </a:rPr>
              <a:t>|</a:t>
            </a:r>
            <a:r>
              <a:rPr sz="1900" spc="-1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00" spc="-150" dirty="0">
                <a:solidFill>
                  <a:srgbClr val="999999"/>
                </a:solidFill>
                <a:latin typeface="Trebuchet MS"/>
                <a:cs typeface="Trebuchet MS"/>
              </a:rPr>
              <a:t>-</a:t>
            </a:r>
            <a:r>
              <a:rPr sz="1900" spc="-25" dirty="0">
                <a:solidFill>
                  <a:srgbClr val="999999"/>
                </a:solidFill>
                <a:latin typeface="Trebuchet MS"/>
                <a:cs typeface="Trebuchet MS"/>
              </a:rPr>
              <a:t>29</a:t>
            </a:r>
            <a:r>
              <a:rPr sz="1900" spc="-25" dirty="0">
                <a:solidFill>
                  <a:srgbClr val="4B4B4B"/>
                </a:solidFill>
                <a:latin typeface="Trebuchet MS"/>
                <a:cs typeface="Trebuchet MS"/>
              </a:rPr>
              <a:t>)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382249" y="6243637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857249"/>
                </a:moveTo>
                <a:lnTo>
                  <a:pt x="0" y="0"/>
                </a:lnTo>
              </a:path>
            </a:pathLst>
          </a:custGeom>
          <a:ln w="9524">
            <a:solidFill>
              <a:srgbClr val="4B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13498831" y="3072452"/>
            <a:ext cx="3091815" cy="1779905"/>
            <a:chOff x="13498831" y="3072452"/>
            <a:chExt cx="3091815" cy="1779905"/>
          </a:xfrm>
        </p:grpSpPr>
        <p:sp>
          <p:nvSpPr>
            <p:cNvPr id="28" name="object 28"/>
            <p:cNvSpPr/>
            <p:nvPr/>
          </p:nvSpPr>
          <p:spPr>
            <a:xfrm>
              <a:off x="13503594" y="3077215"/>
              <a:ext cx="1434465" cy="751205"/>
            </a:xfrm>
            <a:custGeom>
              <a:avLst/>
              <a:gdLst/>
              <a:ahLst/>
              <a:cxnLst/>
              <a:rect l="l" t="t" r="r" b="b"/>
              <a:pathLst>
                <a:path w="1434465" h="751204">
                  <a:moveTo>
                    <a:pt x="0" y="751193"/>
                  </a:moveTo>
                  <a:lnTo>
                    <a:pt x="1434460" y="0"/>
                  </a:lnTo>
                </a:path>
              </a:pathLst>
            </a:custGeom>
            <a:ln w="9524">
              <a:solidFill>
                <a:srgbClr val="4B4B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151419" y="4096390"/>
              <a:ext cx="1434465" cy="751205"/>
            </a:xfrm>
            <a:custGeom>
              <a:avLst/>
              <a:gdLst/>
              <a:ahLst/>
              <a:cxnLst/>
              <a:rect l="l" t="t" r="r" b="b"/>
              <a:pathLst>
                <a:path w="1434465" h="751204">
                  <a:moveTo>
                    <a:pt x="0" y="751193"/>
                  </a:moveTo>
                  <a:lnTo>
                    <a:pt x="1434460" y="0"/>
                  </a:lnTo>
                </a:path>
              </a:pathLst>
            </a:custGeom>
            <a:ln w="9524">
              <a:solidFill>
                <a:srgbClr val="4B4B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744074" y="9982200"/>
            <a:ext cx="752475" cy="419100"/>
          </a:xfrm>
          <a:prstGeom prst="rect">
            <a:avLst/>
          </a:prstGeom>
          <a:solidFill>
            <a:srgbClr val="999999"/>
          </a:solidFill>
        </p:spPr>
        <p:txBody>
          <a:bodyPr vert="horz" wrap="square" lIns="0" tIns="889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700"/>
              </a:spcBef>
            </a:pPr>
            <a:r>
              <a:rPr sz="1400" spc="50" dirty="0">
                <a:solidFill>
                  <a:srgbClr val="454545"/>
                </a:solidFill>
                <a:latin typeface="Trebuchet MS"/>
                <a:cs typeface="Trebuchet MS"/>
              </a:rPr>
              <a:t>2020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77300" y="9982200"/>
            <a:ext cx="752475" cy="419100"/>
          </a:xfrm>
          <a:prstGeom prst="rect">
            <a:avLst/>
          </a:prstGeom>
          <a:solidFill>
            <a:srgbClr val="8EC2A6"/>
          </a:solidFill>
        </p:spPr>
        <p:txBody>
          <a:bodyPr vert="horz" wrap="square" lIns="0" tIns="889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700"/>
              </a:spcBef>
            </a:pPr>
            <a:r>
              <a:rPr sz="1400" spc="50" dirty="0">
                <a:solidFill>
                  <a:srgbClr val="454545"/>
                </a:solidFill>
                <a:latin typeface="Trebuchet MS"/>
                <a:cs typeface="Trebuchet MS"/>
              </a:rPr>
              <a:t>2021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725868" y="3922160"/>
            <a:ext cx="86042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35" dirty="0">
                <a:solidFill>
                  <a:srgbClr val="4B4B4B"/>
                </a:solidFill>
                <a:latin typeface="Trebuchet MS"/>
                <a:cs typeface="Trebuchet MS"/>
              </a:rPr>
              <a:t>(</a:t>
            </a:r>
            <a:r>
              <a:rPr sz="1900" spc="-135" dirty="0">
                <a:solidFill>
                  <a:srgbClr val="8EC2A6"/>
                </a:solidFill>
                <a:latin typeface="Trebuchet MS"/>
                <a:cs typeface="Trebuchet MS"/>
              </a:rPr>
              <a:t>-</a:t>
            </a:r>
            <a:r>
              <a:rPr sz="1900" spc="-10" dirty="0">
                <a:solidFill>
                  <a:srgbClr val="8EC2A6"/>
                </a:solidFill>
                <a:latin typeface="Trebuchet MS"/>
                <a:cs typeface="Trebuchet MS"/>
              </a:rPr>
              <a:t>29</a:t>
            </a:r>
            <a:r>
              <a:rPr sz="1900" spc="-15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900" spc="-560" dirty="0">
                <a:solidFill>
                  <a:srgbClr val="4B4B4B"/>
                </a:solidFill>
                <a:latin typeface="Trebuchet MS"/>
                <a:cs typeface="Trebuchet MS"/>
              </a:rPr>
              <a:t>|</a:t>
            </a:r>
            <a:r>
              <a:rPr sz="1900" spc="-15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00" spc="-150" dirty="0">
                <a:solidFill>
                  <a:srgbClr val="999999"/>
                </a:solidFill>
                <a:latin typeface="Trebuchet MS"/>
                <a:cs typeface="Trebuchet MS"/>
              </a:rPr>
              <a:t>-</a:t>
            </a:r>
            <a:r>
              <a:rPr sz="1900" spc="-25" dirty="0">
                <a:solidFill>
                  <a:srgbClr val="999999"/>
                </a:solidFill>
                <a:latin typeface="Trebuchet MS"/>
                <a:cs typeface="Trebuchet MS"/>
              </a:rPr>
              <a:t>7</a:t>
            </a:r>
            <a:r>
              <a:rPr sz="1900" spc="-25" dirty="0">
                <a:solidFill>
                  <a:srgbClr val="4B4B4B"/>
                </a:solidFill>
                <a:latin typeface="Trebuchet MS"/>
                <a:cs typeface="Trebuchet MS"/>
              </a:rPr>
              <a:t>)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3202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Slepkavības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087224" y="2921793"/>
            <a:ext cx="2247900" cy="2040889"/>
            <a:chOff x="12087224" y="2921793"/>
            <a:chExt cx="2247900" cy="2040889"/>
          </a:xfrm>
        </p:grpSpPr>
        <p:sp>
          <p:nvSpPr>
            <p:cNvPr id="4" name="object 4"/>
            <p:cNvSpPr/>
            <p:nvPr/>
          </p:nvSpPr>
          <p:spPr>
            <a:xfrm>
              <a:off x="12087212" y="2921799"/>
              <a:ext cx="2247900" cy="1967230"/>
            </a:xfrm>
            <a:custGeom>
              <a:avLst/>
              <a:gdLst/>
              <a:ahLst/>
              <a:cxnLst/>
              <a:rect l="l" t="t" r="r" b="b"/>
              <a:pathLst>
                <a:path w="2247900" h="1967229">
                  <a:moveTo>
                    <a:pt x="2247900" y="1123950"/>
                  </a:moveTo>
                  <a:lnTo>
                    <a:pt x="1781238" y="657288"/>
                  </a:lnTo>
                  <a:lnTo>
                    <a:pt x="1781238" y="135724"/>
                  </a:lnTo>
                  <a:lnTo>
                    <a:pt x="1419225" y="135724"/>
                  </a:lnTo>
                  <a:lnTo>
                    <a:pt x="1419225" y="295275"/>
                  </a:lnTo>
                  <a:lnTo>
                    <a:pt x="1123950" y="0"/>
                  </a:lnTo>
                  <a:lnTo>
                    <a:pt x="0" y="1123950"/>
                  </a:lnTo>
                  <a:lnTo>
                    <a:pt x="280987" y="1123950"/>
                  </a:lnTo>
                  <a:lnTo>
                    <a:pt x="280987" y="1966912"/>
                  </a:lnTo>
                  <a:lnTo>
                    <a:pt x="983462" y="1966912"/>
                  </a:lnTo>
                  <a:lnTo>
                    <a:pt x="983462" y="1964575"/>
                  </a:lnTo>
                  <a:lnTo>
                    <a:pt x="1264450" y="1964575"/>
                  </a:lnTo>
                  <a:lnTo>
                    <a:pt x="1264450" y="1966912"/>
                  </a:lnTo>
                  <a:lnTo>
                    <a:pt x="1966912" y="1966912"/>
                  </a:lnTo>
                  <a:lnTo>
                    <a:pt x="1966912" y="1123950"/>
                  </a:lnTo>
                  <a:lnTo>
                    <a:pt x="2247900" y="1123950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678544" y="4027733"/>
              <a:ext cx="904875" cy="934719"/>
            </a:xfrm>
            <a:custGeom>
              <a:avLst/>
              <a:gdLst/>
              <a:ahLst/>
              <a:cxnLst/>
              <a:rect l="l" t="t" r="r" b="b"/>
              <a:pathLst>
                <a:path w="904875" h="934720">
                  <a:moveTo>
                    <a:pt x="565313" y="63499"/>
                  </a:moveTo>
                  <a:lnTo>
                    <a:pt x="541622" y="63499"/>
                  </a:lnTo>
                  <a:lnTo>
                    <a:pt x="547515" y="12699"/>
                  </a:lnTo>
                  <a:lnTo>
                    <a:pt x="548507" y="7619"/>
                  </a:lnTo>
                  <a:lnTo>
                    <a:pt x="552416" y="2539"/>
                  </a:lnTo>
                  <a:lnTo>
                    <a:pt x="558308" y="1269"/>
                  </a:lnTo>
                  <a:lnTo>
                    <a:pt x="563208" y="0"/>
                  </a:lnTo>
                  <a:lnTo>
                    <a:pt x="569101" y="2539"/>
                  </a:lnTo>
                  <a:lnTo>
                    <a:pt x="572047" y="7619"/>
                  </a:lnTo>
                  <a:lnTo>
                    <a:pt x="594596" y="46989"/>
                  </a:lnTo>
                  <a:lnTo>
                    <a:pt x="646169" y="46989"/>
                  </a:lnTo>
                  <a:lnTo>
                    <a:pt x="645189" y="55879"/>
                  </a:lnTo>
                  <a:lnTo>
                    <a:pt x="566155" y="55879"/>
                  </a:lnTo>
                  <a:lnTo>
                    <a:pt x="565313" y="63499"/>
                  </a:lnTo>
                  <a:close/>
                </a:path>
                <a:path w="904875" h="934720">
                  <a:moveTo>
                    <a:pt x="646169" y="46989"/>
                  </a:moveTo>
                  <a:lnTo>
                    <a:pt x="594596" y="46989"/>
                  </a:lnTo>
                  <a:lnTo>
                    <a:pt x="627937" y="22859"/>
                  </a:lnTo>
                  <a:lnTo>
                    <a:pt x="631875" y="20319"/>
                  </a:lnTo>
                  <a:lnTo>
                    <a:pt x="636776" y="19049"/>
                  </a:lnTo>
                  <a:lnTo>
                    <a:pt x="641677" y="21589"/>
                  </a:lnTo>
                  <a:lnTo>
                    <a:pt x="645615" y="25399"/>
                  </a:lnTo>
                  <a:lnTo>
                    <a:pt x="648532" y="29209"/>
                  </a:lnTo>
                  <a:lnTo>
                    <a:pt x="647569" y="34289"/>
                  </a:lnTo>
                  <a:lnTo>
                    <a:pt x="646169" y="46989"/>
                  </a:lnTo>
                  <a:close/>
                </a:path>
                <a:path w="904875" h="934720">
                  <a:moveTo>
                    <a:pt x="268501" y="217169"/>
                  </a:moveTo>
                  <a:lnTo>
                    <a:pt x="222105" y="199389"/>
                  </a:lnTo>
                  <a:lnTo>
                    <a:pt x="190937" y="160019"/>
                  </a:lnTo>
                  <a:lnTo>
                    <a:pt x="182645" y="119379"/>
                  </a:lnTo>
                  <a:lnTo>
                    <a:pt x="191482" y="81279"/>
                  </a:lnTo>
                  <a:lnTo>
                    <a:pt x="214300" y="50799"/>
                  </a:lnTo>
                  <a:lnTo>
                    <a:pt x="247955" y="30479"/>
                  </a:lnTo>
                  <a:lnTo>
                    <a:pt x="289299" y="25399"/>
                  </a:lnTo>
                  <a:lnTo>
                    <a:pt x="313868" y="31749"/>
                  </a:lnTo>
                  <a:lnTo>
                    <a:pt x="335684" y="44449"/>
                  </a:lnTo>
                  <a:lnTo>
                    <a:pt x="353698" y="60959"/>
                  </a:lnTo>
                  <a:lnTo>
                    <a:pt x="366863" y="82549"/>
                  </a:lnTo>
                  <a:lnTo>
                    <a:pt x="375155" y="123189"/>
                  </a:lnTo>
                  <a:lnTo>
                    <a:pt x="366318" y="161289"/>
                  </a:lnTo>
                  <a:lnTo>
                    <a:pt x="343500" y="193039"/>
                  </a:lnTo>
                  <a:lnTo>
                    <a:pt x="309845" y="212089"/>
                  </a:lnTo>
                  <a:lnTo>
                    <a:pt x="268501" y="217169"/>
                  </a:lnTo>
                  <a:close/>
                </a:path>
                <a:path w="904875" h="934720">
                  <a:moveTo>
                    <a:pt x="548507" y="165099"/>
                  </a:moveTo>
                  <a:lnTo>
                    <a:pt x="539668" y="165099"/>
                  </a:lnTo>
                  <a:lnTo>
                    <a:pt x="496496" y="154939"/>
                  </a:lnTo>
                  <a:lnTo>
                    <a:pt x="491595" y="154939"/>
                  </a:lnTo>
                  <a:lnTo>
                    <a:pt x="487687" y="149859"/>
                  </a:lnTo>
                  <a:lnTo>
                    <a:pt x="485703" y="140969"/>
                  </a:lnTo>
                  <a:lnTo>
                    <a:pt x="487687" y="135889"/>
                  </a:lnTo>
                  <a:lnTo>
                    <a:pt x="491595" y="133349"/>
                  </a:lnTo>
                  <a:lnTo>
                    <a:pt x="515136" y="114299"/>
                  </a:lnTo>
                  <a:lnTo>
                    <a:pt x="490633" y="77469"/>
                  </a:lnTo>
                  <a:lnTo>
                    <a:pt x="486695" y="72389"/>
                  </a:lnTo>
                  <a:lnTo>
                    <a:pt x="486695" y="67309"/>
                  </a:lnTo>
                  <a:lnTo>
                    <a:pt x="492587" y="57149"/>
                  </a:lnTo>
                  <a:lnTo>
                    <a:pt x="498480" y="55879"/>
                  </a:lnTo>
                  <a:lnTo>
                    <a:pt x="503380" y="55879"/>
                  </a:lnTo>
                  <a:lnTo>
                    <a:pt x="541622" y="63499"/>
                  </a:lnTo>
                  <a:lnTo>
                    <a:pt x="565313" y="63499"/>
                  </a:lnTo>
                  <a:lnTo>
                    <a:pt x="563208" y="82549"/>
                  </a:lnTo>
                  <a:lnTo>
                    <a:pt x="563208" y="85089"/>
                  </a:lnTo>
                  <a:lnTo>
                    <a:pt x="561254" y="90169"/>
                  </a:lnTo>
                  <a:lnTo>
                    <a:pt x="529867" y="90169"/>
                  </a:lnTo>
                  <a:lnTo>
                    <a:pt x="543577" y="107949"/>
                  </a:lnTo>
                  <a:lnTo>
                    <a:pt x="548507" y="113029"/>
                  </a:lnTo>
                  <a:lnTo>
                    <a:pt x="547515" y="120649"/>
                  </a:lnTo>
                  <a:lnTo>
                    <a:pt x="541622" y="125729"/>
                  </a:lnTo>
                  <a:lnTo>
                    <a:pt x="528875" y="135889"/>
                  </a:lnTo>
                  <a:lnTo>
                    <a:pt x="545560" y="139699"/>
                  </a:lnTo>
                  <a:lnTo>
                    <a:pt x="552416" y="140969"/>
                  </a:lnTo>
                  <a:lnTo>
                    <a:pt x="557316" y="148589"/>
                  </a:lnTo>
                  <a:lnTo>
                    <a:pt x="555362" y="154939"/>
                  </a:lnTo>
                  <a:lnTo>
                    <a:pt x="554370" y="161289"/>
                  </a:lnTo>
                  <a:lnTo>
                    <a:pt x="548507" y="165099"/>
                  </a:lnTo>
                  <a:close/>
                </a:path>
                <a:path w="904875" h="934720">
                  <a:moveTo>
                    <a:pt x="588703" y="80009"/>
                  </a:moveTo>
                  <a:lnTo>
                    <a:pt x="584794" y="78739"/>
                  </a:lnTo>
                  <a:lnTo>
                    <a:pt x="580856" y="78739"/>
                  </a:lnTo>
                  <a:lnTo>
                    <a:pt x="577910" y="76199"/>
                  </a:lnTo>
                  <a:lnTo>
                    <a:pt x="575956" y="72389"/>
                  </a:lnTo>
                  <a:lnTo>
                    <a:pt x="566155" y="55879"/>
                  </a:lnTo>
                  <a:lnTo>
                    <a:pt x="645189" y="55879"/>
                  </a:lnTo>
                  <a:lnTo>
                    <a:pt x="644629" y="60959"/>
                  </a:lnTo>
                  <a:lnTo>
                    <a:pt x="617144" y="60959"/>
                  </a:lnTo>
                  <a:lnTo>
                    <a:pt x="595588" y="77469"/>
                  </a:lnTo>
                  <a:lnTo>
                    <a:pt x="592641" y="78739"/>
                  </a:lnTo>
                  <a:lnTo>
                    <a:pt x="588703" y="80009"/>
                  </a:lnTo>
                  <a:close/>
                </a:path>
                <a:path w="904875" h="934720">
                  <a:moveTo>
                    <a:pt x="620091" y="149859"/>
                  </a:moveTo>
                  <a:lnTo>
                    <a:pt x="612244" y="149859"/>
                  </a:lnTo>
                  <a:lnTo>
                    <a:pt x="602443" y="138429"/>
                  </a:lnTo>
                  <a:lnTo>
                    <a:pt x="602443" y="130809"/>
                  </a:lnTo>
                  <a:lnTo>
                    <a:pt x="608335" y="125729"/>
                  </a:lnTo>
                  <a:lnTo>
                    <a:pt x="632838" y="104139"/>
                  </a:lnTo>
                  <a:lnTo>
                    <a:pt x="625983" y="102869"/>
                  </a:lnTo>
                  <a:lnTo>
                    <a:pt x="618136" y="102869"/>
                  </a:lnTo>
                  <a:lnTo>
                    <a:pt x="613236" y="95249"/>
                  </a:lnTo>
                  <a:lnTo>
                    <a:pt x="614227" y="88899"/>
                  </a:lnTo>
                  <a:lnTo>
                    <a:pt x="617144" y="60959"/>
                  </a:lnTo>
                  <a:lnTo>
                    <a:pt x="644629" y="60959"/>
                  </a:lnTo>
                  <a:lnTo>
                    <a:pt x="642668" y="78739"/>
                  </a:lnTo>
                  <a:lnTo>
                    <a:pt x="666209" y="81279"/>
                  </a:lnTo>
                  <a:lnTo>
                    <a:pt x="671110" y="81279"/>
                  </a:lnTo>
                  <a:lnTo>
                    <a:pt x="675018" y="85089"/>
                  </a:lnTo>
                  <a:lnTo>
                    <a:pt x="677002" y="90169"/>
                  </a:lnTo>
                  <a:lnTo>
                    <a:pt x="678956" y="95249"/>
                  </a:lnTo>
                  <a:lnTo>
                    <a:pt x="677002" y="101599"/>
                  </a:lnTo>
                  <a:lnTo>
                    <a:pt x="673064" y="104139"/>
                  </a:lnTo>
                  <a:lnTo>
                    <a:pt x="625983" y="146049"/>
                  </a:lnTo>
                  <a:lnTo>
                    <a:pt x="620091" y="149859"/>
                  </a:lnTo>
                  <a:close/>
                </a:path>
                <a:path w="904875" h="934720">
                  <a:moveTo>
                    <a:pt x="804061" y="262889"/>
                  </a:moveTo>
                  <a:lnTo>
                    <a:pt x="763258" y="253999"/>
                  </a:lnTo>
                  <a:lnTo>
                    <a:pt x="724229" y="223519"/>
                  </a:lnTo>
                  <a:lnTo>
                    <a:pt x="705851" y="177799"/>
                  </a:lnTo>
                  <a:lnTo>
                    <a:pt x="709927" y="135889"/>
                  </a:lnTo>
                  <a:lnTo>
                    <a:pt x="729597" y="101599"/>
                  </a:lnTo>
                  <a:lnTo>
                    <a:pt x="760586" y="78739"/>
                  </a:lnTo>
                  <a:lnTo>
                    <a:pt x="798619" y="69849"/>
                  </a:lnTo>
                  <a:lnTo>
                    <a:pt x="839422" y="77469"/>
                  </a:lnTo>
                  <a:lnTo>
                    <a:pt x="861133" y="91439"/>
                  </a:lnTo>
                  <a:lnTo>
                    <a:pt x="878448" y="109219"/>
                  </a:lnTo>
                  <a:lnTo>
                    <a:pt x="890596" y="130809"/>
                  </a:lnTo>
                  <a:lnTo>
                    <a:pt x="896800" y="154939"/>
                  </a:lnTo>
                  <a:lnTo>
                    <a:pt x="892738" y="196849"/>
                  </a:lnTo>
                  <a:lnTo>
                    <a:pt x="873077" y="229869"/>
                  </a:lnTo>
                  <a:lnTo>
                    <a:pt x="842093" y="252729"/>
                  </a:lnTo>
                  <a:lnTo>
                    <a:pt x="804061" y="262889"/>
                  </a:lnTo>
                  <a:close/>
                </a:path>
                <a:path w="904875" h="934720">
                  <a:moveTo>
                    <a:pt x="555362" y="93979"/>
                  </a:moveTo>
                  <a:lnTo>
                    <a:pt x="548507" y="93979"/>
                  </a:lnTo>
                  <a:lnTo>
                    <a:pt x="529867" y="90169"/>
                  </a:lnTo>
                  <a:lnTo>
                    <a:pt x="561254" y="90169"/>
                  </a:lnTo>
                  <a:lnTo>
                    <a:pt x="555362" y="93979"/>
                  </a:lnTo>
                  <a:close/>
                </a:path>
                <a:path w="904875" h="934720">
                  <a:moveTo>
                    <a:pt x="43335" y="477519"/>
                  </a:moveTo>
                  <a:lnTo>
                    <a:pt x="36451" y="477519"/>
                  </a:lnTo>
                  <a:lnTo>
                    <a:pt x="33534" y="476249"/>
                  </a:lnTo>
                  <a:lnTo>
                    <a:pt x="17699" y="468629"/>
                  </a:lnTo>
                  <a:lnTo>
                    <a:pt x="6183" y="457199"/>
                  </a:lnTo>
                  <a:lnTo>
                    <a:pt x="0" y="441959"/>
                  </a:lnTo>
                  <a:lnTo>
                    <a:pt x="163" y="424179"/>
                  </a:lnTo>
                  <a:lnTo>
                    <a:pt x="21749" y="327659"/>
                  </a:lnTo>
                  <a:lnTo>
                    <a:pt x="49093" y="280669"/>
                  </a:lnTo>
                  <a:lnTo>
                    <a:pt x="99255" y="257809"/>
                  </a:lnTo>
                  <a:lnTo>
                    <a:pt x="165938" y="248919"/>
                  </a:lnTo>
                  <a:lnTo>
                    <a:pt x="229118" y="245109"/>
                  </a:lnTo>
                  <a:lnTo>
                    <a:pt x="250299" y="245109"/>
                  </a:lnTo>
                  <a:lnTo>
                    <a:pt x="294444" y="242569"/>
                  </a:lnTo>
                  <a:lnTo>
                    <a:pt x="338568" y="237489"/>
                  </a:lnTo>
                  <a:lnTo>
                    <a:pt x="556353" y="205739"/>
                  </a:lnTo>
                  <a:lnTo>
                    <a:pt x="573393" y="205739"/>
                  </a:lnTo>
                  <a:lnTo>
                    <a:pt x="588222" y="213359"/>
                  </a:lnTo>
                  <a:lnTo>
                    <a:pt x="599376" y="226059"/>
                  </a:lnTo>
                  <a:lnTo>
                    <a:pt x="605389" y="241299"/>
                  </a:lnTo>
                  <a:lnTo>
                    <a:pt x="604678" y="259079"/>
                  </a:lnTo>
                  <a:lnTo>
                    <a:pt x="597538" y="273049"/>
                  </a:lnTo>
                  <a:lnTo>
                    <a:pt x="585252" y="284479"/>
                  </a:lnTo>
                  <a:lnTo>
                    <a:pt x="569101" y="290829"/>
                  </a:lnTo>
                  <a:lnTo>
                    <a:pt x="353299" y="322579"/>
                  </a:lnTo>
                  <a:lnTo>
                    <a:pt x="346300" y="339089"/>
                  </a:lnTo>
                  <a:lnTo>
                    <a:pt x="154182" y="339089"/>
                  </a:lnTo>
                  <a:lnTo>
                    <a:pt x="111010" y="344169"/>
                  </a:lnTo>
                  <a:lnTo>
                    <a:pt x="107101" y="344169"/>
                  </a:lnTo>
                  <a:lnTo>
                    <a:pt x="107101" y="346709"/>
                  </a:lnTo>
                  <a:lnTo>
                    <a:pt x="85515" y="443229"/>
                  </a:lnTo>
                  <a:lnTo>
                    <a:pt x="80020" y="457199"/>
                  </a:lnTo>
                  <a:lnTo>
                    <a:pt x="70299" y="467359"/>
                  </a:lnTo>
                  <a:lnTo>
                    <a:pt x="57642" y="474979"/>
                  </a:lnTo>
                  <a:lnTo>
                    <a:pt x="43335" y="477519"/>
                  </a:lnTo>
                  <a:close/>
                </a:path>
                <a:path w="904875" h="934720">
                  <a:moveTo>
                    <a:pt x="488657" y="518159"/>
                  </a:moveTo>
                  <a:lnTo>
                    <a:pt x="472230" y="518159"/>
                  </a:lnTo>
                  <a:lnTo>
                    <a:pt x="456902" y="511809"/>
                  </a:lnTo>
                  <a:lnTo>
                    <a:pt x="444514" y="499109"/>
                  </a:lnTo>
                  <a:lnTo>
                    <a:pt x="437799" y="483869"/>
                  </a:lnTo>
                  <a:lnTo>
                    <a:pt x="437893" y="467359"/>
                  </a:lnTo>
                  <a:lnTo>
                    <a:pt x="444244" y="452119"/>
                  </a:lnTo>
                  <a:lnTo>
                    <a:pt x="456299" y="439419"/>
                  </a:lnTo>
                  <a:lnTo>
                    <a:pt x="497488" y="412749"/>
                  </a:lnTo>
                  <a:lnTo>
                    <a:pt x="518467" y="397509"/>
                  </a:lnTo>
                  <a:lnTo>
                    <a:pt x="538804" y="380999"/>
                  </a:lnTo>
                  <a:lnTo>
                    <a:pt x="558588" y="364489"/>
                  </a:lnTo>
                  <a:lnTo>
                    <a:pt x="577910" y="347979"/>
                  </a:lnTo>
                  <a:lnTo>
                    <a:pt x="624668" y="304799"/>
                  </a:lnTo>
                  <a:lnTo>
                    <a:pt x="655416" y="280669"/>
                  </a:lnTo>
                  <a:lnTo>
                    <a:pt x="675860" y="270509"/>
                  </a:lnTo>
                  <a:lnTo>
                    <a:pt x="691704" y="267969"/>
                  </a:lnTo>
                  <a:lnTo>
                    <a:pt x="717838" y="271779"/>
                  </a:lnTo>
                  <a:lnTo>
                    <a:pt x="787020" y="288289"/>
                  </a:lnTo>
                  <a:lnTo>
                    <a:pt x="834667" y="318769"/>
                  </a:lnTo>
                  <a:lnTo>
                    <a:pt x="875127" y="393699"/>
                  </a:lnTo>
                  <a:lnTo>
                    <a:pt x="888706" y="429259"/>
                  </a:lnTo>
                  <a:lnTo>
                    <a:pt x="618136" y="429259"/>
                  </a:lnTo>
                  <a:lnTo>
                    <a:pt x="600311" y="443229"/>
                  </a:lnTo>
                  <a:lnTo>
                    <a:pt x="563927" y="471169"/>
                  </a:lnTo>
                  <a:lnTo>
                    <a:pt x="545560" y="483869"/>
                  </a:lnTo>
                  <a:lnTo>
                    <a:pt x="504343" y="511809"/>
                  </a:lnTo>
                  <a:lnTo>
                    <a:pt x="488657" y="518159"/>
                  </a:lnTo>
                  <a:close/>
                </a:path>
                <a:path w="904875" h="934720">
                  <a:moveTo>
                    <a:pt x="60983" y="934719"/>
                  </a:moveTo>
                  <a:lnTo>
                    <a:pt x="54128" y="934719"/>
                  </a:lnTo>
                  <a:lnTo>
                    <a:pt x="47244" y="933449"/>
                  </a:lnTo>
                  <a:lnTo>
                    <a:pt x="41381" y="929639"/>
                  </a:lnTo>
                  <a:lnTo>
                    <a:pt x="24957" y="919479"/>
                  </a:lnTo>
                  <a:lnTo>
                    <a:pt x="14519" y="902969"/>
                  </a:lnTo>
                  <a:lnTo>
                    <a:pt x="10890" y="883919"/>
                  </a:lnTo>
                  <a:lnTo>
                    <a:pt x="14894" y="864869"/>
                  </a:lnTo>
                  <a:lnTo>
                    <a:pt x="127696" y="603249"/>
                  </a:lnTo>
                  <a:lnTo>
                    <a:pt x="115911" y="584199"/>
                  </a:lnTo>
                  <a:lnTo>
                    <a:pt x="105819" y="561339"/>
                  </a:lnTo>
                  <a:lnTo>
                    <a:pt x="100593" y="538479"/>
                  </a:lnTo>
                  <a:lnTo>
                    <a:pt x="100327" y="514349"/>
                  </a:lnTo>
                  <a:lnTo>
                    <a:pt x="105118" y="490219"/>
                  </a:lnTo>
                  <a:lnTo>
                    <a:pt x="154182" y="339089"/>
                  </a:lnTo>
                  <a:lnTo>
                    <a:pt x="346300" y="339089"/>
                  </a:lnTo>
                  <a:lnTo>
                    <a:pt x="237551" y="595629"/>
                  </a:lnTo>
                  <a:lnTo>
                    <a:pt x="271885" y="654049"/>
                  </a:lnTo>
                  <a:lnTo>
                    <a:pt x="279436" y="668019"/>
                  </a:lnTo>
                  <a:lnTo>
                    <a:pt x="284512" y="684529"/>
                  </a:lnTo>
                  <a:lnTo>
                    <a:pt x="287198" y="701039"/>
                  </a:lnTo>
                  <a:lnTo>
                    <a:pt x="287490" y="713739"/>
                  </a:lnTo>
                  <a:lnTo>
                    <a:pt x="187524" y="713739"/>
                  </a:lnTo>
                  <a:lnTo>
                    <a:pt x="107101" y="904239"/>
                  </a:lnTo>
                  <a:lnTo>
                    <a:pt x="99346" y="916939"/>
                  </a:lnTo>
                  <a:lnTo>
                    <a:pt x="88462" y="925829"/>
                  </a:lnTo>
                  <a:lnTo>
                    <a:pt x="75368" y="932179"/>
                  </a:lnTo>
                  <a:lnTo>
                    <a:pt x="60983" y="934719"/>
                  </a:lnTo>
                  <a:close/>
                </a:path>
                <a:path w="904875" h="934720">
                  <a:moveTo>
                    <a:pt x="460208" y="934719"/>
                  </a:moveTo>
                  <a:lnTo>
                    <a:pt x="454316" y="934719"/>
                  </a:lnTo>
                  <a:lnTo>
                    <a:pt x="451399" y="933449"/>
                  </a:lnTo>
                  <a:lnTo>
                    <a:pt x="432104" y="925829"/>
                  </a:lnTo>
                  <a:lnTo>
                    <a:pt x="417784" y="911859"/>
                  </a:lnTo>
                  <a:lnTo>
                    <a:pt x="409726" y="892809"/>
                  </a:lnTo>
                  <a:lnTo>
                    <a:pt x="409218" y="872489"/>
                  </a:lnTo>
                  <a:lnTo>
                    <a:pt x="433721" y="731519"/>
                  </a:lnTo>
                  <a:lnTo>
                    <a:pt x="449791" y="683259"/>
                  </a:lnTo>
                  <a:lnTo>
                    <a:pt x="479840" y="643889"/>
                  </a:lnTo>
                  <a:lnTo>
                    <a:pt x="583803" y="541019"/>
                  </a:lnTo>
                  <a:lnTo>
                    <a:pt x="618136" y="429259"/>
                  </a:lnTo>
                  <a:lnTo>
                    <a:pt x="888706" y="429259"/>
                  </a:lnTo>
                  <a:lnTo>
                    <a:pt x="889110" y="430529"/>
                  </a:lnTo>
                  <a:lnTo>
                    <a:pt x="892772" y="447039"/>
                  </a:lnTo>
                  <a:lnTo>
                    <a:pt x="801559" y="447039"/>
                  </a:lnTo>
                  <a:lnTo>
                    <a:pt x="750569" y="572769"/>
                  </a:lnTo>
                  <a:lnTo>
                    <a:pt x="745022" y="632459"/>
                  </a:lnTo>
                  <a:lnTo>
                    <a:pt x="639722" y="632459"/>
                  </a:lnTo>
                  <a:lnTo>
                    <a:pt x="551424" y="718819"/>
                  </a:lnTo>
                  <a:lnTo>
                    <a:pt x="511227" y="891539"/>
                  </a:lnTo>
                  <a:lnTo>
                    <a:pt x="505044" y="908049"/>
                  </a:lnTo>
                  <a:lnTo>
                    <a:pt x="493440" y="922019"/>
                  </a:lnTo>
                  <a:lnTo>
                    <a:pt x="477976" y="930909"/>
                  </a:lnTo>
                  <a:lnTo>
                    <a:pt x="460208" y="934719"/>
                  </a:lnTo>
                  <a:close/>
                </a:path>
                <a:path w="904875" h="934720">
                  <a:moveTo>
                    <a:pt x="865325" y="623569"/>
                  </a:moveTo>
                  <a:lnTo>
                    <a:pt x="861387" y="623569"/>
                  </a:lnTo>
                  <a:lnTo>
                    <a:pt x="845408" y="619759"/>
                  </a:lnTo>
                  <a:lnTo>
                    <a:pt x="832093" y="612139"/>
                  </a:lnTo>
                  <a:lnTo>
                    <a:pt x="822639" y="599439"/>
                  </a:lnTo>
                  <a:lnTo>
                    <a:pt x="818245" y="584199"/>
                  </a:lnTo>
                  <a:lnTo>
                    <a:pt x="808443" y="477519"/>
                  </a:lnTo>
                  <a:lnTo>
                    <a:pt x="807364" y="469899"/>
                  </a:lnTo>
                  <a:lnTo>
                    <a:pt x="805734" y="462279"/>
                  </a:lnTo>
                  <a:lnTo>
                    <a:pt x="803738" y="454659"/>
                  </a:lnTo>
                  <a:lnTo>
                    <a:pt x="801559" y="447039"/>
                  </a:lnTo>
                  <a:lnTo>
                    <a:pt x="892772" y="447039"/>
                  </a:lnTo>
                  <a:lnTo>
                    <a:pt x="893336" y="449579"/>
                  </a:lnTo>
                  <a:lnTo>
                    <a:pt x="895721" y="468629"/>
                  </a:lnTo>
                  <a:lnTo>
                    <a:pt x="904559" y="576579"/>
                  </a:lnTo>
                  <a:lnTo>
                    <a:pt x="902564" y="593089"/>
                  </a:lnTo>
                  <a:lnTo>
                    <a:pt x="894503" y="608329"/>
                  </a:lnTo>
                  <a:lnTo>
                    <a:pt x="881662" y="618489"/>
                  </a:lnTo>
                  <a:lnTo>
                    <a:pt x="865325" y="623569"/>
                  </a:lnTo>
                  <a:close/>
                </a:path>
                <a:path w="904875" h="934720">
                  <a:moveTo>
                    <a:pt x="768217" y="934719"/>
                  </a:moveTo>
                  <a:lnTo>
                    <a:pt x="760371" y="934719"/>
                  </a:lnTo>
                  <a:lnTo>
                    <a:pt x="746683" y="932179"/>
                  </a:lnTo>
                  <a:lnTo>
                    <a:pt x="714252" y="906779"/>
                  </a:lnTo>
                  <a:lnTo>
                    <a:pt x="652470" y="791209"/>
                  </a:lnTo>
                  <a:lnTo>
                    <a:pt x="636532" y="746759"/>
                  </a:lnTo>
                  <a:lnTo>
                    <a:pt x="633520" y="718819"/>
                  </a:lnTo>
                  <a:lnTo>
                    <a:pt x="633830" y="701039"/>
                  </a:lnTo>
                  <a:lnTo>
                    <a:pt x="639722" y="632459"/>
                  </a:lnTo>
                  <a:lnTo>
                    <a:pt x="745022" y="632459"/>
                  </a:lnTo>
                  <a:lnTo>
                    <a:pt x="737822" y="709929"/>
                  </a:lnTo>
                  <a:lnTo>
                    <a:pt x="737785" y="718819"/>
                  </a:lnTo>
                  <a:lnTo>
                    <a:pt x="739040" y="726439"/>
                  </a:lnTo>
                  <a:lnTo>
                    <a:pt x="741399" y="734059"/>
                  </a:lnTo>
                  <a:lnTo>
                    <a:pt x="744677" y="741679"/>
                  </a:lnTo>
                  <a:lnTo>
                    <a:pt x="806460" y="857249"/>
                  </a:lnTo>
                  <a:lnTo>
                    <a:pt x="812473" y="877569"/>
                  </a:lnTo>
                  <a:lnTo>
                    <a:pt x="810394" y="897889"/>
                  </a:lnTo>
                  <a:lnTo>
                    <a:pt x="800959" y="914399"/>
                  </a:lnTo>
                  <a:lnTo>
                    <a:pt x="784903" y="928369"/>
                  </a:lnTo>
                  <a:lnTo>
                    <a:pt x="777056" y="932179"/>
                  </a:lnTo>
                  <a:lnTo>
                    <a:pt x="768217" y="934719"/>
                  </a:lnTo>
                  <a:close/>
                </a:path>
                <a:path w="904875" h="934720">
                  <a:moveTo>
                    <a:pt x="228713" y="934719"/>
                  </a:moveTo>
                  <a:lnTo>
                    <a:pt x="225766" y="934719"/>
                  </a:lnTo>
                  <a:lnTo>
                    <a:pt x="206694" y="928369"/>
                  </a:lnTo>
                  <a:lnTo>
                    <a:pt x="191571" y="916939"/>
                  </a:lnTo>
                  <a:lnTo>
                    <a:pt x="181776" y="900429"/>
                  </a:lnTo>
                  <a:lnTo>
                    <a:pt x="178685" y="881379"/>
                  </a:lnTo>
                  <a:lnTo>
                    <a:pt x="187524" y="713739"/>
                  </a:lnTo>
                  <a:lnTo>
                    <a:pt x="287490" y="713739"/>
                  </a:lnTo>
                  <a:lnTo>
                    <a:pt x="287512" y="718819"/>
                  </a:lnTo>
                  <a:lnTo>
                    <a:pt x="278740" y="886459"/>
                  </a:lnTo>
                  <a:lnTo>
                    <a:pt x="247428" y="930909"/>
                  </a:lnTo>
                  <a:lnTo>
                    <a:pt x="228713" y="9347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474825" y="3959106"/>
            <a:ext cx="2379980" cy="971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93980">
              <a:lnSpc>
                <a:spcPct val="126899"/>
              </a:lnSpc>
              <a:spcBef>
                <a:spcPts val="90"/>
              </a:spcBef>
            </a:pPr>
            <a:r>
              <a:rPr sz="2050" spc="135" dirty="0">
                <a:solidFill>
                  <a:srgbClr val="294E66"/>
                </a:solidFill>
                <a:latin typeface="Trebuchet MS"/>
                <a:cs typeface="Trebuchet MS"/>
              </a:rPr>
              <a:t>75%</a:t>
            </a:r>
            <a:r>
              <a:rPr sz="20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294E66"/>
                </a:solidFill>
                <a:latin typeface="Trebuchet MS"/>
                <a:cs typeface="Trebuchet MS"/>
              </a:rPr>
              <a:t>slepkavību</a:t>
            </a:r>
            <a:r>
              <a:rPr sz="20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50" spc="-40" dirty="0">
                <a:solidFill>
                  <a:srgbClr val="294E66"/>
                </a:solidFill>
                <a:latin typeface="Trebuchet MS"/>
                <a:cs typeface="Trebuchet MS"/>
              </a:rPr>
              <a:t>tiek </a:t>
            </a:r>
            <a:r>
              <a:rPr sz="2050" spc="-25" dirty="0">
                <a:solidFill>
                  <a:srgbClr val="294E66"/>
                </a:solidFill>
                <a:latin typeface="Trebuchet MS"/>
                <a:cs typeface="Trebuchet MS"/>
              </a:rPr>
              <a:t>izdarītas</a:t>
            </a:r>
            <a:r>
              <a:rPr sz="2050" spc="-7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294E66"/>
                </a:solidFill>
                <a:latin typeface="Trebuchet MS"/>
                <a:cs typeface="Trebuchet MS"/>
              </a:rPr>
              <a:t>mājokļos</a:t>
            </a:r>
            <a:endParaRPr sz="2050">
              <a:latin typeface="Trebuchet MS"/>
              <a:cs typeface="Trebuchet MS"/>
            </a:endParaRPr>
          </a:p>
          <a:p>
            <a:pPr marL="21590">
              <a:lnSpc>
                <a:spcPct val="100000"/>
              </a:lnSpc>
              <a:spcBef>
                <a:spcPts val="10"/>
              </a:spcBef>
            </a:pPr>
            <a:r>
              <a:rPr sz="1000" dirty="0">
                <a:solidFill>
                  <a:srgbClr val="454545"/>
                </a:solidFill>
                <a:latin typeface="Trebuchet MS"/>
                <a:cs typeface="Trebuchet MS"/>
              </a:rPr>
              <a:t>dzīvoklis,</a:t>
            </a:r>
            <a:r>
              <a:rPr sz="1000" spc="-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454545"/>
                </a:solidFill>
                <a:latin typeface="Trebuchet MS"/>
                <a:cs typeface="Trebuchet MS"/>
              </a:rPr>
              <a:t>dzīvojamā</a:t>
            </a:r>
            <a:r>
              <a:rPr sz="1000" spc="-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454545"/>
                </a:solidFill>
                <a:latin typeface="Trebuchet MS"/>
                <a:cs typeface="Trebuchet MS"/>
              </a:rPr>
              <a:t>māja,</a:t>
            </a:r>
            <a:r>
              <a:rPr sz="1000" spc="-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54545"/>
                </a:solidFill>
                <a:latin typeface="Trebuchet MS"/>
                <a:cs typeface="Trebuchet MS"/>
              </a:rPr>
              <a:t>viensēta,</a:t>
            </a:r>
            <a:r>
              <a:rPr sz="1000" spc="-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54545"/>
                </a:solidFill>
                <a:latin typeface="Trebuchet MS"/>
                <a:cs typeface="Trebuchet MS"/>
              </a:rPr>
              <a:t>pirts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74825" y="5454531"/>
            <a:ext cx="2587625" cy="971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6899"/>
              </a:lnSpc>
              <a:spcBef>
                <a:spcPts val="90"/>
              </a:spcBef>
            </a:pPr>
            <a:r>
              <a:rPr sz="2050" spc="135" dirty="0">
                <a:solidFill>
                  <a:srgbClr val="294E66"/>
                </a:solidFill>
                <a:latin typeface="Trebuchet MS"/>
                <a:cs typeface="Trebuchet MS"/>
              </a:rPr>
              <a:t>25%</a:t>
            </a:r>
            <a:r>
              <a:rPr sz="20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294E66"/>
                </a:solidFill>
                <a:latin typeface="Trebuchet MS"/>
                <a:cs typeface="Trebuchet MS"/>
              </a:rPr>
              <a:t>slepkavību</a:t>
            </a:r>
            <a:r>
              <a:rPr sz="20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50" spc="-20" dirty="0">
                <a:solidFill>
                  <a:srgbClr val="294E66"/>
                </a:solidFill>
                <a:latin typeface="Trebuchet MS"/>
                <a:cs typeface="Trebuchet MS"/>
              </a:rPr>
              <a:t>tiek </a:t>
            </a:r>
            <a:r>
              <a:rPr sz="2050" spc="-25" dirty="0">
                <a:solidFill>
                  <a:srgbClr val="294E66"/>
                </a:solidFill>
                <a:latin typeface="Trebuchet MS"/>
                <a:cs typeface="Trebuchet MS"/>
              </a:rPr>
              <a:t>izdarītas</a:t>
            </a:r>
            <a:r>
              <a:rPr sz="2050" spc="-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294E66"/>
                </a:solidFill>
                <a:latin typeface="Trebuchet MS"/>
                <a:cs typeface="Trebuchet MS"/>
              </a:rPr>
              <a:t>ārpus</a:t>
            </a:r>
            <a:r>
              <a:rPr sz="2050" spc="-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50" spc="-20" dirty="0">
                <a:solidFill>
                  <a:srgbClr val="294E66"/>
                </a:solidFill>
                <a:latin typeface="Trebuchet MS"/>
                <a:cs typeface="Trebuchet MS"/>
              </a:rPr>
              <a:t>telpām</a:t>
            </a:r>
            <a:endParaRPr sz="2050">
              <a:latin typeface="Trebuchet MS"/>
              <a:cs typeface="Trebuchet MS"/>
            </a:endParaRPr>
          </a:p>
          <a:p>
            <a:pPr marL="31115">
              <a:lnSpc>
                <a:spcPct val="100000"/>
              </a:lnSpc>
              <a:spcBef>
                <a:spcPts val="10"/>
              </a:spcBef>
            </a:pPr>
            <a:r>
              <a:rPr sz="1000" spc="-45" dirty="0">
                <a:solidFill>
                  <a:srgbClr val="454545"/>
                </a:solidFill>
                <a:latin typeface="Trebuchet MS"/>
                <a:cs typeface="Trebuchet MS"/>
              </a:rPr>
              <a:t>iela,</a:t>
            </a:r>
            <a:r>
              <a:rPr sz="1000" spc="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454545"/>
                </a:solidFill>
                <a:latin typeface="Trebuchet MS"/>
                <a:cs typeface="Trebuchet MS"/>
              </a:rPr>
              <a:t>mežs,</a:t>
            </a:r>
            <a:r>
              <a:rPr sz="1000" spc="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454545"/>
                </a:solidFill>
                <a:latin typeface="Trebuchet MS"/>
                <a:cs typeface="Trebuchet MS"/>
              </a:rPr>
              <a:t>lauku</a:t>
            </a:r>
            <a:r>
              <a:rPr sz="1000" spc="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454545"/>
                </a:solidFill>
                <a:latin typeface="Trebuchet MS"/>
                <a:cs typeface="Trebuchet MS"/>
              </a:rPr>
              <a:t>teritorija,</a:t>
            </a:r>
            <a:r>
              <a:rPr sz="1000" spc="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454545"/>
                </a:solidFill>
                <a:latin typeface="Trebuchet MS"/>
                <a:cs typeface="Trebuchet MS"/>
              </a:rPr>
              <a:t>upes</a:t>
            </a:r>
            <a:r>
              <a:rPr sz="1000" spc="1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454545"/>
                </a:solidFill>
                <a:latin typeface="Trebuchet MS"/>
                <a:cs typeface="Trebuchet MS"/>
              </a:rPr>
              <a:t>krasts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258674" y="5381326"/>
            <a:ext cx="1733550" cy="990600"/>
          </a:xfrm>
          <a:custGeom>
            <a:avLst/>
            <a:gdLst/>
            <a:ahLst/>
            <a:cxnLst/>
            <a:rect l="l" t="t" r="r" b="b"/>
            <a:pathLst>
              <a:path w="1733550" h="990600">
                <a:moveTo>
                  <a:pt x="1085906" y="166041"/>
                </a:moveTo>
                <a:lnTo>
                  <a:pt x="886114" y="166041"/>
                </a:lnTo>
                <a:lnTo>
                  <a:pt x="986064" y="0"/>
                </a:lnTo>
                <a:lnTo>
                  <a:pt x="1085906" y="166041"/>
                </a:lnTo>
                <a:close/>
              </a:path>
              <a:path w="1733550" h="990600">
                <a:moveTo>
                  <a:pt x="719423" y="387069"/>
                </a:moveTo>
                <a:lnTo>
                  <a:pt x="408684" y="387069"/>
                </a:lnTo>
                <a:lnTo>
                  <a:pt x="563999" y="128932"/>
                </a:lnTo>
                <a:lnTo>
                  <a:pt x="719423" y="387069"/>
                </a:lnTo>
                <a:close/>
              </a:path>
              <a:path w="1733550" h="990600">
                <a:moveTo>
                  <a:pt x="1611876" y="337392"/>
                </a:moveTo>
                <a:lnTo>
                  <a:pt x="1378280" y="337392"/>
                </a:lnTo>
                <a:lnTo>
                  <a:pt x="1495078" y="143234"/>
                </a:lnTo>
                <a:lnTo>
                  <a:pt x="1611876" y="337392"/>
                </a:lnTo>
                <a:close/>
              </a:path>
              <a:path w="1733550" h="990600">
                <a:moveTo>
                  <a:pt x="1128703" y="308246"/>
                </a:moveTo>
                <a:lnTo>
                  <a:pt x="843317" y="308246"/>
                </a:lnTo>
                <a:lnTo>
                  <a:pt x="928966" y="166041"/>
                </a:lnTo>
                <a:lnTo>
                  <a:pt x="1043163" y="166041"/>
                </a:lnTo>
                <a:lnTo>
                  <a:pt x="1128703" y="308246"/>
                </a:lnTo>
                <a:close/>
              </a:path>
              <a:path w="1733550" h="990600">
                <a:moveTo>
                  <a:pt x="236629" y="409659"/>
                </a:moveTo>
                <a:lnTo>
                  <a:pt x="81043" y="409659"/>
                </a:lnTo>
                <a:lnTo>
                  <a:pt x="158836" y="280293"/>
                </a:lnTo>
                <a:lnTo>
                  <a:pt x="236629" y="409659"/>
                </a:lnTo>
                <a:close/>
              </a:path>
              <a:path w="1733550" h="990600">
                <a:moveTo>
                  <a:pt x="1189865" y="496066"/>
                </a:moveTo>
                <a:lnTo>
                  <a:pt x="782210" y="496066"/>
                </a:lnTo>
                <a:lnTo>
                  <a:pt x="895270" y="308246"/>
                </a:lnTo>
                <a:lnTo>
                  <a:pt x="1076805" y="308246"/>
                </a:lnTo>
                <a:lnTo>
                  <a:pt x="1189865" y="496066"/>
                </a:lnTo>
                <a:close/>
              </a:path>
              <a:path w="1733550" h="990600">
                <a:moveTo>
                  <a:pt x="1661986" y="503704"/>
                </a:moveTo>
                <a:lnTo>
                  <a:pt x="1328224" y="503704"/>
                </a:lnTo>
                <a:lnTo>
                  <a:pt x="1428336" y="337392"/>
                </a:lnTo>
                <a:lnTo>
                  <a:pt x="1561874" y="337392"/>
                </a:lnTo>
                <a:lnTo>
                  <a:pt x="1661986" y="503704"/>
                </a:lnTo>
                <a:close/>
              </a:path>
              <a:path w="1733550" h="990600">
                <a:moveTo>
                  <a:pt x="785948" y="608259"/>
                </a:moveTo>
                <a:lnTo>
                  <a:pt x="342105" y="608259"/>
                </a:lnTo>
                <a:lnTo>
                  <a:pt x="475209" y="387069"/>
                </a:lnTo>
                <a:lnTo>
                  <a:pt x="652789" y="387069"/>
                </a:lnTo>
                <a:lnTo>
                  <a:pt x="785948" y="608259"/>
                </a:lnTo>
                <a:close/>
              </a:path>
              <a:path w="1733550" h="990600">
                <a:moveTo>
                  <a:pt x="270054" y="520444"/>
                </a:moveTo>
                <a:lnTo>
                  <a:pt x="47618" y="520444"/>
                </a:lnTo>
                <a:lnTo>
                  <a:pt x="114360" y="409659"/>
                </a:lnTo>
                <a:lnTo>
                  <a:pt x="203367" y="409659"/>
                </a:lnTo>
                <a:lnTo>
                  <a:pt x="270054" y="520444"/>
                </a:lnTo>
                <a:close/>
              </a:path>
              <a:path w="1733550" h="990600">
                <a:moveTo>
                  <a:pt x="1028970" y="554031"/>
                </a:moveTo>
                <a:lnTo>
                  <a:pt x="942997" y="554031"/>
                </a:lnTo>
                <a:lnTo>
                  <a:pt x="942997" y="496066"/>
                </a:lnTo>
                <a:lnTo>
                  <a:pt x="1028970" y="496066"/>
                </a:lnTo>
                <a:lnTo>
                  <a:pt x="1028970" y="554031"/>
                </a:lnTo>
                <a:close/>
              </a:path>
              <a:path w="1733550" h="990600">
                <a:moveTo>
                  <a:pt x="1733550" y="723377"/>
                </a:moveTo>
                <a:lnTo>
                  <a:pt x="1256715" y="723377"/>
                </a:lnTo>
                <a:lnTo>
                  <a:pt x="1388844" y="503704"/>
                </a:lnTo>
                <a:lnTo>
                  <a:pt x="1601312" y="503704"/>
                </a:lnTo>
                <a:lnTo>
                  <a:pt x="1733550" y="723377"/>
                </a:lnTo>
                <a:close/>
              </a:path>
              <a:path w="1733550" h="990600">
                <a:moveTo>
                  <a:pt x="317618" y="666820"/>
                </a:moveTo>
                <a:lnTo>
                  <a:pt x="0" y="666820"/>
                </a:lnTo>
                <a:lnTo>
                  <a:pt x="88140" y="520444"/>
                </a:lnTo>
                <a:lnTo>
                  <a:pt x="229532" y="520444"/>
                </a:lnTo>
                <a:lnTo>
                  <a:pt x="317618" y="666820"/>
                </a:lnTo>
                <a:close/>
              </a:path>
              <a:path w="1733550" h="990600">
                <a:moveTo>
                  <a:pt x="1206605" y="682802"/>
                </a:moveTo>
                <a:lnTo>
                  <a:pt x="1050910" y="682802"/>
                </a:lnTo>
                <a:lnTo>
                  <a:pt x="1128757" y="553435"/>
                </a:lnTo>
                <a:lnTo>
                  <a:pt x="1206605" y="682802"/>
                </a:lnTo>
                <a:close/>
              </a:path>
              <a:path w="1733550" h="990600">
                <a:moveTo>
                  <a:pt x="881076" y="900416"/>
                </a:moveTo>
                <a:lnTo>
                  <a:pt x="247030" y="900416"/>
                </a:lnTo>
                <a:lnTo>
                  <a:pt x="422769" y="608259"/>
                </a:lnTo>
                <a:lnTo>
                  <a:pt x="705283" y="608259"/>
                </a:lnTo>
                <a:lnTo>
                  <a:pt x="881076" y="900416"/>
                </a:lnTo>
                <a:close/>
              </a:path>
              <a:path w="1733550" h="990600">
                <a:moveTo>
                  <a:pt x="192315" y="712001"/>
                </a:moveTo>
                <a:lnTo>
                  <a:pt x="125248" y="712001"/>
                </a:lnTo>
                <a:lnTo>
                  <a:pt x="125248" y="666820"/>
                </a:lnTo>
                <a:lnTo>
                  <a:pt x="192315" y="666820"/>
                </a:lnTo>
                <a:lnTo>
                  <a:pt x="192315" y="712001"/>
                </a:lnTo>
                <a:close/>
              </a:path>
              <a:path w="1733550" h="990600">
                <a:moveTo>
                  <a:pt x="1239975" y="793586"/>
                </a:moveTo>
                <a:lnTo>
                  <a:pt x="1017539" y="793586"/>
                </a:lnTo>
                <a:lnTo>
                  <a:pt x="1084281" y="682802"/>
                </a:lnTo>
                <a:lnTo>
                  <a:pt x="1173288" y="682802"/>
                </a:lnTo>
                <a:lnTo>
                  <a:pt x="1239975" y="793586"/>
                </a:lnTo>
                <a:close/>
              </a:path>
              <a:path w="1733550" h="990600">
                <a:moveTo>
                  <a:pt x="1545405" y="791148"/>
                </a:moveTo>
                <a:lnTo>
                  <a:pt x="1444859" y="791148"/>
                </a:lnTo>
                <a:lnTo>
                  <a:pt x="1444859" y="723377"/>
                </a:lnTo>
                <a:lnTo>
                  <a:pt x="1545405" y="723377"/>
                </a:lnTo>
                <a:lnTo>
                  <a:pt x="1545405" y="791148"/>
                </a:lnTo>
                <a:close/>
              </a:path>
              <a:path w="1733550" h="990600">
                <a:moveTo>
                  <a:pt x="1287540" y="939909"/>
                </a:moveTo>
                <a:lnTo>
                  <a:pt x="969921" y="939909"/>
                </a:lnTo>
                <a:lnTo>
                  <a:pt x="1057953" y="793586"/>
                </a:lnTo>
                <a:lnTo>
                  <a:pt x="1199508" y="793586"/>
                </a:lnTo>
                <a:lnTo>
                  <a:pt x="1287540" y="939909"/>
                </a:lnTo>
                <a:close/>
              </a:path>
              <a:path w="1733550" h="990600">
                <a:moveTo>
                  <a:pt x="630958" y="990561"/>
                </a:moveTo>
                <a:lnTo>
                  <a:pt x="497095" y="990561"/>
                </a:lnTo>
                <a:lnTo>
                  <a:pt x="497095" y="900416"/>
                </a:lnTo>
                <a:lnTo>
                  <a:pt x="630958" y="900416"/>
                </a:lnTo>
                <a:lnTo>
                  <a:pt x="630958" y="990561"/>
                </a:lnTo>
                <a:close/>
              </a:path>
              <a:path w="1733550" h="990600">
                <a:moveTo>
                  <a:pt x="1162291" y="985089"/>
                </a:moveTo>
                <a:lnTo>
                  <a:pt x="1095278" y="985089"/>
                </a:lnTo>
                <a:lnTo>
                  <a:pt x="1095278" y="939909"/>
                </a:lnTo>
                <a:lnTo>
                  <a:pt x="1162291" y="939909"/>
                </a:lnTo>
                <a:lnTo>
                  <a:pt x="1162291" y="985089"/>
                </a:lnTo>
                <a:close/>
              </a:path>
            </a:pathLst>
          </a:custGeom>
          <a:solidFill>
            <a:srgbClr val="8EC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10886" y="2009775"/>
            <a:ext cx="0" cy="7896225"/>
          </a:xfrm>
          <a:custGeom>
            <a:avLst/>
            <a:gdLst/>
            <a:ahLst/>
            <a:cxnLst/>
            <a:rect l="l" t="t" r="r" b="b"/>
            <a:pathLst>
              <a:path h="7896225">
                <a:moveTo>
                  <a:pt x="0" y="0"/>
                </a:moveTo>
                <a:lnTo>
                  <a:pt x="0" y="7896224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793092" y="2066943"/>
            <a:ext cx="1242695" cy="2114550"/>
          </a:xfrm>
          <a:custGeom>
            <a:avLst/>
            <a:gdLst/>
            <a:ahLst/>
            <a:cxnLst/>
            <a:rect l="l" t="t" r="r" b="b"/>
            <a:pathLst>
              <a:path w="1242694" h="2114550">
                <a:moveTo>
                  <a:pt x="246543" y="955163"/>
                </a:moveTo>
                <a:lnTo>
                  <a:pt x="219646" y="954063"/>
                </a:lnTo>
                <a:lnTo>
                  <a:pt x="189714" y="953255"/>
                </a:lnTo>
                <a:lnTo>
                  <a:pt x="156610" y="952756"/>
                </a:lnTo>
                <a:lnTo>
                  <a:pt x="120198" y="952586"/>
                </a:lnTo>
                <a:lnTo>
                  <a:pt x="120198" y="147339"/>
                </a:lnTo>
                <a:lnTo>
                  <a:pt x="190492" y="147800"/>
                </a:lnTo>
                <a:lnTo>
                  <a:pt x="247066" y="149174"/>
                </a:lnTo>
                <a:lnTo>
                  <a:pt x="291099" y="151448"/>
                </a:lnTo>
                <a:lnTo>
                  <a:pt x="346242" y="158643"/>
                </a:lnTo>
                <a:lnTo>
                  <a:pt x="365332" y="169280"/>
                </a:lnTo>
                <a:lnTo>
                  <a:pt x="364298" y="175856"/>
                </a:lnTo>
                <a:lnTo>
                  <a:pt x="357780" y="183253"/>
                </a:lnTo>
                <a:lnTo>
                  <a:pt x="346953" y="191457"/>
                </a:lnTo>
                <a:lnTo>
                  <a:pt x="332995" y="200456"/>
                </a:lnTo>
                <a:lnTo>
                  <a:pt x="317082" y="210237"/>
                </a:lnTo>
                <a:lnTo>
                  <a:pt x="300389" y="220785"/>
                </a:lnTo>
                <a:lnTo>
                  <a:pt x="269372" y="244133"/>
                </a:lnTo>
                <a:lnTo>
                  <a:pt x="246411" y="284586"/>
                </a:lnTo>
                <a:lnTo>
                  <a:pt x="246543" y="955163"/>
                </a:lnTo>
                <a:close/>
              </a:path>
              <a:path w="1242694" h="2114550">
                <a:moveTo>
                  <a:pt x="1242232" y="1138402"/>
                </a:moveTo>
                <a:lnTo>
                  <a:pt x="708176" y="1138402"/>
                </a:lnTo>
                <a:lnTo>
                  <a:pt x="523230" y="1137735"/>
                </a:lnTo>
                <a:lnTo>
                  <a:pt x="454136" y="1136150"/>
                </a:lnTo>
                <a:lnTo>
                  <a:pt x="399006" y="1133065"/>
                </a:lnTo>
                <a:lnTo>
                  <a:pt x="356626" y="1127978"/>
                </a:lnTo>
                <a:lnTo>
                  <a:pt x="305252" y="1109798"/>
                </a:lnTo>
                <a:lnTo>
                  <a:pt x="290288" y="1077609"/>
                </a:lnTo>
                <a:lnTo>
                  <a:pt x="290288" y="311613"/>
                </a:lnTo>
                <a:lnTo>
                  <a:pt x="314317" y="316390"/>
                </a:lnTo>
                <a:lnTo>
                  <a:pt x="344465" y="320638"/>
                </a:lnTo>
                <a:lnTo>
                  <a:pt x="424809" y="327414"/>
                </a:lnTo>
                <a:lnTo>
                  <a:pt x="475855" y="329876"/>
                </a:lnTo>
                <a:lnTo>
                  <a:pt x="534716" y="331675"/>
                </a:lnTo>
                <a:lnTo>
                  <a:pt x="601817" y="332779"/>
                </a:lnTo>
                <a:lnTo>
                  <a:pt x="1242232" y="333155"/>
                </a:lnTo>
                <a:lnTo>
                  <a:pt x="1132936" y="735778"/>
                </a:lnTo>
                <a:lnTo>
                  <a:pt x="1242232" y="1138402"/>
                </a:lnTo>
                <a:close/>
              </a:path>
              <a:path w="1242694" h="2114550">
                <a:moveTo>
                  <a:pt x="76520" y="2114531"/>
                </a:moveTo>
                <a:lnTo>
                  <a:pt x="32775" y="2114531"/>
                </a:lnTo>
                <a:lnTo>
                  <a:pt x="32775" y="147339"/>
                </a:lnTo>
                <a:lnTo>
                  <a:pt x="76520" y="147339"/>
                </a:lnTo>
                <a:lnTo>
                  <a:pt x="76520" y="2114531"/>
                </a:lnTo>
                <a:close/>
              </a:path>
              <a:path w="1242694" h="2114550">
                <a:moveTo>
                  <a:pt x="53775" y="109400"/>
                </a:moveTo>
                <a:lnTo>
                  <a:pt x="27307" y="102008"/>
                </a:lnTo>
                <a:lnTo>
                  <a:pt x="7682" y="82800"/>
                </a:lnTo>
                <a:lnTo>
                  <a:pt x="0" y="54695"/>
                </a:lnTo>
                <a:lnTo>
                  <a:pt x="1894" y="40454"/>
                </a:lnTo>
                <a:lnTo>
                  <a:pt x="7326" y="27396"/>
                </a:lnTo>
                <a:lnTo>
                  <a:pt x="15917" y="16159"/>
                </a:lnTo>
                <a:lnTo>
                  <a:pt x="27290" y="7382"/>
                </a:lnTo>
                <a:lnTo>
                  <a:pt x="55492" y="0"/>
                </a:lnTo>
                <a:lnTo>
                  <a:pt x="81971" y="7398"/>
                </a:lnTo>
                <a:lnTo>
                  <a:pt x="101611" y="26617"/>
                </a:lnTo>
                <a:lnTo>
                  <a:pt x="109295" y="54695"/>
                </a:lnTo>
                <a:lnTo>
                  <a:pt x="107400" y="68936"/>
                </a:lnTo>
                <a:lnTo>
                  <a:pt x="101960" y="81994"/>
                </a:lnTo>
                <a:lnTo>
                  <a:pt x="93349" y="93231"/>
                </a:lnTo>
                <a:lnTo>
                  <a:pt x="81907" y="102016"/>
                </a:lnTo>
                <a:lnTo>
                  <a:pt x="53775" y="109400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120629" y="2554832"/>
            <a:ext cx="29305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1555" algn="l"/>
              </a:tabLst>
            </a:pPr>
            <a:r>
              <a:rPr sz="3200" spc="185" dirty="0">
                <a:solidFill>
                  <a:srgbClr val="FFFFFF"/>
                </a:solidFill>
                <a:latin typeface="Trebuchet MS"/>
                <a:cs typeface="Trebuchet MS"/>
              </a:rPr>
              <a:t>97%</a:t>
            </a: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3200" spc="-125" dirty="0">
                <a:solidFill>
                  <a:srgbClr val="DB5356"/>
                </a:solidFill>
                <a:latin typeface="Trebuchet MS"/>
                <a:cs typeface="Trebuchet MS"/>
              </a:rPr>
              <a:t>ir</a:t>
            </a:r>
            <a:r>
              <a:rPr sz="3200" spc="-16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3200" spc="-35" dirty="0">
                <a:solidFill>
                  <a:srgbClr val="DB5356"/>
                </a:solidFill>
                <a:latin typeface="Trebuchet MS"/>
                <a:cs typeface="Trebuchet MS"/>
              </a:rPr>
              <a:t>atklātas!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029949" y="6910387"/>
            <a:ext cx="7362825" cy="0"/>
          </a:xfrm>
          <a:custGeom>
            <a:avLst/>
            <a:gdLst/>
            <a:ahLst/>
            <a:cxnLst/>
            <a:rect l="l" t="t" r="r" b="b"/>
            <a:pathLst>
              <a:path w="7362825">
                <a:moveTo>
                  <a:pt x="0" y="0"/>
                </a:moveTo>
                <a:lnTo>
                  <a:pt x="7362824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579224" y="8931686"/>
            <a:ext cx="592074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75" dirty="0">
                <a:solidFill>
                  <a:srgbClr val="294E66"/>
                </a:solidFill>
                <a:latin typeface="Trebuchet MS"/>
                <a:cs typeface="Trebuchet MS"/>
              </a:rPr>
              <a:t>2022.</a:t>
            </a:r>
            <a:r>
              <a:rPr sz="1650" b="1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94E66"/>
                </a:solidFill>
                <a:latin typeface="Trebuchet MS"/>
                <a:cs typeface="Trebuchet MS"/>
              </a:rPr>
              <a:t>gadā</a:t>
            </a:r>
            <a:r>
              <a:rPr sz="1650" b="1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105" dirty="0">
                <a:solidFill>
                  <a:srgbClr val="294E66"/>
                </a:solidFill>
                <a:latin typeface="Trebuchet MS"/>
                <a:cs typeface="Trebuchet MS"/>
              </a:rPr>
              <a:t>ir</a:t>
            </a:r>
            <a:r>
              <a:rPr sz="1650" b="1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55" dirty="0">
                <a:solidFill>
                  <a:srgbClr val="294E66"/>
                </a:solidFill>
                <a:latin typeface="Trebuchet MS"/>
                <a:cs typeface="Trebuchet MS"/>
              </a:rPr>
              <a:t>reģistrētas</a:t>
            </a:r>
            <a:r>
              <a:rPr sz="1650" b="1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60" dirty="0">
                <a:solidFill>
                  <a:srgbClr val="294E66"/>
                </a:solidFill>
                <a:latin typeface="Trebuchet MS"/>
                <a:cs typeface="Trebuchet MS"/>
              </a:rPr>
              <a:t>trīs</a:t>
            </a:r>
            <a:r>
              <a:rPr sz="1650" b="1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40" dirty="0">
                <a:solidFill>
                  <a:srgbClr val="294E66"/>
                </a:solidFill>
                <a:latin typeface="Trebuchet MS"/>
                <a:cs typeface="Trebuchet MS"/>
              </a:rPr>
              <a:t>slepkavības</a:t>
            </a:r>
            <a:r>
              <a:rPr sz="1650" b="1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75" dirty="0">
                <a:solidFill>
                  <a:srgbClr val="294E66"/>
                </a:solidFill>
                <a:latin typeface="Trebuchet MS"/>
                <a:cs typeface="Trebuchet MS"/>
              </a:rPr>
              <a:t>ar</a:t>
            </a:r>
            <a:r>
              <a:rPr sz="1650" b="1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70" dirty="0">
                <a:solidFill>
                  <a:srgbClr val="294E66"/>
                </a:solidFill>
                <a:latin typeface="Trebuchet MS"/>
                <a:cs typeface="Trebuchet MS"/>
              </a:rPr>
              <a:t>pasūtījuma</a:t>
            </a:r>
            <a:r>
              <a:rPr sz="1650" b="1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94E66"/>
                </a:solidFill>
                <a:latin typeface="Trebuchet MS"/>
                <a:cs typeface="Trebuchet MS"/>
              </a:rPr>
              <a:t>pazīmēm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172824" y="89344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399" y="304799"/>
                </a:moveTo>
                <a:lnTo>
                  <a:pt x="104224" y="297029"/>
                </a:lnTo>
                <a:lnTo>
                  <a:pt x="62388" y="275391"/>
                </a:lnTo>
                <a:lnTo>
                  <a:pt x="29400" y="242399"/>
                </a:lnTo>
                <a:lnTo>
                  <a:pt x="7768" y="200564"/>
                </a:lnTo>
                <a:lnTo>
                  <a:pt x="0" y="152399"/>
                </a:lnTo>
                <a:lnTo>
                  <a:pt x="7768" y="104224"/>
                </a:lnTo>
                <a:lnTo>
                  <a:pt x="29400" y="62388"/>
                </a:lnTo>
                <a:lnTo>
                  <a:pt x="62388" y="29400"/>
                </a:lnTo>
                <a:lnTo>
                  <a:pt x="104224" y="7768"/>
                </a:lnTo>
                <a:lnTo>
                  <a:pt x="152399" y="0"/>
                </a:lnTo>
                <a:lnTo>
                  <a:pt x="181854" y="2864"/>
                </a:lnTo>
                <a:lnTo>
                  <a:pt x="209378" y="11084"/>
                </a:lnTo>
                <a:lnTo>
                  <a:pt x="234452" y="24102"/>
                </a:lnTo>
                <a:lnTo>
                  <a:pt x="256555" y="41357"/>
                </a:lnTo>
                <a:lnTo>
                  <a:pt x="196091" y="101822"/>
                </a:lnTo>
                <a:lnTo>
                  <a:pt x="99174" y="101822"/>
                </a:lnTo>
                <a:lnTo>
                  <a:pt x="58597" y="142398"/>
                </a:lnTo>
                <a:lnTo>
                  <a:pt x="147647" y="231438"/>
                </a:lnTo>
                <a:lnTo>
                  <a:pt x="281060" y="231438"/>
                </a:lnTo>
                <a:lnTo>
                  <a:pt x="275391" y="242399"/>
                </a:lnTo>
                <a:lnTo>
                  <a:pt x="242399" y="275391"/>
                </a:lnTo>
                <a:lnTo>
                  <a:pt x="200564" y="297029"/>
                </a:lnTo>
                <a:lnTo>
                  <a:pt x="152399" y="304799"/>
                </a:lnTo>
                <a:close/>
              </a:path>
              <a:path w="304800" h="304800">
                <a:moveTo>
                  <a:pt x="281060" y="231438"/>
                </a:moveTo>
                <a:lnTo>
                  <a:pt x="147647" y="231438"/>
                </a:lnTo>
                <a:lnTo>
                  <a:pt x="290607" y="88477"/>
                </a:lnTo>
                <a:lnTo>
                  <a:pt x="296630" y="103464"/>
                </a:lnTo>
                <a:lnTo>
                  <a:pt x="301086" y="119167"/>
                </a:lnTo>
                <a:lnTo>
                  <a:pt x="303850" y="135505"/>
                </a:lnTo>
                <a:lnTo>
                  <a:pt x="304799" y="152399"/>
                </a:lnTo>
                <a:lnTo>
                  <a:pt x="297029" y="200564"/>
                </a:lnTo>
                <a:lnTo>
                  <a:pt x="281060" y="231438"/>
                </a:lnTo>
                <a:close/>
              </a:path>
              <a:path w="304800" h="304800">
                <a:moveTo>
                  <a:pt x="147637" y="150275"/>
                </a:moveTo>
                <a:lnTo>
                  <a:pt x="99174" y="101822"/>
                </a:lnTo>
                <a:lnTo>
                  <a:pt x="196091" y="101822"/>
                </a:lnTo>
                <a:lnTo>
                  <a:pt x="147637" y="150275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579224" y="7315620"/>
            <a:ext cx="6580505" cy="124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600"/>
              </a:lnSpc>
              <a:spcBef>
                <a:spcPts val="100"/>
              </a:spcBef>
            </a:pPr>
            <a:r>
              <a:rPr sz="1650" b="1" spc="-75" dirty="0">
                <a:solidFill>
                  <a:srgbClr val="294E66"/>
                </a:solidFill>
                <a:latin typeface="Trebuchet MS"/>
                <a:cs typeface="Trebuchet MS"/>
              </a:rPr>
              <a:t>2022.</a:t>
            </a:r>
            <a:r>
              <a:rPr sz="1650" b="1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294E66"/>
                </a:solidFill>
                <a:latin typeface="Trebuchet MS"/>
                <a:cs typeface="Trebuchet MS"/>
              </a:rPr>
              <a:t>gadā</a:t>
            </a:r>
            <a:r>
              <a:rPr sz="1650" b="1" spc="3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94E66"/>
                </a:solidFill>
                <a:latin typeface="Trebuchet MS"/>
                <a:cs typeface="Trebuchet MS"/>
              </a:rPr>
              <a:t>96%</a:t>
            </a:r>
            <a:r>
              <a:rPr sz="1650" b="1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65" dirty="0">
                <a:solidFill>
                  <a:srgbClr val="294E66"/>
                </a:solidFill>
                <a:latin typeface="Trebuchet MS"/>
                <a:cs typeface="Trebuchet MS"/>
              </a:rPr>
              <a:t>gadījumu</a:t>
            </a:r>
            <a:r>
              <a:rPr sz="1650" b="1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55" dirty="0">
                <a:solidFill>
                  <a:srgbClr val="294E66"/>
                </a:solidFill>
                <a:latin typeface="Trebuchet MS"/>
                <a:cs typeface="Trebuchet MS"/>
              </a:rPr>
              <a:t>slepkavību</a:t>
            </a:r>
            <a:r>
              <a:rPr sz="1650" b="1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45" dirty="0">
                <a:solidFill>
                  <a:srgbClr val="294E66"/>
                </a:solidFill>
                <a:latin typeface="Trebuchet MS"/>
                <a:cs typeface="Trebuchet MS"/>
              </a:rPr>
              <a:t>izdarīšanas</a:t>
            </a:r>
            <a:r>
              <a:rPr sz="1650" b="1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60" dirty="0">
                <a:solidFill>
                  <a:srgbClr val="294E66"/>
                </a:solidFill>
                <a:latin typeface="Trebuchet MS"/>
                <a:cs typeface="Trebuchet MS"/>
              </a:rPr>
              <a:t>motīvam</a:t>
            </a:r>
            <a:r>
              <a:rPr sz="1650" b="1" spc="-105" dirty="0">
                <a:solidFill>
                  <a:srgbClr val="294E66"/>
                </a:solidFill>
                <a:latin typeface="Trebuchet MS"/>
                <a:cs typeface="Trebuchet MS"/>
              </a:rPr>
              <a:t> ir </a:t>
            </a:r>
            <a:r>
              <a:rPr sz="1650" b="1" spc="-10" dirty="0">
                <a:solidFill>
                  <a:srgbClr val="294E66"/>
                </a:solidFill>
                <a:latin typeface="Trebuchet MS"/>
                <a:cs typeface="Trebuchet MS"/>
              </a:rPr>
              <a:t>sadzīvisks </a:t>
            </a:r>
            <a:r>
              <a:rPr sz="1650" b="1" spc="-75" dirty="0">
                <a:solidFill>
                  <a:srgbClr val="294E66"/>
                </a:solidFill>
                <a:latin typeface="Trebuchet MS"/>
                <a:cs typeface="Trebuchet MS"/>
              </a:rPr>
              <a:t>raksturs,</a:t>
            </a:r>
            <a:r>
              <a:rPr sz="1650" b="1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294E66"/>
                </a:solidFill>
                <a:latin typeface="Trebuchet MS"/>
                <a:cs typeface="Trebuchet MS"/>
              </a:rPr>
              <a:t>kas</a:t>
            </a:r>
            <a:r>
              <a:rPr sz="1650" b="1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80" dirty="0">
                <a:solidFill>
                  <a:srgbClr val="294E66"/>
                </a:solidFill>
                <a:latin typeface="Trebuchet MS"/>
                <a:cs typeface="Trebuchet MS"/>
              </a:rPr>
              <a:t>bieži</a:t>
            </a:r>
            <a:r>
              <a:rPr sz="1650" b="1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20" dirty="0">
                <a:solidFill>
                  <a:srgbClr val="294E66"/>
                </a:solidFill>
                <a:latin typeface="Trebuchet MS"/>
                <a:cs typeface="Trebuchet MS"/>
              </a:rPr>
              <a:t>saistīts</a:t>
            </a:r>
            <a:r>
              <a:rPr sz="1650" b="1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80" dirty="0">
                <a:solidFill>
                  <a:srgbClr val="294E66"/>
                </a:solidFill>
                <a:latin typeface="Trebuchet MS"/>
                <a:cs typeface="Trebuchet MS"/>
              </a:rPr>
              <a:t>ar</a:t>
            </a:r>
            <a:r>
              <a:rPr sz="1650" b="1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60" dirty="0">
                <a:solidFill>
                  <a:srgbClr val="294E66"/>
                </a:solidFill>
                <a:latin typeface="Trebuchet MS"/>
                <a:cs typeface="Trebuchet MS"/>
              </a:rPr>
              <a:t>personu</a:t>
            </a:r>
            <a:r>
              <a:rPr sz="1650" b="1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55" dirty="0">
                <a:solidFill>
                  <a:srgbClr val="294E66"/>
                </a:solidFill>
                <a:latin typeface="Trebuchet MS"/>
                <a:cs typeface="Trebuchet MS"/>
              </a:rPr>
              <a:t>antisociālu</a:t>
            </a:r>
            <a:r>
              <a:rPr sz="1650" b="1" spc="-8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95" dirty="0">
                <a:solidFill>
                  <a:srgbClr val="294E66"/>
                </a:solidFill>
                <a:latin typeface="Trebuchet MS"/>
                <a:cs typeface="Trebuchet MS"/>
              </a:rPr>
              <a:t>uzvedību,</a:t>
            </a:r>
            <a:r>
              <a:rPr sz="1650" b="1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94E66"/>
                </a:solidFill>
                <a:latin typeface="Trebuchet MS"/>
                <a:cs typeface="Trebuchet MS"/>
              </a:rPr>
              <a:t>alkoholisko </a:t>
            </a:r>
            <a:r>
              <a:rPr sz="1650" b="1" spc="-90" dirty="0">
                <a:solidFill>
                  <a:srgbClr val="294E66"/>
                </a:solidFill>
                <a:latin typeface="Trebuchet MS"/>
                <a:cs typeface="Trebuchet MS"/>
              </a:rPr>
              <a:t>dzērienu</a:t>
            </a:r>
            <a:r>
              <a:rPr sz="1650" b="1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65" dirty="0">
                <a:solidFill>
                  <a:srgbClr val="294E66"/>
                </a:solidFill>
                <a:latin typeface="Trebuchet MS"/>
                <a:cs typeface="Trebuchet MS"/>
              </a:rPr>
              <a:t>vai</a:t>
            </a:r>
            <a:r>
              <a:rPr sz="1650" b="1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80" dirty="0">
                <a:solidFill>
                  <a:srgbClr val="294E66"/>
                </a:solidFill>
                <a:latin typeface="Trebuchet MS"/>
                <a:cs typeface="Trebuchet MS"/>
              </a:rPr>
              <a:t>citu</a:t>
            </a:r>
            <a:r>
              <a:rPr sz="1650" b="1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65" dirty="0">
                <a:solidFill>
                  <a:srgbClr val="294E66"/>
                </a:solidFill>
                <a:latin typeface="Trebuchet MS"/>
                <a:cs typeface="Trebuchet MS"/>
              </a:rPr>
              <a:t>apreibinošu</a:t>
            </a:r>
            <a:r>
              <a:rPr sz="1650" b="1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85" dirty="0">
                <a:solidFill>
                  <a:srgbClr val="294E66"/>
                </a:solidFill>
                <a:latin typeface="Trebuchet MS"/>
                <a:cs typeface="Trebuchet MS"/>
              </a:rPr>
              <a:t>vielu</a:t>
            </a:r>
            <a:r>
              <a:rPr sz="1650" b="1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80" dirty="0">
                <a:solidFill>
                  <a:srgbClr val="294E66"/>
                </a:solidFill>
                <a:latin typeface="Trebuchet MS"/>
                <a:cs typeface="Trebuchet MS"/>
              </a:rPr>
              <a:t>lietošanu,</a:t>
            </a:r>
            <a:r>
              <a:rPr sz="1650" b="1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65" dirty="0">
                <a:solidFill>
                  <a:srgbClr val="294E66"/>
                </a:solidFill>
                <a:latin typeface="Trebuchet MS"/>
                <a:cs typeface="Trebuchet MS"/>
              </a:rPr>
              <a:t>vai</a:t>
            </a:r>
            <a:r>
              <a:rPr sz="1650" b="1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70" dirty="0">
                <a:solidFill>
                  <a:srgbClr val="294E66"/>
                </a:solidFill>
                <a:latin typeface="Trebuchet MS"/>
                <a:cs typeface="Trebuchet MS"/>
              </a:rPr>
              <a:t>subjektam</a:t>
            </a:r>
            <a:r>
              <a:rPr sz="1650" b="1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94E66"/>
                </a:solidFill>
                <a:latin typeface="Trebuchet MS"/>
                <a:cs typeface="Trebuchet MS"/>
              </a:rPr>
              <a:t>rīkojoties </a:t>
            </a:r>
            <a:r>
              <a:rPr sz="1650" b="1" spc="-60" dirty="0">
                <a:solidFill>
                  <a:srgbClr val="294E66"/>
                </a:solidFill>
                <a:latin typeface="Trebuchet MS"/>
                <a:cs typeface="Trebuchet MS"/>
              </a:rPr>
              <a:t>mantkārīgā</a:t>
            </a:r>
            <a:r>
              <a:rPr sz="1650" b="1" spc="-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94E66"/>
                </a:solidFill>
                <a:latin typeface="Trebuchet MS"/>
                <a:cs typeface="Trebuchet MS"/>
              </a:rPr>
              <a:t>nolūkā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172824" y="73723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399" y="304799"/>
                </a:moveTo>
                <a:lnTo>
                  <a:pt x="104224" y="297029"/>
                </a:lnTo>
                <a:lnTo>
                  <a:pt x="62388" y="275391"/>
                </a:lnTo>
                <a:lnTo>
                  <a:pt x="29400" y="242399"/>
                </a:lnTo>
                <a:lnTo>
                  <a:pt x="7768" y="200564"/>
                </a:lnTo>
                <a:lnTo>
                  <a:pt x="0" y="152399"/>
                </a:lnTo>
                <a:lnTo>
                  <a:pt x="7768" y="104224"/>
                </a:lnTo>
                <a:lnTo>
                  <a:pt x="29400" y="62388"/>
                </a:lnTo>
                <a:lnTo>
                  <a:pt x="62388" y="29400"/>
                </a:lnTo>
                <a:lnTo>
                  <a:pt x="104224" y="7768"/>
                </a:lnTo>
                <a:lnTo>
                  <a:pt x="152399" y="0"/>
                </a:lnTo>
                <a:lnTo>
                  <a:pt x="181854" y="2864"/>
                </a:lnTo>
                <a:lnTo>
                  <a:pt x="209378" y="11084"/>
                </a:lnTo>
                <a:lnTo>
                  <a:pt x="234452" y="24102"/>
                </a:lnTo>
                <a:lnTo>
                  <a:pt x="256555" y="41357"/>
                </a:lnTo>
                <a:lnTo>
                  <a:pt x="196091" y="101822"/>
                </a:lnTo>
                <a:lnTo>
                  <a:pt x="99174" y="101822"/>
                </a:lnTo>
                <a:lnTo>
                  <a:pt x="58597" y="142398"/>
                </a:lnTo>
                <a:lnTo>
                  <a:pt x="147647" y="231438"/>
                </a:lnTo>
                <a:lnTo>
                  <a:pt x="281060" y="231438"/>
                </a:lnTo>
                <a:lnTo>
                  <a:pt x="275391" y="242399"/>
                </a:lnTo>
                <a:lnTo>
                  <a:pt x="242399" y="275391"/>
                </a:lnTo>
                <a:lnTo>
                  <a:pt x="200564" y="297029"/>
                </a:lnTo>
                <a:lnTo>
                  <a:pt x="152399" y="304799"/>
                </a:lnTo>
                <a:close/>
              </a:path>
              <a:path w="304800" h="304800">
                <a:moveTo>
                  <a:pt x="281060" y="231438"/>
                </a:moveTo>
                <a:lnTo>
                  <a:pt x="147647" y="231438"/>
                </a:lnTo>
                <a:lnTo>
                  <a:pt x="290607" y="88477"/>
                </a:lnTo>
                <a:lnTo>
                  <a:pt x="296630" y="103464"/>
                </a:lnTo>
                <a:lnTo>
                  <a:pt x="301086" y="119167"/>
                </a:lnTo>
                <a:lnTo>
                  <a:pt x="303850" y="135505"/>
                </a:lnTo>
                <a:lnTo>
                  <a:pt x="304799" y="152399"/>
                </a:lnTo>
                <a:lnTo>
                  <a:pt x="297029" y="200564"/>
                </a:lnTo>
                <a:lnTo>
                  <a:pt x="281060" y="231438"/>
                </a:lnTo>
                <a:close/>
              </a:path>
              <a:path w="304800" h="304800">
                <a:moveTo>
                  <a:pt x="147637" y="150275"/>
                </a:moveTo>
                <a:lnTo>
                  <a:pt x="99174" y="101822"/>
                </a:lnTo>
                <a:lnTo>
                  <a:pt x="196091" y="101822"/>
                </a:lnTo>
                <a:lnTo>
                  <a:pt x="147637" y="150275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359024" y="2106612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90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59024" y="2840037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80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59024" y="4297362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60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59024" y="5021262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50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59024" y="5754687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40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59024" y="6478587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30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59024" y="7212012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20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59024" y="7935912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10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59024" y="8669337"/>
            <a:ext cx="1066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60" dirty="0">
                <a:solidFill>
                  <a:srgbClr val="454545"/>
                </a:solidFill>
                <a:latin typeface="Trebuchet MS"/>
                <a:cs typeface="Trebuchet MS"/>
              </a:rPr>
              <a:t>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71724" y="2305050"/>
            <a:ext cx="8181975" cy="9525"/>
          </a:xfrm>
          <a:custGeom>
            <a:avLst/>
            <a:gdLst/>
            <a:ahLst/>
            <a:cxnLst/>
            <a:rect l="l" t="t" r="r" b="b"/>
            <a:pathLst>
              <a:path w="8181975" h="9525">
                <a:moveTo>
                  <a:pt x="8181974" y="9524"/>
                </a:moveTo>
                <a:lnTo>
                  <a:pt x="0" y="9524"/>
                </a:lnTo>
                <a:lnTo>
                  <a:pt x="0" y="0"/>
                </a:lnTo>
                <a:lnTo>
                  <a:pt x="8181974" y="0"/>
                </a:lnTo>
                <a:lnTo>
                  <a:pt x="8181974" y="9524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71724" y="3038475"/>
            <a:ext cx="8181975" cy="9525"/>
          </a:xfrm>
          <a:custGeom>
            <a:avLst/>
            <a:gdLst/>
            <a:ahLst/>
            <a:cxnLst/>
            <a:rect l="l" t="t" r="r" b="b"/>
            <a:pathLst>
              <a:path w="8181975" h="9525">
                <a:moveTo>
                  <a:pt x="8181974" y="9524"/>
                </a:moveTo>
                <a:lnTo>
                  <a:pt x="0" y="9524"/>
                </a:lnTo>
                <a:lnTo>
                  <a:pt x="0" y="0"/>
                </a:lnTo>
                <a:lnTo>
                  <a:pt x="8181974" y="0"/>
                </a:lnTo>
                <a:lnTo>
                  <a:pt x="8181974" y="9524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71712" y="3762374"/>
            <a:ext cx="8181975" cy="5114925"/>
          </a:xfrm>
          <a:custGeom>
            <a:avLst/>
            <a:gdLst/>
            <a:ahLst/>
            <a:cxnLst/>
            <a:rect l="l" t="t" r="r" b="b"/>
            <a:pathLst>
              <a:path w="8181975" h="5114925">
                <a:moveTo>
                  <a:pt x="561975" y="4371975"/>
                </a:moveTo>
                <a:lnTo>
                  <a:pt x="0" y="4371975"/>
                </a:lnTo>
                <a:lnTo>
                  <a:pt x="0" y="4381500"/>
                </a:lnTo>
                <a:lnTo>
                  <a:pt x="561975" y="4381500"/>
                </a:lnTo>
                <a:lnTo>
                  <a:pt x="561975" y="4371975"/>
                </a:lnTo>
                <a:close/>
              </a:path>
              <a:path w="8181975" h="5114925">
                <a:moveTo>
                  <a:pt x="561975" y="3648075"/>
                </a:moveTo>
                <a:lnTo>
                  <a:pt x="0" y="3648075"/>
                </a:lnTo>
                <a:lnTo>
                  <a:pt x="0" y="3657600"/>
                </a:lnTo>
                <a:lnTo>
                  <a:pt x="561975" y="3657600"/>
                </a:lnTo>
                <a:lnTo>
                  <a:pt x="561975" y="3648075"/>
                </a:lnTo>
                <a:close/>
              </a:path>
              <a:path w="8181975" h="5114925">
                <a:moveTo>
                  <a:pt x="561975" y="2914650"/>
                </a:moveTo>
                <a:lnTo>
                  <a:pt x="0" y="2914650"/>
                </a:lnTo>
                <a:lnTo>
                  <a:pt x="0" y="2924175"/>
                </a:lnTo>
                <a:lnTo>
                  <a:pt x="561975" y="2924175"/>
                </a:lnTo>
                <a:lnTo>
                  <a:pt x="561975" y="2914650"/>
                </a:lnTo>
                <a:close/>
              </a:path>
              <a:path w="8181975" h="5114925">
                <a:moveTo>
                  <a:pt x="561975" y="2190750"/>
                </a:moveTo>
                <a:lnTo>
                  <a:pt x="0" y="2190750"/>
                </a:lnTo>
                <a:lnTo>
                  <a:pt x="0" y="2200275"/>
                </a:lnTo>
                <a:lnTo>
                  <a:pt x="561975" y="2200275"/>
                </a:lnTo>
                <a:lnTo>
                  <a:pt x="561975" y="2190750"/>
                </a:lnTo>
                <a:close/>
              </a:path>
              <a:path w="8181975" h="5114925">
                <a:moveTo>
                  <a:pt x="561975" y="1457325"/>
                </a:moveTo>
                <a:lnTo>
                  <a:pt x="0" y="1457325"/>
                </a:lnTo>
                <a:lnTo>
                  <a:pt x="0" y="1466850"/>
                </a:lnTo>
                <a:lnTo>
                  <a:pt x="561975" y="1466850"/>
                </a:lnTo>
                <a:lnTo>
                  <a:pt x="561975" y="1457325"/>
                </a:lnTo>
                <a:close/>
              </a:path>
              <a:path w="8181975" h="5114925">
                <a:moveTo>
                  <a:pt x="561975" y="733425"/>
                </a:moveTo>
                <a:lnTo>
                  <a:pt x="0" y="733425"/>
                </a:lnTo>
                <a:lnTo>
                  <a:pt x="0" y="742950"/>
                </a:lnTo>
                <a:lnTo>
                  <a:pt x="561975" y="742950"/>
                </a:lnTo>
                <a:lnTo>
                  <a:pt x="561975" y="733425"/>
                </a:lnTo>
                <a:close/>
              </a:path>
              <a:path w="8181975" h="5114925">
                <a:moveTo>
                  <a:pt x="561975" y="0"/>
                </a:moveTo>
                <a:lnTo>
                  <a:pt x="0" y="0"/>
                </a:lnTo>
                <a:lnTo>
                  <a:pt x="0" y="9525"/>
                </a:lnTo>
                <a:lnTo>
                  <a:pt x="561975" y="9525"/>
                </a:lnTo>
                <a:lnTo>
                  <a:pt x="561975" y="0"/>
                </a:lnTo>
                <a:close/>
              </a:path>
              <a:path w="8181975" h="5114925">
                <a:moveTo>
                  <a:pt x="977900" y="4371975"/>
                </a:moveTo>
                <a:lnTo>
                  <a:pt x="958850" y="4371975"/>
                </a:lnTo>
                <a:lnTo>
                  <a:pt x="958850" y="4381500"/>
                </a:lnTo>
                <a:lnTo>
                  <a:pt x="977900" y="4381500"/>
                </a:lnTo>
                <a:lnTo>
                  <a:pt x="977900" y="4371975"/>
                </a:lnTo>
                <a:close/>
              </a:path>
              <a:path w="8181975" h="5114925">
                <a:moveTo>
                  <a:pt x="977900" y="3648075"/>
                </a:moveTo>
                <a:lnTo>
                  <a:pt x="958850" y="3648075"/>
                </a:lnTo>
                <a:lnTo>
                  <a:pt x="958850" y="3657600"/>
                </a:lnTo>
                <a:lnTo>
                  <a:pt x="977900" y="3657600"/>
                </a:lnTo>
                <a:lnTo>
                  <a:pt x="977900" y="3648075"/>
                </a:lnTo>
                <a:close/>
              </a:path>
              <a:path w="8181975" h="5114925">
                <a:moveTo>
                  <a:pt x="977900" y="2914650"/>
                </a:moveTo>
                <a:lnTo>
                  <a:pt x="958850" y="2914650"/>
                </a:lnTo>
                <a:lnTo>
                  <a:pt x="958850" y="2924175"/>
                </a:lnTo>
                <a:lnTo>
                  <a:pt x="977900" y="2924175"/>
                </a:lnTo>
                <a:lnTo>
                  <a:pt x="977900" y="2914650"/>
                </a:lnTo>
                <a:close/>
              </a:path>
              <a:path w="8181975" h="5114925">
                <a:moveTo>
                  <a:pt x="977900" y="2190750"/>
                </a:moveTo>
                <a:lnTo>
                  <a:pt x="958850" y="2190750"/>
                </a:lnTo>
                <a:lnTo>
                  <a:pt x="958850" y="2200275"/>
                </a:lnTo>
                <a:lnTo>
                  <a:pt x="977900" y="2200275"/>
                </a:lnTo>
                <a:lnTo>
                  <a:pt x="977900" y="2190750"/>
                </a:lnTo>
                <a:close/>
              </a:path>
              <a:path w="8181975" h="5114925">
                <a:moveTo>
                  <a:pt x="977900" y="1457325"/>
                </a:moveTo>
                <a:lnTo>
                  <a:pt x="958850" y="1457325"/>
                </a:lnTo>
                <a:lnTo>
                  <a:pt x="958850" y="1466850"/>
                </a:lnTo>
                <a:lnTo>
                  <a:pt x="977900" y="1466850"/>
                </a:lnTo>
                <a:lnTo>
                  <a:pt x="977900" y="1457325"/>
                </a:lnTo>
                <a:close/>
              </a:path>
              <a:path w="8181975" h="5114925">
                <a:moveTo>
                  <a:pt x="977900" y="733425"/>
                </a:moveTo>
                <a:lnTo>
                  <a:pt x="958850" y="733425"/>
                </a:lnTo>
                <a:lnTo>
                  <a:pt x="958850" y="742950"/>
                </a:lnTo>
                <a:lnTo>
                  <a:pt x="977900" y="742950"/>
                </a:lnTo>
                <a:lnTo>
                  <a:pt x="977900" y="733425"/>
                </a:lnTo>
                <a:close/>
              </a:path>
              <a:path w="8181975" h="5114925">
                <a:moveTo>
                  <a:pt x="1393825" y="4371975"/>
                </a:moveTo>
                <a:lnTo>
                  <a:pt x="1374775" y="4371975"/>
                </a:lnTo>
                <a:lnTo>
                  <a:pt x="1374775" y="4381500"/>
                </a:lnTo>
                <a:lnTo>
                  <a:pt x="1393825" y="4381500"/>
                </a:lnTo>
                <a:lnTo>
                  <a:pt x="1393825" y="4371975"/>
                </a:lnTo>
                <a:close/>
              </a:path>
              <a:path w="8181975" h="5114925">
                <a:moveTo>
                  <a:pt x="1393825" y="3648075"/>
                </a:moveTo>
                <a:lnTo>
                  <a:pt x="1374775" y="3648075"/>
                </a:lnTo>
                <a:lnTo>
                  <a:pt x="1374775" y="3657600"/>
                </a:lnTo>
                <a:lnTo>
                  <a:pt x="1393825" y="3657600"/>
                </a:lnTo>
                <a:lnTo>
                  <a:pt x="1393825" y="3648075"/>
                </a:lnTo>
                <a:close/>
              </a:path>
              <a:path w="8181975" h="5114925">
                <a:moveTo>
                  <a:pt x="1393825" y="2914650"/>
                </a:moveTo>
                <a:lnTo>
                  <a:pt x="1374775" y="2914650"/>
                </a:lnTo>
                <a:lnTo>
                  <a:pt x="1374775" y="2924175"/>
                </a:lnTo>
                <a:lnTo>
                  <a:pt x="1393825" y="2924175"/>
                </a:lnTo>
                <a:lnTo>
                  <a:pt x="1393825" y="2914650"/>
                </a:lnTo>
                <a:close/>
              </a:path>
              <a:path w="8181975" h="5114925">
                <a:moveTo>
                  <a:pt x="1393825" y="2190750"/>
                </a:moveTo>
                <a:lnTo>
                  <a:pt x="1374775" y="2190750"/>
                </a:lnTo>
                <a:lnTo>
                  <a:pt x="1374775" y="2200275"/>
                </a:lnTo>
                <a:lnTo>
                  <a:pt x="1393825" y="2200275"/>
                </a:lnTo>
                <a:lnTo>
                  <a:pt x="1393825" y="2190750"/>
                </a:lnTo>
                <a:close/>
              </a:path>
              <a:path w="8181975" h="5114925">
                <a:moveTo>
                  <a:pt x="1393825" y="1457325"/>
                </a:moveTo>
                <a:lnTo>
                  <a:pt x="1374775" y="1457325"/>
                </a:lnTo>
                <a:lnTo>
                  <a:pt x="1374775" y="1466850"/>
                </a:lnTo>
                <a:lnTo>
                  <a:pt x="1393825" y="1466850"/>
                </a:lnTo>
                <a:lnTo>
                  <a:pt x="1393825" y="1457325"/>
                </a:lnTo>
                <a:close/>
              </a:path>
              <a:path w="8181975" h="5114925">
                <a:moveTo>
                  <a:pt x="1393825" y="733425"/>
                </a:moveTo>
                <a:lnTo>
                  <a:pt x="1374775" y="733425"/>
                </a:lnTo>
                <a:lnTo>
                  <a:pt x="1374775" y="742950"/>
                </a:lnTo>
                <a:lnTo>
                  <a:pt x="1393825" y="742950"/>
                </a:lnTo>
                <a:lnTo>
                  <a:pt x="1393825" y="733425"/>
                </a:lnTo>
                <a:close/>
              </a:path>
              <a:path w="8181975" h="5114925">
                <a:moveTo>
                  <a:pt x="1393825" y="0"/>
                </a:moveTo>
                <a:lnTo>
                  <a:pt x="958850" y="0"/>
                </a:lnTo>
                <a:lnTo>
                  <a:pt x="958850" y="9525"/>
                </a:lnTo>
                <a:lnTo>
                  <a:pt x="1393825" y="9525"/>
                </a:lnTo>
                <a:lnTo>
                  <a:pt x="1393825" y="0"/>
                </a:lnTo>
                <a:close/>
              </a:path>
              <a:path w="8181975" h="5114925">
                <a:moveTo>
                  <a:pt x="2562225" y="4371975"/>
                </a:moveTo>
                <a:lnTo>
                  <a:pt x="1790700" y="4371975"/>
                </a:lnTo>
                <a:lnTo>
                  <a:pt x="1790700" y="4381500"/>
                </a:lnTo>
                <a:lnTo>
                  <a:pt x="2562225" y="4381500"/>
                </a:lnTo>
                <a:lnTo>
                  <a:pt x="2562225" y="4371975"/>
                </a:lnTo>
                <a:close/>
              </a:path>
              <a:path w="8181975" h="5114925">
                <a:moveTo>
                  <a:pt x="2562225" y="3648075"/>
                </a:moveTo>
                <a:lnTo>
                  <a:pt x="1790700" y="3648075"/>
                </a:lnTo>
                <a:lnTo>
                  <a:pt x="1790700" y="3657600"/>
                </a:lnTo>
                <a:lnTo>
                  <a:pt x="2562225" y="3657600"/>
                </a:lnTo>
                <a:lnTo>
                  <a:pt x="2562225" y="3648075"/>
                </a:lnTo>
                <a:close/>
              </a:path>
              <a:path w="8181975" h="5114925">
                <a:moveTo>
                  <a:pt x="2562225" y="2914650"/>
                </a:moveTo>
                <a:lnTo>
                  <a:pt x="1790700" y="2914650"/>
                </a:lnTo>
                <a:lnTo>
                  <a:pt x="1790700" y="2924175"/>
                </a:lnTo>
                <a:lnTo>
                  <a:pt x="2562225" y="2924175"/>
                </a:lnTo>
                <a:lnTo>
                  <a:pt x="2562225" y="2914650"/>
                </a:lnTo>
                <a:close/>
              </a:path>
              <a:path w="8181975" h="5114925">
                <a:moveTo>
                  <a:pt x="2978150" y="4371975"/>
                </a:moveTo>
                <a:lnTo>
                  <a:pt x="2959100" y="4371975"/>
                </a:lnTo>
                <a:lnTo>
                  <a:pt x="2959100" y="4381500"/>
                </a:lnTo>
                <a:lnTo>
                  <a:pt x="2978150" y="4381500"/>
                </a:lnTo>
                <a:lnTo>
                  <a:pt x="2978150" y="4371975"/>
                </a:lnTo>
                <a:close/>
              </a:path>
              <a:path w="8181975" h="5114925">
                <a:moveTo>
                  <a:pt x="2978150" y="3648075"/>
                </a:moveTo>
                <a:lnTo>
                  <a:pt x="2959100" y="3648075"/>
                </a:lnTo>
                <a:lnTo>
                  <a:pt x="2959100" y="3657600"/>
                </a:lnTo>
                <a:lnTo>
                  <a:pt x="2978150" y="3657600"/>
                </a:lnTo>
                <a:lnTo>
                  <a:pt x="2978150" y="3648075"/>
                </a:lnTo>
                <a:close/>
              </a:path>
              <a:path w="8181975" h="5114925">
                <a:moveTo>
                  <a:pt x="2978150" y="2914650"/>
                </a:moveTo>
                <a:lnTo>
                  <a:pt x="2959100" y="2914650"/>
                </a:lnTo>
                <a:lnTo>
                  <a:pt x="2959100" y="2924175"/>
                </a:lnTo>
                <a:lnTo>
                  <a:pt x="2978150" y="2924175"/>
                </a:lnTo>
                <a:lnTo>
                  <a:pt x="2978150" y="2914650"/>
                </a:lnTo>
                <a:close/>
              </a:path>
              <a:path w="8181975" h="5114925">
                <a:moveTo>
                  <a:pt x="3394075" y="4371975"/>
                </a:moveTo>
                <a:lnTo>
                  <a:pt x="3375025" y="4371975"/>
                </a:lnTo>
                <a:lnTo>
                  <a:pt x="3375025" y="4381500"/>
                </a:lnTo>
                <a:lnTo>
                  <a:pt x="3394075" y="4381500"/>
                </a:lnTo>
                <a:lnTo>
                  <a:pt x="3394075" y="4371975"/>
                </a:lnTo>
                <a:close/>
              </a:path>
              <a:path w="8181975" h="5114925">
                <a:moveTo>
                  <a:pt x="3394075" y="3648075"/>
                </a:moveTo>
                <a:lnTo>
                  <a:pt x="3375025" y="3648075"/>
                </a:lnTo>
                <a:lnTo>
                  <a:pt x="3375025" y="3657600"/>
                </a:lnTo>
                <a:lnTo>
                  <a:pt x="3394075" y="3657600"/>
                </a:lnTo>
                <a:lnTo>
                  <a:pt x="3394075" y="3648075"/>
                </a:lnTo>
                <a:close/>
              </a:path>
              <a:path w="8181975" h="5114925">
                <a:moveTo>
                  <a:pt x="3394075" y="2914650"/>
                </a:moveTo>
                <a:lnTo>
                  <a:pt x="3375025" y="2914650"/>
                </a:lnTo>
                <a:lnTo>
                  <a:pt x="3375025" y="2924175"/>
                </a:lnTo>
                <a:lnTo>
                  <a:pt x="3394075" y="2924175"/>
                </a:lnTo>
                <a:lnTo>
                  <a:pt x="3394075" y="2914650"/>
                </a:lnTo>
                <a:close/>
              </a:path>
              <a:path w="8181975" h="5114925">
                <a:moveTo>
                  <a:pt x="3394075" y="2190750"/>
                </a:moveTo>
                <a:lnTo>
                  <a:pt x="1790700" y="2190750"/>
                </a:lnTo>
                <a:lnTo>
                  <a:pt x="1790700" y="2200275"/>
                </a:lnTo>
                <a:lnTo>
                  <a:pt x="3394075" y="2200275"/>
                </a:lnTo>
                <a:lnTo>
                  <a:pt x="3394075" y="2190750"/>
                </a:lnTo>
                <a:close/>
              </a:path>
              <a:path w="8181975" h="5114925">
                <a:moveTo>
                  <a:pt x="3394075" y="1457325"/>
                </a:moveTo>
                <a:lnTo>
                  <a:pt x="1790700" y="1457325"/>
                </a:lnTo>
                <a:lnTo>
                  <a:pt x="1790700" y="1466850"/>
                </a:lnTo>
                <a:lnTo>
                  <a:pt x="3394075" y="1466850"/>
                </a:lnTo>
                <a:lnTo>
                  <a:pt x="3394075" y="1457325"/>
                </a:lnTo>
                <a:close/>
              </a:path>
              <a:path w="8181975" h="5114925">
                <a:moveTo>
                  <a:pt x="4562475" y="4371975"/>
                </a:moveTo>
                <a:lnTo>
                  <a:pt x="3790950" y="4371975"/>
                </a:lnTo>
                <a:lnTo>
                  <a:pt x="3790950" y="4381500"/>
                </a:lnTo>
                <a:lnTo>
                  <a:pt x="4562475" y="4381500"/>
                </a:lnTo>
                <a:lnTo>
                  <a:pt x="4562475" y="4371975"/>
                </a:lnTo>
                <a:close/>
              </a:path>
              <a:path w="8181975" h="5114925">
                <a:moveTo>
                  <a:pt x="4562475" y="3648075"/>
                </a:moveTo>
                <a:lnTo>
                  <a:pt x="3790950" y="3648075"/>
                </a:lnTo>
                <a:lnTo>
                  <a:pt x="3790950" y="3657600"/>
                </a:lnTo>
                <a:lnTo>
                  <a:pt x="4562475" y="3657600"/>
                </a:lnTo>
                <a:lnTo>
                  <a:pt x="4562475" y="3648075"/>
                </a:lnTo>
                <a:close/>
              </a:path>
              <a:path w="8181975" h="5114925">
                <a:moveTo>
                  <a:pt x="4978400" y="4371975"/>
                </a:moveTo>
                <a:lnTo>
                  <a:pt x="4959350" y="4371975"/>
                </a:lnTo>
                <a:lnTo>
                  <a:pt x="4959350" y="4381500"/>
                </a:lnTo>
                <a:lnTo>
                  <a:pt x="4978400" y="4381500"/>
                </a:lnTo>
                <a:lnTo>
                  <a:pt x="4978400" y="4371975"/>
                </a:lnTo>
                <a:close/>
              </a:path>
              <a:path w="8181975" h="5114925">
                <a:moveTo>
                  <a:pt x="5394325" y="4371975"/>
                </a:moveTo>
                <a:lnTo>
                  <a:pt x="5375275" y="4371975"/>
                </a:lnTo>
                <a:lnTo>
                  <a:pt x="5375275" y="4381500"/>
                </a:lnTo>
                <a:lnTo>
                  <a:pt x="5394325" y="4381500"/>
                </a:lnTo>
                <a:lnTo>
                  <a:pt x="5394325" y="4371975"/>
                </a:lnTo>
                <a:close/>
              </a:path>
              <a:path w="8181975" h="5114925">
                <a:moveTo>
                  <a:pt x="5394325" y="3648075"/>
                </a:moveTo>
                <a:lnTo>
                  <a:pt x="4959350" y="3648075"/>
                </a:lnTo>
                <a:lnTo>
                  <a:pt x="4959350" y="3657600"/>
                </a:lnTo>
                <a:lnTo>
                  <a:pt x="5394325" y="3657600"/>
                </a:lnTo>
                <a:lnTo>
                  <a:pt x="5394325" y="3648075"/>
                </a:lnTo>
                <a:close/>
              </a:path>
              <a:path w="8181975" h="5114925">
                <a:moveTo>
                  <a:pt x="8181975" y="5105400"/>
                </a:moveTo>
                <a:lnTo>
                  <a:pt x="0" y="5105400"/>
                </a:lnTo>
                <a:lnTo>
                  <a:pt x="0" y="5114925"/>
                </a:lnTo>
                <a:lnTo>
                  <a:pt x="8181975" y="5114925"/>
                </a:lnTo>
                <a:lnTo>
                  <a:pt x="8181975" y="5105400"/>
                </a:lnTo>
                <a:close/>
              </a:path>
              <a:path w="8181975" h="5114925">
                <a:moveTo>
                  <a:pt x="8181975" y="4371975"/>
                </a:moveTo>
                <a:lnTo>
                  <a:pt x="5791200" y="4371975"/>
                </a:lnTo>
                <a:lnTo>
                  <a:pt x="5791200" y="4381500"/>
                </a:lnTo>
                <a:lnTo>
                  <a:pt x="8181975" y="4381500"/>
                </a:lnTo>
                <a:lnTo>
                  <a:pt x="8181975" y="4371975"/>
                </a:lnTo>
                <a:close/>
              </a:path>
              <a:path w="8181975" h="5114925">
                <a:moveTo>
                  <a:pt x="8181975" y="3648075"/>
                </a:moveTo>
                <a:lnTo>
                  <a:pt x="5791200" y="3648075"/>
                </a:lnTo>
                <a:lnTo>
                  <a:pt x="5791200" y="3657600"/>
                </a:lnTo>
                <a:lnTo>
                  <a:pt x="8181975" y="3657600"/>
                </a:lnTo>
                <a:lnTo>
                  <a:pt x="8181975" y="3648075"/>
                </a:lnTo>
                <a:close/>
              </a:path>
              <a:path w="8181975" h="5114925">
                <a:moveTo>
                  <a:pt x="8181975" y="2914650"/>
                </a:moveTo>
                <a:lnTo>
                  <a:pt x="3790950" y="2914650"/>
                </a:lnTo>
                <a:lnTo>
                  <a:pt x="3790950" y="2924175"/>
                </a:lnTo>
                <a:lnTo>
                  <a:pt x="8181975" y="2924175"/>
                </a:lnTo>
                <a:lnTo>
                  <a:pt x="8181975" y="2914650"/>
                </a:lnTo>
                <a:close/>
              </a:path>
              <a:path w="8181975" h="5114925">
                <a:moveTo>
                  <a:pt x="8181975" y="2190750"/>
                </a:moveTo>
                <a:lnTo>
                  <a:pt x="3790950" y="2190750"/>
                </a:lnTo>
                <a:lnTo>
                  <a:pt x="3790950" y="2200275"/>
                </a:lnTo>
                <a:lnTo>
                  <a:pt x="8181975" y="2200275"/>
                </a:lnTo>
                <a:lnTo>
                  <a:pt x="8181975" y="2190750"/>
                </a:lnTo>
                <a:close/>
              </a:path>
              <a:path w="8181975" h="5114925">
                <a:moveTo>
                  <a:pt x="8181975" y="1457325"/>
                </a:moveTo>
                <a:lnTo>
                  <a:pt x="3790950" y="1457325"/>
                </a:lnTo>
                <a:lnTo>
                  <a:pt x="3790950" y="1466850"/>
                </a:lnTo>
                <a:lnTo>
                  <a:pt x="8181975" y="1466850"/>
                </a:lnTo>
                <a:lnTo>
                  <a:pt x="8181975" y="1457325"/>
                </a:lnTo>
                <a:close/>
              </a:path>
              <a:path w="8181975" h="5114925">
                <a:moveTo>
                  <a:pt x="8181975" y="733425"/>
                </a:moveTo>
                <a:lnTo>
                  <a:pt x="1790700" y="733425"/>
                </a:lnTo>
                <a:lnTo>
                  <a:pt x="1790700" y="742950"/>
                </a:lnTo>
                <a:lnTo>
                  <a:pt x="8181975" y="742950"/>
                </a:lnTo>
                <a:lnTo>
                  <a:pt x="8181975" y="733425"/>
                </a:lnTo>
                <a:close/>
              </a:path>
              <a:path w="8181975" h="5114925">
                <a:moveTo>
                  <a:pt x="8181975" y="0"/>
                </a:moveTo>
                <a:lnTo>
                  <a:pt x="1790700" y="0"/>
                </a:lnTo>
                <a:lnTo>
                  <a:pt x="1790700" y="9525"/>
                </a:lnTo>
                <a:lnTo>
                  <a:pt x="8181975" y="9525"/>
                </a:lnTo>
                <a:lnTo>
                  <a:pt x="8181975" y="0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17402" y="8893175"/>
            <a:ext cx="1661795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6084" marR="5080" indent="-414020">
              <a:lnSpc>
                <a:spcPct val="102299"/>
              </a:lnSpc>
              <a:spcBef>
                <a:spcPts val="95"/>
              </a:spcBef>
            </a:pP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Noziedzīgi</a:t>
            </a:r>
            <a:r>
              <a:rPr sz="1100" spc="6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nodarījumi</a:t>
            </a:r>
            <a:r>
              <a:rPr sz="1100" spc="6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454545"/>
                </a:solidFill>
                <a:latin typeface="Trebuchet MS"/>
                <a:cs typeface="Trebuchet MS"/>
              </a:rPr>
              <a:t>par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slepkavībām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8536" y="8893175"/>
            <a:ext cx="133985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Nonāvētās</a:t>
            </a:r>
            <a:r>
              <a:rPr sz="1100" spc="254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personas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57193" y="8893175"/>
            <a:ext cx="158305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Slepkavības</a:t>
            </a:r>
            <a:r>
              <a:rPr sz="1100" spc="30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mēģinājumi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47063" y="8893175"/>
            <a:ext cx="10039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454545"/>
                </a:solidFill>
                <a:latin typeface="Trebuchet MS"/>
                <a:cs typeface="Trebuchet MS"/>
              </a:rPr>
              <a:t>Sagatavošanās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371725" y="3180079"/>
            <a:ext cx="8201025" cy="6125845"/>
            <a:chOff x="2371725" y="3180079"/>
            <a:chExt cx="8201025" cy="6125845"/>
          </a:xfrm>
        </p:grpSpPr>
        <p:sp>
          <p:nvSpPr>
            <p:cNvPr id="35" name="object 35"/>
            <p:cNvSpPr/>
            <p:nvPr/>
          </p:nvSpPr>
          <p:spPr>
            <a:xfrm>
              <a:off x="2371712" y="8867775"/>
              <a:ext cx="8201025" cy="438150"/>
            </a:xfrm>
            <a:custGeom>
              <a:avLst/>
              <a:gdLst/>
              <a:ahLst/>
              <a:cxnLst/>
              <a:rect l="l" t="t" r="r" b="b"/>
              <a:pathLst>
                <a:path w="8201025" h="438150">
                  <a:moveTo>
                    <a:pt x="8201025" y="0"/>
                  </a:moveTo>
                  <a:lnTo>
                    <a:pt x="8201025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180975" y="19050"/>
                  </a:lnTo>
                  <a:lnTo>
                    <a:pt x="180975" y="438150"/>
                  </a:lnTo>
                  <a:lnTo>
                    <a:pt x="190500" y="438150"/>
                  </a:lnTo>
                  <a:lnTo>
                    <a:pt x="190500" y="19050"/>
                  </a:lnTo>
                  <a:lnTo>
                    <a:pt x="2181225" y="19050"/>
                  </a:lnTo>
                  <a:lnTo>
                    <a:pt x="2181225" y="438150"/>
                  </a:lnTo>
                  <a:lnTo>
                    <a:pt x="2190750" y="438150"/>
                  </a:lnTo>
                  <a:lnTo>
                    <a:pt x="2190750" y="19050"/>
                  </a:lnTo>
                  <a:lnTo>
                    <a:pt x="4181475" y="19050"/>
                  </a:lnTo>
                  <a:lnTo>
                    <a:pt x="4181475" y="438150"/>
                  </a:lnTo>
                  <a:lnTo>
                    <a:pt x="4191000" y="438150"/>
                  </a:lnTo>
                  <a:lnTo>
                    <a:pt x="4191000" y="19050"/>
                  </a:lnTo>
                  <a:lnTo>
                    <a:pt x="6181725" y="19050"/>
                  </a:lnTo>
                  <a:lnTo>
                    <a:pt x="6181725" y="438150"/>
                  </a:lnTo>
                  <a:lnTo>
                    <a:pt x="6191250" y="438150"/>
                  </a:lnTo>
                  <a:lnTo>
                    <a:pt x="6191250" y="19050"/>
                  </a:lnTo>
                  <a:lnTo>
                    <a:pt x="8181975" y="19050"/>
                  </a:lnTo>
                  <a:lnTo>
                    <a:pt x="8181975" y="438150"/>
                  </a:lnTo>
                  <a:lnTo>
                    <a:pt x="8191500" y="438150"/>
                  </a:lnTo>
                  <a:lnTo>
                    <a:pt x="8191500" y="19050"/>
                  </a:lnTo>
                  <a:lnTo>
                    <a:pt x="8201025" y="19050"/>
                  </a:lnTo>
                  <a:lnTo>
                    <a:pt x="8201025" y="0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33699" y="3617594"/>
              <a:ext cx="396875" cy="5250180"/>
            </a:xfrm>
            <a:custGeom>
              <a:avLst/>
              <a:gdLst/>
              <a:ahLst/>
              <a:cxnLst/>
              <a:rect l="l" t="t" r="r" b="b"/>
              <a:pathLst>
                <a:path w="396875" h="5250180">
                  <a:moveTo>
                    <a:pt x="396875" y="5250179"/>
                  </a:moveTo>
                  <a:lnTo>
                    <a:pt x="0" y="5250179"/>
                  </a:lnTo>
                  <a:lnTo>
                    <a:pt x="0" y="0"/>
                  </a:lnTo>
                  <a:lnTo>
                    <a:pt x="396875" y="0"/>
                  </a:lnTo>
                  <a:lnTo>
                    <a:pt x="396875" y="5250179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349624" y="4492624"/>
              <a:ext cx="396875" cy="4375150"/>
            </a:xfrm>
            <a:custGeom>
              <a:avLst/>
              <a:gdLst/>
              <a:ahLst/>
              <a:cxnLst/>
              <a:rect l="l" t="t" r="r" b="b"/>
              <a:pathLst>
                <a:path w="396875" h="4375150">
                  <a:moveTo>
                    <a:pt x="396874" y="4375149"/>
                  </a:moveTo>
                  <a:lnTo>
                    <a:pt x="0" y="4375149"/>
                  </a:lnTo>
                  <a:lnTo>
                    <a:pt x="0" y="0"/>
                  </a:lnTo>
                  <a:lnTo>
                    <a:pt x="396874" y="0"/>
                  </a:lnTo>
                  <a:lnTo>
                    <a:pt x="396874" y="4375149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65549" y="3180079"/>
              <a:ext cx="396875" cy="5687695"/>
            </a:xfrm>
            <a:custGeom>
              <a:avLst/>
              <a:gdLst/>
              <a:ahLst/>
              <a:cxnLst/>
              <a:rect l="l" t="t" r="r" b="b"/>
              <a:pathLst>
                <a:path w="396875" h="5687695">
                  <a:moveTo>
                    <a:pt x="396875" y="5687694"/>
                  </a:moveTo>
                  <a:lnTo>
                    <a:pt x="0" y="5687694"/>
                  </a:lnTo>
                  <a:lnTo>
                    <a:pt x="0" y="0"/>
                  </a:lnTo>
                  <a:lnTo>
                    <a:pt x="396875" y="0"/>
                  </a:lnTo>
                  <a:lnTo>
                    <a:pt x="396875" y="5687694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33949" y="6096846"/>
              <a:ext cx="396875" cy="2771140"/>
            </a:xfrm>
            <a:custGeom>
              <a:avLst/>
              <a:gdLst/>
              <a:ahLst/>
              <a:cxnLst/>
              <a:rect l="l" t="t" r="r" b="b"/>
              <a:pathLst>
                <a:path w="396875" h="2771140">
                  <a:moveTo>
                    <a:pt x="396874" y="2770928"/>
                  </a:moveTo>
                  <a:lnTo>
                    <a:pt x="0" y="2770928"/>
                  </a:lnTo>
                  <a:lnTo>
                    <a:pt x="0" y="0"/>
                  </a:lnTo>
                  <a:lnTo>
                    <a:pt x="396874" y="0"/>
                  </a:lnTo>
                  <a:lnTo>
                    <a:pt x="396874" y="2770928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49874" y="6169765"/>
              <a:ext cx="396875" cy="2698115"/>
            </a:xfrm>
            <a:custGeom>
              <a:avLst/>
              <a:gdLst/>
              <a:ahLst/>
              <a:cxnLst/>
              <a:rect l="l" t="t" r="r" b="b"/>
              <a:pathLst>
                <a:path w="396875" h="2698115">
                  <a:moveTo>
                    <a:pt x="396874" y="2698008"/>
                  </a:moveTo>
                  <a:lnTo>
                    <a:pt x="0" y="2698008"/>
                  </a:lnTo>
                  <a:lnTo>
                    <a:pt x="0" y="0"/>
                  </a:lnTo>
                  <a:lnTo>
                    <a:pt x="396874" y="0"/>
                  </a:lnTo>
                  <a:lnTo>
                    <a:pt x="396874" y="2698008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65799" y="4857220"/>
              <a:ext cx="396875" cy="4010660"/>
            </a:xfrm>
            <a:custGeom>
              <a:avLst/>
              <a:gdLst/>
              <a:ahLst/>
              <a:cxnLst/>
              <a:rect l="l" t="t" r="r" b="b"/>
              <a:pathLst>
                <a:path w="396875" h="4010659">
                  <a:moveTo>
                    <a:pt x="396874" y="4010553"/>
                  </a:moveTo>
                  <a:lnTo>
                    <a:pt x="0" y="4010553"/>
                  </a:lnTo>
                  <a:lnTo>
                    <a:pt x="0" y="0"/>
                  </a:lnTo>
                  <a:lnTo>
                    <a:pt x="396874" y="0"/>
                  </a:lnTo>
                  <a:lnTo>
                    <a:pt x="396874" y="4010553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34199" y="7117714"/>
              <a:ext cx="396875" cy="1750060"/>
            </a:xfrm>
            <a:custGeom>
              <a:avLst/>
              <a:gdLst/>
              <a:ahLst/>
              <a:cxnLst/>
              <a:rect l="l" t="t" r="r" b="b"/>
              <a:pathLst>
                <a:path w="396875" h="1750059">
                  <a:moveTo>
                    <a:pt x="396874" y="1750059"/>
                  </a:moveTo>
                  <a:lnTo>
                    <a:pt x="0" y="1750059"/>
                  </a:lnTo>
                  <a:lnTo>
                    <a:pt x="0" y="0"/>
                  </a:lnTo>
                  <a:lnTo>
                    <a:pt x="396874" y="0"/>
                  </a:lnTo>
                  <a:lnTo>
                    <a:pt x="396874" y="1750059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350124" y="7482310"/>
              <a:ext cx="396875" cy="1385570"/>
            </a:xfrm>
            <a:custGeom>
              <a:avLst/>
              <a:gdLst/>
              <a:ahLst/>
              <a:cxnLst/>
              <a:rect l="l" t="t" r="r" b="b"/>
              <a:pathLst>
                <a:path w="396875" h="1385570">
                  <a:moveTo>
                    <a:pt x="396874" y="1385464"/>
                  </a:moveTo>
                  <a:lnTo>
                    <a:pt x="0" y="1385464"/>
                  </a:lnTo>
                  <a:lnTo>
                    <a:pt x="0" y="0"/>
                  </a:lnTo>
                  <a:lnTo>
                    <a:pt x="396874" y="0"/>
                  </a:lnTo>
                  <a:lnTo>
                    <a:pt x="396874" y="1385464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766049" y="7409391"/>
              <a:ext cx="396875" cy="1458595"/>
            </a:xfrm>
            <a:custGeom>
              <a:avLst/>
              <a:gdLst/>
              <a:ahLst/>
              <a:cxnLst/>
              <a:rect l="l" t="t" r="r" b="b"/>
              <a:pathLst>
                <a:path w="396875" h="1458595">
                  <a:moveTo>
                    <a:pt x="396875" y="1458382"/>
                  </a:moveTo>
                  <a:lnTo>
                    <a:pt x="0" y="1458382"/>
                  </a:lnTo>
                  <a:lnTo>
                    <a:pt x="0" y="0"/>
                  </a:lnTo>
                  <a:lnTo>
                    <a:pt x="396875" y="0"/>
                  </a:lnTo>
                  <a:lnTo>
                    <a:pt x="396875" y="1458382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934449" y="8357340"/>
              <a:ext cx="396875" cy="510540"/>
            </a:xfrm>
            <a:custGeom>
              <a:avLst/>
              <a:gdLst/>
              <a:ahLst/>
              <a:cxnLst/>
              <a:rect l="l" t="t" r="r" b="b"/>
              <a:pathLst>
                <a:path w="396875" h="510540">
                  <a:moveTo>
                    <a:pt x="396875" y="510433"/>
                  </a:moveTo>
                  <a:lnTo>
                    <a:pt x="0" y="510433"/>
                  </a:lnTo>
                  <a:lnTo>
                    <a:pt x="0" y="0"/>
                  </a:lnTo>
                  <a:lnTo>
                    <a:pt x="396875" y="0"/>
                  </a:lnTo>
                  <a:lnTo>
                    <a:pt x="396875" y="510433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350375" y="8721936"/>
              <a:ext cx="396875" cy="146050"/>
            </a:xfrm>
            <a:custGeom>
              <a:avLst/>
              <a:gdLst/>
              <a:ahLst/>
              <a:cxnLst/>
              <a:rect l="l" t="t" r="r" b="b"/>
              <a:pathLst>
                <a:path w="396875" h="146050">
                  <a:moveTo>
                    <a:pt x="396875" y="145838"/>
                  </a:moveTo>
                  <a:lnTo>
                    <a:pt x="0" y="145838"/>
                  </a:lnTo>
                  <a:lnTo>
                    <a:pt x="0" y="0"/>
                  </a:lnTo>
                  <a:lnTo>
                    <a:pt x="396875" y="0"/>
                  </a:lnTo>
                  <a:lnTo>
                    <a:pt x="396875" y="145838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766299" y="8649017"/>
              <a:ext cx="396875" cy="219075"/>
            </a:xfrm>
            <a:custGeom>
              <a:avLst/>
              <a:gdLst/>
              <a:ahLst/>
              <a:cxnLst/>
              <a:rect l="l" t="t" r="r" b="b"/>
              <a:pathLst>
                <a:path w="396875" h="219075">
                  <a:moveTo>
                    <a:pt x="396875" y="218757"/>
                  </a:moveTo>
                  <a:lnTo>
                    <a:pt x="0" y="218757"/>
                  </a:lnTo>
                  <a:lnTo>
                    <a:pt x="0" y="0"/>
                  </a:lnTo>
                  <a:lnTo>
                    <a:pt x="396875" y="0"/>
                  </a:lnTo>
                  <a:lnTo>
                    <a:pt x="396875" y="218757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2359024" y="3395315"/>
            <a:ext cx="878205" cy="3657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80720">
              <a:lnSpc>
                <a:spcPts val="1415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72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235"/>
              </a:lnSpc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70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443237" y="4270275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60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859212" y="2957760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78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27512" y="5874494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38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43487" y="5947419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37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859462" y="4634904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55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027763" y="6895455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24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43737" y="7259935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19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859712" y="7187009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20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074001" y="8135044"/>
            <a:ext cx="11747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65" dirty="0">
                <a:latin typeface="Trebuchet MS"/>
                <a:cs typeface="Trebuchet MS"/>
              </a:rPr>
              <a:t>7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489975" y="8499673"/>
            <a:ext cx="11747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65" dirty="0">
                <a:latin typeface="Trebuchet MS"/>
                <a:cs typeface="Trebuchet MS"/>
              </a:rPr>
              <a:t>2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905950" y="8426747"/>
            <a:ext cx="11747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65" dirty="0">
                <a:latin typeface="Trebuchet MS"/>
                <a:cs typeface="Trebuchet MS"/>
              </a:rPr>
              <a:t>3</a:t>
            </a:r>
            <a:endParaRPr sz="1250">
              <a:latin typeface="Trebuchet MS"/>
              <a:cs typeface="Trebuchet MS"/>
            </a:endParaRPr>
          </a:p>
        </p:txBody>
      </p:sp>
      <p:pic>
        <p:nvPicPr>
          <p:cNvPr id="60" name="object 6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399" y="9553574"/>
            <a:ext cx="152399" cy="152399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5722689" y="9521825"/>
            <a:ext cx="34226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" dirty="0">
                <a:solidFill>
                  <a:srgbClr val="454545"/>
                </a:solidFill>
                <a:latin typeface="Trebuchet MS"/>
                <a:cs typeface="Trebuchet MS"/>
              </a:rPr>
              <a:t>2022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62" name="object 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43624" y="9553574"/>
            <a:ext cx="152399" cy="152399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6379021" y="9521825"/>
            <a:ext cx="34226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" dirty="0">
                <a:solidFill>
                  <a:srgbClr val="454545"/>
                </a:solidFill>
                <a:latin typeface="Trebuchet MS"/>
                <a:cs typeface="Trebuchet MS"/>
              </a:rPr>
              <a:t>2021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64" name="object 6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00849" y="9553574"/>
            <a:ext cx="152400" cy="152399"/>
          </a:xfrm>
          <a:prstGeom prst="rect">
            <a:avLst/>
          </a:prstGeom>
        </p:spPr>
      </p:pic>
      <p:sp>
        <p:nvSpPr>
          <p:cNvPr id="65" name="object 65"/>
          <p:cNvSpPr txBox="1"/>
          <p:nvPr/>
        </p:nvSpPr>
        <p:spPr>
          <a:xfrm>
            <a:off x="7035353" y="9521825"/>
            <a:ext cx="34226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" dirty="0">
                <a:solidFill>
                  <a:srgbClr val="454545"/>
                </a:solidFill>
                <a:latin typeface="Trebuchet MS"/>
                <a:cs typeface="Trebuchet MS"/>
              </a:rPr>
              <a:t>2020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3202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Slepkavības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2149" y="2106612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90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149" y="2859087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80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149" y="3602037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70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2149" y="4354512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60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2149" y="5097462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50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2149" y="5849937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40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2149" y="6592887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30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2149" y="7345362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20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2149" y="8088312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10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2149" y="8840787"/>
            <a:ext cx="1066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60" dirty="0">
                <a:solidFill>
                  <a:srgbClr val="454545"/>
                </a:solidFill>
                <a:latin typeface="Trebuchet MS"/>
                <a:cs typeface="Trebuchet MS"/>
              </a:rPr>
              <a:t>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4849" y="2305050"/>
            <a:ext cx="18002250" cy="9525"/>
          </a:xfrm>
          <a:custGeom>
            <a:avLst/>
            <a:gdLst/>
            <a:ahLst/>
            <a:cxnLst/>
            <a:rect l="l" t="t" r="r" b="b"/>
            <a:pathLst>
              <a:path w="18002250" h="9525">
                <a:moveTo>
                  <a:pt x="18002248" y="9524"/>
                </a:moveTo>
                <a:lnTo>
                  <a:pt x="0" y="9524"/>
                </a:lnTo>
                <a:lnTo>
                  <a:pt x="0" y="0"/>
                </a:lnTo>
                <a:lnTo>
                  <a:pt x="18002248" y="0"/>
                </a:lnTo>
                <a:lnTo>
                  <a:pt x="18002248" y="9524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4849" y="3057525"/>
            <a:ext cx="18002250" cy="9525"/>
          </a:xfrm>
          <a:custGeom>
            <a:avLst/>
            <a:gdLst/>
            <a:ahLst/>
            <a:cxnLst/>
            <a:rect l="l" t="t" r="r" b="b"/>
            <a:pathLst>
              <a:path w="18002250" h="9525">
                <a:moveTo>
                  <a:pt x="18002248" y="9524"/>
                </a:moveTo>
                <a:lnTo>
                  <a:pt x="0" y="9524"/>
                </a:lnTo>
                <a:lnTo>
                  <a:pt x="0" y="0"/>
                </a:lnTo>
                <a:lnTo>
                  <a:pt x="18002248" y="0"/>
                </a:lnTo>
                <a:lnTo>
                  <a:pt x="18002248" y="9524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704849" y="3800475"/>
            <a:ext cx="18002250" cy="5248275"/>
            <a:chOff x="704849" y="3800475"/>
            <a:chExt cx="18002250" cy="5248275"/>
          </a:xfrm>
        </p:grpSpPr>
        <p:sp>
          <p:nvSpPr>
            <p:cNvPr id="17" name="object 17"/>
            <p:cNvSpPr/>
            <p:nvPr/>
          </p:nvSpPr>
          <p:spPr>
            <a:xfrm>
              <a:off x="704837" y="3800474"/>
              <a:ext cx="18002250" cy="5248275"/>
            </a:xfrm>
            <a:custGeom>
              <a:avLst/>
              <a:gdLst/>
              <a:ahLst/>
              <a:cxnLst/>
              <a:rect l="l" t="t" r="r" b="b"/>
              <a:pathLst>
                <a:path w="18002250" h="5248275">
                  <a:moveTo>
                    <a:pt x="666750" y="4486275"/>
                  </a:moveTo>
                  <a:lnTo>
                    <a:pt x="0" y="4486275"/>
                  </a:lnTo>
                  <a:lnTo>
                    <a:pt x="0" y="4495800"/>
                  </a:lnTo>
                  <a:lnTo>
                    <a:pt x="666750" y="4495800"/>
                  </a:lnTo>
                  <a:lnTo>
                    <a:pt x="666750" y="4486275"/>
                  </a:lnTo>
                  <a:close/>
                </a:path>
                <a:path w="18002250" h="5248275">
                  <a:moveTo>
                    <a:pt x="666750" y="3743325"/>
                  </a:moveTo>
                  <a:lnTo>
                    <a:pt x="0" y="3743325"/>
                  </a:lnTo>
                  <a:lnTo>
                    <a:pt x="0" y="3752850"/>
                  </a:lnTo>
                  <a:lnTo>
                    <a:pt x="666750" y="3752850"/>
                  </a:lnTo>
                  <a:lnTo>
                    <a:pt x="666750" y="3743325"/>
                  </a:lnTo>
                  <a:close/>
                </a:path>
                <a:path w="18002250" h="5248275">
                  <a:moveTo>
                    <a:pt x="666750" y="2990850"/>
                  </a:moveTo>
                  <a:lnTo>
                    <a:pt x="0" y="2990850"/>
                  </a:lnTo>
                  <a:lnTo>
                    <a:pt x="0" y="3000375"/>
                  </a:lnTo>
                  <a:lnTo>
                    <a:pt x="666750" y="3000375"/>
                  </a:lnTo>
                  <a:lnTo>
                    <a:pt x="666750" y="2990850"/>
                  </a:lnTo>
                  <a:close/>
                </a:path>
                <a:path w="18002250" h="5248275">
                  <a:moveTo>
                    <a:pt x="666750" y="2247900"/>
                  </a:moveTo>
                  <a:lnTo>
                    <a:pt x="0" y="2247900"/>
                  </a:lnTo>
                  <a:lnTo>
                    <a:pt x="0" y="2257425"/>
                  </a:lnTo>
                  <a:lnTo>
                    <a:pt x="666750" y="2257425"/>
                  </a:lnTo>
                  <a:lnTo>
                    <a:pt x="666750" y="2247900"/>
                  </a:lnTo>
                  <a:close/>
                </a:path>
                <a:path w="18002250" h="5248275">
                  <a:moveTo>
                    <a:pt x="666750" y="1495425"/>
                  </a:moveTo>
                  <a:lnTo>
                    <a:pt x="0" y="1495425"/>
                  </a:lnTo>
                  <a:lnTo>
                    <a:pt x="0" y="1504950"/>
                  </a:lnTo>
                  <a:lnTo>
                    <a:pt x="666750" y="1504950"/>
                  </a:lnTo>
                  <a:lnTo>
                    <a:pt x="666750" y="1495425"/>
                  </a:lnTo>
                  <a:close/>
                </a:path>
                <a:path w="18002250" h="5248275">
                  <a:moveTo>
                    <a:pt x="666750" y="752475"/>
                  </a:moveTo>
                  <a:lnTo>
                    <a:pt x="0" y="752475"/>
                  </a:lnTo>
                  <a:lnTo>
                    <a:pt x="0" y="762000"/>
                  </a:lnTo>
                  <a:lnTo>
                    <a:pt x="666750" y="762000"/>
                  </a:lnTo>
                  <a:lnTo>
                    <a:pt x="666750" y="752475"/>
                  </a:lnTo>
                  <a:close/>
                </a:path>
                <a:path w="18002250" h="5248275">
                  <a:moveTo>
                    <a:pt x="1859762" y="4486275"/>
                  </a:moveTo>
                  <a:lnTo>
                    <a:pt x="1045375" y="4486275"/>
                  </a:lnTo>
                  <a:lnTo>
                    <a:pt x="1045375" y="4495800"/>
                  </a:lnTo>
                  <a:lnTo>
                    <a:pt x="1859762" y="4495800"/>
                  </a:lnTo>
                  <a:lnTo>
                    <a:pt x="1859762" y="4486275"/>
                  </a:lnTo>
                  <a:close/>
                </a:path>
                <a:path w="18002250" h="5248275">
                  <a:moveTo>
                    <a:pt x="1859762" y="3743325"/>
                  </a:moveTo>
                  <a:lnTo>
                    <a:pt x="1045375" y="3743325"/>
                  </a:lnTo>
                  <a:lnTo>
                    <a:pt x="1045375" y="3752850"/>
                  </a:lnTo>
                  <a:lnTo>
                    <a:pt x="1859762" y="3752850"/>
                  </a:lnTo>
                  <a:lnTo>
                    <a:pt x="1859762" y="3743325"/>
                  </a:lnTo>
                  <a:close/>
                </a:path>
                <a:path w="18002250" h="5248275">
                  <a:moveTo>
                    <a:pt x="1859762" y="2990850"/>
                  </a:moveTo>
                  <a:lnTo>
                    <a:pt x="1045375" y="2990850"/>
                  </a:lnTo>
                  <a:lnTo>
                    <a:pt x="1045375" y="3000375"/>
                  </a:lnTo>
                  <a:lnTo>
                    <a:pt x="1859762" y="3000375"/>
                  </a:lnTo>
                  <a:lnTo>
                    <a:pt x="1859762" y="2990850"/>
                  </a:lnTo>
                  <a:close/>
                </a:path>
                <a:path w="18002250" h="5248275">
                  <a:moveTo>
                    <a:pt x="1859762" y="2247900"/>
                  </a:moveTo>
                  <a:lnTo>
                    <a:pt x="1045375" y="2247900"/>
                  </a:lnTo>
                  <a:lnTo>
                    <a:pt x="1045375" y="2257425"/>
                  </a:lnTo>
                  <a:lnTo>
                    <a:pt x="1859762" y="2257425"/>
                  </a:lnTo>
                  <a:lnTo>
                    <a:pt x="1859762" y="2247900"/>
                  </a:lnTo>
                  <a:close/>
                </a:path>
                <a:path w="18002250" h="5248275">
                  <a:moveTo>
                    <a:pt x="1859762" y="1495425"/>
                  </a:moveTo>
                  <a:lnTo>
                    <a:pt x="1045375" y="1495425"/>
                  </a:lnTo>
                  <a:lnTo>
                    <a:pt x="1045375" y="1504950"/>
                  </a:lnTo>
                  <a:lnTo>
                    <a:pt x="1859762" y="1504950"/>
                  </a:lnTo>
                  <a:lnTo>
                    <a:pt x="1859762" y="1495425"/>
                  </a:lnTo>
                  <a:close/>
                </a:path>
                <a:path w="18002250" h="5248275">
                  <a:moveTo>
                    <a:pt x="3209925" y="4486275"/>
                  </a:moveTo>
                  <a:lnTo>
                    <a:pt x="2238375" y="4486275"/>
                  </a:lnTo>
                  <a:lnTo>
                    <a:pt x="2238375" y="4495800"/>
                  </a:lnTo>
                  <a:lnTo>
                    <a:pt x="3209925" y="4495800"/>
                  </a:lnTo>
                  <a:lnTo>
                    <a:pt x="3209925" y="4486275"/>
                  </a:lnTo>
                  <a:close/>
                </a:path>
                <a:path w="18002250" h="5248275">
                  <a:moveTo>
                    <a:pt x="3209925" y="3743325"/>
                  </a:moveTo>
                  <a:lnTo>
                    <a:pt x="2238375" y="3743325"/>
                  </a:lnTo>
                  <a:lnTo>
                    <a:pt x="2238375" y="3752850"/>
                  </a:lnTo>
                  <a:lnTo>
                    <a:pt x="3209925" y="3752850"/>
                  </a:lnTo>
                  <a:lnTo>
                    <a:pt x="3209925" y="3743325"/>
                  </a:lnTo>
                  <a:close/>
                </a:path>
                <a:path w="18002250" h="5248275">
                  <a:moveTo>
                    <a:pt x="3209925" y="2990850"/>
                  </a:moveTo>
                  <a:lnTo>
                    <a:pt x="2238375" y="2990850"/>
                  </a:lnTo>
                  <a:lnTo>
                    <a:pt x="2238375" y="3000375"/>
                  </a:lnTo>
                  <a:lnTo>
                    <a:pt x="3209925" y="3000375"/>
                  </a:lnTo>
                  <a:lnTo>
                    <a:pt x="3209925" y="2990850"/>
                  </a:lnTo>
                  <a:close/>
                </a:path>
                <a:path w="18002250" h="5248275">
                  <a:moveTo>
                    <a:pt x="3209925" y="2247900"/>
                  </a:moveTo>
                  <a:lnTo>
                    <a:pt x="2238375" y="2247900"/>
                  </a:lnTo>
                  <a:lnTo>
                    <a:pt x="2238375" y="2257425"/>
                  </a:lnTo>
                  <a:lnTo>
                    <a:pt x="3209925" y="2257425"/>
                  </a:lnTo>
                  <a:lnTo>
                    <a:pt x="3209925" y="2247900"/>
                  </a:lnTo>
                  <a:close/>
                </a:path>
                <a:path w="18002250" h="5248275">
                  <a:moveTo>
                    <a:pt x="3209925" y="1495425"/>
                  </a:moveTo>
                  <a:lnTo>
                    <a:pt x="2238375" y="1495425"/>
                  </a:lnTo>
                  <a:lnTo>
                    <a:pt x="2238375" y="1504950"/>
                  </a:lnTo>
                  <a:lnTo>
                    <a:pt x="3209925" y="1504950"/>
                  </a:lnTo>
                  <a:lnTo>
                    <a:pt x="3209925" y="1495425"/>
                  </a:lnTo>
                  <a:close/>
                </a:path>
                <a:path w="18002250" h="5248275">
                  <a:moveTo>
                    <a:pt x="3209925" y="752475"/>
                  </a:moveTo>
                  <a:lnTo>
                    <a:pt x="1045375" y="752475"/>
                  </a:lnTo>
                  <a:lnTo>
                    <a:pt x="1045375" y="762000"/>
                  </a:lnTo>
                  <a:lnTo>
                    <a:pt x="3209925" y="762000"/>
                  </a:lnTo>
                  <a:lnTo>
                    <a:pt x="3209925" y="752475"/>
                  </a:lnTo>
                  <a:close/>
                </a:path>
                <a:path w="18002250" h="5248275">
                  <a:moveTo>
                    <a:pt x="32099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209925" y="9525"/>
                  </a:lnTo>
                  <a:lnTo>
                    <a:pt x="3209925" y="0"/>
                  </a:lnTo>
                  <a:close/>
                </a:path>
                <a:path w="18002250" h="5248275">
                  <a:moveTo>
                    <a:pt x="4402937" y="4486275"/>
                  </a:moveTo>
                  <a:lnTo>
                    <a:pt x="3588550" y="4486275"/>
                  </a:lnTo>
                  <a:lnTo>
                    <a:pt x="3588550" y="4495800"/>
                  </a:lnTo>
                  <a:lnTo>
                    <a:pt x="4402937" y="4495800"/>
                  </a:lnTo>
                  <a:lnTo>
                    <a:pt x="4402937" y="4486275"/>
                  </a:lnTo>
                  <a:close/>
                </a:path>
                <a:path w="18002250" h="5248275">
                  <a:moveTo>
                    <a:pt x="4402937" y="3743325"/>
                  </a:moveTo>
                  <a:lnTo>
                    <a:pt x="3588550" y="3743325"/>
                  </a:lnTo>
                  <a:lnTo>
                    <a:pt x="3588550" y="3752850"/>
                  </a:lnTo>
                  <a:lnTo>
                    <a:pt x="4402937" y="3752850"/>
                  </a:lnTo>
                  <a:lnTo>
                    <a:pt x="4402937" y="3743325"/>
                  </a:lnTo>
                  <a:close/>
                </a:path>
                <a:path w="18002250" h="5248275">
                  <a:moveTo>
                    <a:pt x="4402937" y="2990850"/>
                  </a:moveTo>
                  <a:lnTo>
                    <a:pt x="3588550" y="2990850"/>
                  </a:lnTo>
                  <a:lnTo>
                    <a:pt x="3588550" y="3000375"/>
                  </a:lnTo>
                  <a:lnTo>
                    <a:pt x="4402937" y="3000375"/>
                  </a:lnTo>
                  <a:lnTo>
                    <a:pt x="4402937" y="2990850"/>
                  </a:lnTo>
                  <a:close/>
                </a:path>
                <a:path w="18002250" h="5248275">
                  <a:moveTo>
                    <a:pt x="4402937" y="2247900"/>
                  </a:moveTo>
                  <a:lnTo>
                    <a:pt x="3588550" y="2247900"/>
                  </a:lnTo>
                  <a:lnTo>
                    <a:pt x="3588550" y="2257425"/>
                  </a:lnTo>
                  <a:lnTo>
                    <a:pt x="4402937" y="2257425"/>
                  </a:lnTo>
                  <a:lnTo>
                    <a:pt x="4402937" y="2247900"/>
                  </a:lnTo>
                  <a:close/>
                </a:path>
                <a:path w="18002250" h="5248275">
                  <a:moveTo>
                    <a:pt x="5753100" y="4486275"/>
                  </a:moveTo>
                  <a:lnTo>
                    <a:pt x="4781550" y="4486275"/>
                  </a:lnTo>
                  <a:lnTo>
                    <a:pt x="4781550" y="4495800"/>
                  </a:lnTo>
                  <a:lnTo>
                    <a:pt x="5753100" y="4495800"/>
                  </a:lnTo>
                  <a:lnTo>
                    <a:pt x="5753100" y="4486275"/>
                  </a:lnTo>
                  <a:close/>
                </a:path>
                <a:path w="18002250" h="5248275">
                  <a:moveTo>
                    <a:pt x="5753100" y="3743325"/>
                  </a:moveTo>
                  <a:lnTo>
                    <a:pt x="4781550" y="3743325"/>
                  </a:lnTo>
                  <a:lnTo>
                    <a:pt x="4781550" y="3752850"/>
                  </a:lnTo>
                  <a:lnTo>
                    <a:pt x="5753100" y="3752850"/>
                  </a:lnTo>
                  <a:lnTo>
                    <a:pt x="5753100" y="3743325"/>
                  </a:lnTo>
                  <a:close/>
                </a:path>
                <a:path w="18002250" h="5248275">
                  <a:moveTo>
                    <a:pt x="5753100" y="2990850"/>
                  </a:moveTo>
                  <a:lnTo>
                    <a:pt x="4781550" y="2990850"/>
                  </a:lnTo>
                  <a:lnTo>
                    <a:pt x="4781550" y="3000375"/>
                  </a:lnTo>
                  <a:lnTo>
                    <a:pt x="5753100" y="3000375"/>
                  </a:lnTo>
                  <a:lnTo>
                    <a:pt x="5753100" y="2990850"/>
                  </a:lnTo>
                  <a:close/>
                </a:path>
                <a:path w="18002250" h="5248275">
                  <a:moveTo>
                    <a:pt x="5753100" y="2247900"/>
                  </a:moveTo>
                  <a:lnTo>
                    <a:pt x="4781550" y="2247900"/>
                  </a:lnTo>
                  <a:lnTo>
                    <a:pt x="4781550" y="2257425"/>
                  </a:lnTo>
                  <a:lnTo>
                    <a:pt x="5753100" y="2257425"/>
                  </a:lnTo>
                  <a:lnTo>
                    <a:pt x="5753100" y="2247900"/>
                  </a:lnTo>
                  <a:close/>
                </a:path>
                <a:path w="18002250" h="5248275">
                  <a:moveTo>
                    <a:pt x="5753100" y="1495425"/>
                  </a:moveTo>
                  <a:lnTo>
                    <a:pt x="3588550" y="1495425"/>
                  </a:lnTo>
                  <a:lnTo>
                    <a:pt x="3588550" y="1497545"/>
                  </a:lnTo>
                  <a:lnTo>
                    <a:pt x="3588550" y="1504950"/>
                  </a:lnTo>
                  <a:lnTo>
                    <a:pt x="5753100" y="1504950"/>
                  </a:lnTo>
                  <a:lnTo>
                    <a:pt x="5753100" y="1497545"/>
                  </a:lnTo>
                  <a:lnTo>
                    <a:pt x="5753100" y="1495425"/>
                  </a:lnTo>
                  <a:close/>
                </a:path>
                <a:path w="18002250" h="5248275">
                  <a:moveTo>
                    <a:pt x="5753100" y="752475"/>
                  </a:moveTo>
                  <a:lnTo>
                    <a:pt x="3588550" y="752475"/>
                  </a:lnTo>
                  <a:lnTo>
                    <a:pt x="3588550" y="762000"/>
                  </a:lnTo>
                  <a:lnTo>
                    <a:pt x="5753100" y="762000"/>
                  </a:lnTo>
                  <a:lnTo>
                    <a:pt x="5753100" y="752475"/>
                  </a:lnTo>
                  <a:close/>
                </a:path>
                <a:path w="18002250" h="5248275">
                  <a:moveTo>
                    <a:pt x="5753100" y="0"/>
                  </a:moveTo>
                  <a:lnTo>
                    <a:pt x="3588550" y="0"/>
                  </a:lnTo>
                  <a:lnTo>
                    <a:pt x="3588550" y="9525"/>
                  </a:lnTo>
                  <a:lnTo>
                    <a:pt x="5753100" y="9525"/>
                  </a:lnTo>
                  <a:lnTo>
                    <a:pt x="5753100" y="0"/>
                  </a:lnTo>
                  <a:close/>
                </a:path>
                <a:path w="18002250" h="5248275">
                  <a:moveTo>
                    <a:pt x="6150775" y="4486275"/>
                  </a:moveTo>
                  <a:lnTo>
                    <a:pt x="6131725" y="4486275"/>
                  </a:lnTo>
                  <a:lnTo>
                    <a:pt x="6131725" y="4495800"/>
                  </a:lnTo>
                  <a:lnTo>
                    <a:pt x="6150775" y="4495800"/>
                  </a:lnTo>
                  <a:lnTo>
                    <a:pt x="6150775" y="4486275"/>
                  </a:lnTo>
                  <a:close/>
                </a:path>
                <a:path w="18002250" h="5248275">
                  <a:moveTo>
                    <a:pt x="6150775" y="3743325"/>
                  </a:moveTo>
                  <a:lnTo>
                    <a:pt x="6131725" y="3743325"/>
                  </a:lnTo>
                  <a:lnTo>
                    <a:pt x="6131725" y="3752850"/>
                  </a:lnTo>
                  <a:lnTo>
                    <a:pt x="6150775" y="3752850"/>
                  </a:lnTo>
                  <a:lnTo>
                    <a:pt x="6150775" y="3743325"/>
                  </a:lnTo>
                  <a:close/>
                </a:path>
                <a:path w="18002250" h="5248275">
                  <a:moveTo>
                    <a:pt x="6946112" y="4486275"/>
                  </a:moveTo>
                  <a:lnTo>
                    <a:pt x="6529387" y="4486275"/>
                  </a:lnTo>
                  <a:lnTo>
                    <a:pt x="6529387" y="4495800"/>
                  </a:lnTo>
                  <a:lnTo>
                    <a:pt x="6946112" y="4495800"/>
                  </a:lnTo>
                  <a:lnTo>
                    <a:pt x="6946112" y="4486275"/>
                  </a:lnTo>
                  <a:close/>
                </a:path>
                <a:path w="18002250" h="5248275">
                  <a:moveTo>
                    <a:pt x="6946112" y="3743325"/>
                  </a:moveTo>
                  <a:lnTo>
                    <a:pt x="6529387" y="3743325"/>
                  </a:lnTo>
                  <a:lnTo>
                    <a:pt x="6529387" y="3752850"/>
                  </a:lnTo>
                  <a:lnTo>
                    <a:pt x="6946112" y="3752850"/>
                  </a:lnTo>
                  <a:lnTo>
                    <a:pt x="6946112" y="3743325"/>
                  </a:lnTo>
                  <a:close/>
                </a:path>
                <a:path w="18002250" h="5248275">
                  <a:moveTo>
                    <a:pt x="6946112" y="2990850"/>
                  </a:moveTo>
                  <a:lnTo>
                    <a:pt x="6131725" y="2990850"/>
                  </a:lnTo>
                  <a:lnTo>
                    <a:pt x="6131725" y="3000375"/>
                  </a:lnTo>
                  <a:lnTo>
                    <a:pt x="6946112" y="3000375"/>
                  </a:lnTo>
                  <a:lnTo>
                    <a:pt x="6946112" y="2990850"/>
                  </a:lnTo>
                  <a:close/>
                </a:path>
                <a:path w="18002250" h="5248275">
                  <a:moveTo>
                    <a:pt x="6946112" y="2247900"/>
                  </a:moveTo>
                  <a:lnTo>
                    <a:pt x="6131725" y="2247900"/>
                  </a:lnTo>
                  <a:lnTo>
                    <a:pt x="6131725" y="2257425"/>
                  </a:lnTo>
                  <a:lnTo>
                    <a:pt x="6946112" y="2257425"/>
                  </a:lnTo>
                  <a:lnTo>
                    <a:pt x="6946112" y="2247900"/>
                  </a:lnTo>
                  <a:close/>
                </a:path>
                <a:path w="18002250" h="5248275">
                  <a:moveTo>
                    <a:pt x="6946112" y="1495425"/>
                  </a:moveTo>
                  <a:lnTo>
                    <a:pt x="6131725" y="1495425"/>
                  </a:lnTo>
                  <a:lnTo>
                    <a:pt x="6131725" y="1497545"/>
                  </a:lnTo>
                  <a:lnTo>
                    <a:pt x="6131725" y="1504950"/>
                  </a:lnTo>
                  <a:lnTo>
                    <a:pt x="6946112" y="1504950"/>
                  </a:lnTo>
                  <a:lnTo>
                    <a:pt x="6946112" y="1497545"/>
                  </a:lnTo>
                  <a:lnTo>
                    <a:pt x="6946112" y="1495425"/>
                  </a:lnTo>
                  <a:close/>
                </a:path>
                <a:path w="18002250" h="5248275">
                  <a:moveTo>
                    <a:pt x="8296275" y="4486275"/>
                  </a:moveTo>
                  <a:lnTo>
                    <a:pt x="7324725" y="4486275"/>
                  </a:lnTo>
                  <a:lnTo>
                    <a:pt x="7324725" y="4495800"/>
                  </a:lnTo>
                  <a:lnTo>
                    <a:pt x="8296275" y="4495800"/>
                  </a:lnTo>
                  <a:lnTo>
                    <a:pt x="8296275" y="4486275"/>
                  </a:lnTo>
                  <a:close/>
                </a:path>
                <a:path w="18002250" h="5248275">
                  <a:moveTo>
                    <a:pt x="8296275" y="3743325"/>
                  </a:moveTo>
                  <a:lnTo>
                    <a:pt x="7324725" y="3743325"/>
                  </a:lnTo>
                  <a:lnTo>
                    <a:pt x="7324725" y="3752850"/>
                  </a:lnTo>
                  <a:lnTo>
                    <a:pt x="8296275" y="3752850"/>
                  </a:lnTo>
                  <a:lnTo>
                    <a:pt x="8296275" y="3743325"/>
                  </a:lnTo>
                  <a:close/>
                </a:path>
                <a:path w="18002250" h="5248275">
                  <a:moveTo>
                    <a:pt x="8296275" y="2990850"/>
                  </a:moveTo>
                  <a:lnTo>
                    <a:pt x="7324725" y="2990850"/>
                  </a:lnTo>
                  <a:lnTo>
                    <a:pt x="7324725" y="3000375"/>
                  </a:lnTo>
                  <a:lnTo>
                    <a:pt x="8296275" y="3000375"/>
                  </a:lnTo>
                  <a:lnTo>
                    <a:pt x="8296275" y="2990850"/>
                  </a:lnTo>
                  <a:close/>
                </a:path>
                <a:path w="18002250" h="5248275">
                  <a:moveTo>
                    <a:pt x="8296275" y="2247900"/>
                  </a:moveTo>
                  <a:lnTo>
                    <a:pt x="7324725" y="2247900"/>
                  </a:lnTo>
                  <a:lnTo>
                    <a:pt x="7324725" y="2257425"/>
                  </a:lnTo>
                  <a:lnTo>
                    <a:pt x="8296275" y="2257425"/>
                  </a:lnTo>
                  <a:lnTo>
                    <a:pt x="8296275" y="2247900"/>
                  </a:lnTo>
                  <a:close/>
                </a:path>
                <a:path w="18002250" h="5248275">
                  <a:moveTo>
                    <a:pt x="8296275" y="1495425"/>
                  </a:moveTo>
                  <a:lnTo>
                    <a:pt x="7324725" y="1495425"/>
                  </a:lnTo>
                  <a:lnTo>
                    <a:pt x="7324725" y="1497545"/>
                  </a:lnTo>
                  <a:lnTo>
                    <a:pt x="7324725" y="1504950"/>
                  </a:lnTo>
                  <a:lnTo>
                    <a:pt x="8296275" y="1504950"/>
                  </a:lnTo>
                  <a:lnTo>
                    <a:pt x="8296275" y="1497545"/>
                  </a:lnTo>
                  <a:lnTo>
                    <a:pt x="8296275" y="1495425"/>
                  </a:lnTo>
                  <a:close/>
                </a:path>
                <a:path w="18002250" h="5248275">
                  <a:moveTo>
                    <a:pt x="8296275" y="752475"/>
                  </a:moveTo>
                  <a:lnTo>
                    <a:pt x="6131725" y="752475"/>
                  </a:lnTo>
                  <a:lnTo>
                    <a:pt x="6131725" y="762000"/>
                  </a:lnTo>
                  <a:lnTo>
                    <a:pt x="8296275" y="762000"/>
                  </a:lnTo>
                  <a:lnTo>
                    <a:pt x="8296275" y="752475"/>
                  </a:lnTo>
                  <a:close/>
                </a:path>
                <a:path w="18002250" h="5248275">
                  <a:moveTo>
                    <a:pt x="8296275" y="0"/>
                  </a:moveTo>
                  <a:lnTo>
                    <a:pt x="6131725" y="0"/>
                  </a:lnTo>
                  <a:lnTo>
                    <a:pt x="6131725" y="9525"/>
                  </a:lnTo>
                  <a:lnTo>
                    <a:pt x="8296275" y="9525"/>
                  </a:lnTo>
                  <a:lnTo>
                    <a:pt x="8296275" y="0"/>
                  </a:lnTo>
                  <a:close/>
                </a:path>
                <a:path w="18002250" h="5248275">
                  <a:moveTo>
                    <a:pt x="8693950" y="4486275"/>
                  </a:moveTo>
                  <a:lnTo>
                    <a:pt x="8674900" y="4486275"/>
                  </a:lnTo>
                  <a:lnTo>
                    <a:pt x="8674900" y="4495800"/>
                  </a:lnTo>
                  <a:lnTo>
                    <a:pt x="8693950" y="4495800"/>
                  </a:lnTo>
                  <a:lnTo>
                    <a:pt x="8693950" y="4486275"/>
                  </a:lnTo>
                  <a:close/>
                </a:path>
                <a:path w="18002250" h="5248275">
                  <a:moveTo>
                    <a:pt x="8693950" y="3743325"/>
                  </a:moveTo>
                  <a:lnTo>
                    <a:pt x="8674900" y="3743325"/>
                  </a:lnTo>
                  <a:lnTo>
                    <a:pt x="8674900" y="3752850"/>
                  </a:lnTo>
                  <a:lnTo>
                    <a:pt x="8693950" y="3752850"/>
                  </a:lnTo>
                  <a:lnTo>
                    <a:pt x="8693950" y="3743325"/>
                  </a:lnTo>
                  <a:close/>
                </a:path>
                <a:path w="18002250" h="5248275">
                  <a:moveTo>
                    <a:pt x="9489288" y="4486275"/>
                  </a:moveTo>
                  <a:lnTo>
                    <a:pt x="9072562" y="4486275"/>
                  </a:lnTo>
                  <a:lnTo>
                    <a:pt x="9072562" y="4495800"/>
                  </a:lnTo>
                  <a:lnTo>
                    <a:pt x="9489288" y="4495800"/>
                  </a:lnTo>
                  <a:lnTo>
                    <a:pt x="9489288" y="4486275"/>
                  </a:lnTo>
                  <a:close/>
                </a:path>
                <a:path w="18002250" h="5248275">
                  <a:moveTo>
                    <a:pt x="9489288" y="3743325"/>
                  </a:moveTo>
                  <a:lnTo>
                    <a:pt x="9072562" y="3743325"/>
                  </a:lnTo>
                  <a:lnTo>
                    <a:pt x="9072562" y="3752850"/>
                  </a:lnTo>
                  <a:lnTo>
                    <a:pt x="9489288" y="3752850"/>
                  </a:lnTo>
                  <a:lnTo>
                    <a:pt x="9489288" y="3743325"/>
                  </a:lnTo>
                  <a:close/>
                </a:path>
                <a:path w="18002250" h="5248275">
                  <a:moveTo>
                    <a:pt x="9489288" y="2990850"/>
                  </a:moveTo>
                  <a:lnTo>
                    <a:pt x="8674900" y="2990850"/>
                  </a:lnTo>
                  <a:lnTo>
                    <a:pt x="8674900" y="3000375"/>
                  </a:lnTo>
                  <a:lnTo>
                    <a:pt x="9489288" y="3000375"/>
                  </a:lnTo>
                  <a:lnTo>
                    <a:pt x="9489288" y="2990850"/>
                  </a:lnTo>
                  <a:close/>
                </a:path>
                <a:path w="18002250" h="5248275">
                  <a:moveTo>
                    <a:pt x="9489288" y="2247900"/>
                  </a:moveTo>
                  <a:lnTo>
                    <a:pt x="8674900" y="2247900"/>
                  </a:lnTo>
                  <a:lnTo>
                    <a:pt x="8674900" y="2257425"/>
                  </a:lnTo>
                  <a:lnTo>
                    <a:pt x="9489288" y="2257425"/>
                  </a:lnTo>
                  <a:lnTo>
                    <a:pt x="9489288" y="2247900"/>
                  </a:lnTo>
                  <a:close/>
                </a:path>
                <a:path w="18002250" h="5248275">
                  <a:moveTo>
                    <a:pt x="10839450" y="4486275"/>
                  </a:moveTo>
                  <a:lnTo>
                    <a:pt x="9867900" y="4486275"/>
                  </a:lnTo>
                  <a:lnTo>
                    <a:pt x="9867900" y="4495800"/>
                  </a:lnTo>
                  <a:lnTo>
                    <a:pt x="10839450" y="4495800"/>
                  </a:lnTo>
                  <a:lnTo>
                    <a:pt x="10839450" y="4486275"/>
                  </a:lnTo>
                  <a:close/>
                </a:path>
                <a:path w="18002250" h="5248275">
                  <a:moveTo>
                    <a:pt x="10839450" y="3743325"/>
                  </a:moveTo>
                  <a:lnTo>
                    <a:pt x="9867900" y="3743325"/>
                  </a:lnTo>
                  <a:lnTo>
                    <a:pt x="9867900" y="3752850"/>
                  </a:lnTo>
                  <a:lnTo>
                    <a:pt x="10839450" y="3752850"/>
                  </a:lnTo>
                  <a:lnTo>
                    <a:pt x="10839450" y="3743325"/>
                  </a:lnTo>
                  <a:close/>
                </a:path>
                <a:path w="18002250" h="5248275">
                  <a:moveTo>
                    <a:pt x="10839450" y="2990850"/>
                  </a:moveTo>
                  <a:lnTo>
                    <a:pt x="9867900" y="2990850"/>
                  </a:lnTo>
                  <a:lnTo>
                    <a:pt x="9867900" y="3000375"/>
                  </a:lnTo>
                  <a:lnTo>
                    <a:pt x="10839450" y="3000375"/>
                  </a:lnTo>
                  <a:lnTo>
                    <a:pt x="10839450" y="2990850"/>
                  </a:lnTo>
                  <a:close/>
                </a:path>
                <a:path w="18002250" h="5248275">
                  <a:moveTo>
                    <a:pt x="10839450" y="2247900"/>
                  </a:moveTo>
                  <a:lnTo>
                    <a:pt x="9867900" y="2247900"/>
                  </a:lnTo>
                  <a:lnTo>
                    <a:pt x="9867900" y="2257425"/>
                  </a:lnTo>
                  <a:lnTo>
                    <a:pt x="10839450" y="2257425"/>
                  </a:lnTo>
                  <a:lnTo>
                    <a:pt x="10839450" y="2247900"/>
                  </a:lnTo>
                  <a:close/>
                </a:path>
                <a:path w="18002250" h="5248275">
                  <a:moveTo>
                    <a:pt x="10839450" y="1495425"/>
                  </a:moveTo>
                  <a:lnTo>
                    <a:pt x="8674900" y="1495425"/>
                  </a:lnTo>
                  <a:lnTo>
                    <a:pt x="8674900" y="1497545"/>
                  </a:lnTo>
                  <a:lnTo>
                    <a:pt x="8674900" y="1504950"/>
                  </a:lnTo>
                  <a:lnTo>
                    <a:pt x="10839450" y="1504950"/>
                  </a:lnTo>
                  <a:lnTo>
                    <a:pt x="10839450" y="1497545"/>
                  </a:lnTo>
                  <a:lnTo>
                    <a:pt x="10839450" y="1495425"/>
                  </a:lnTo>
                  <a:close/>
                </a:path>
                <a:path w="18002250" h="5248275">
                  <a:moveTo>
                    <a:pt x="10839450" y="752475"/>
                  </a:moveTo>
                  <a:lnTo>
                    <a:pt x="8674900" y="752475"/>
                  </a:lnTo>
                  <a:lnTo>
                    <a:pt x="8674900" y="762000"/>
                  </a:lnTo>
                  <a:lnTo>
                    <a:pt x="10839450" y="762000"/>
                  </a:lnTo>
                  <a:lnTo>
                    <a:pt x="10839450" y="752475"/>
                  </a:lnTo>
                  <a:close/>
                </a:path>
                <a:path w="18002250" h="5248275">
                  <a:moveTo>
                    <a:pt x="10839450" y="0"/>
                  </a:moveTo>
                  <a:lnTo>
                    <a:pt x="8674900" y="0"/>
                  </a:lnTo>
                  <a:lnTo>
                    <a:pt x="8674900" y="9525"/>
                  </a:lnTo>
                  <a:lnTo>
                    <a:pt x="10839450" y="9525"/>
                  </a:lnTo>
                  <a:lnTo>
                    <a:pt x="10839450" y="0"/>
                  </a:lnTo>
                  <a:close/>
                </a:path>
                <a:path w="18002250" h="5248275">
                  <a:moveTo>
                    <a:pt x="11237125" y="4486275"/>
                  </a:moveTo>
                  <a:lnTo>
                    <a:pt x="11218075" y="4486275"/>
                  </a:lnTo>
                  <a:lnTo>
                    <a:pt x="11218075" y="4495800"/>
                  </a:lnTo>
                  <a:lnTo>
                    <a:pt x="11237125" y="4495800"/>
                  </a:lnTo>
                  <a:lnTo>
                    <a:pt x="11237125" y="4486275"/>
                  </a:lnTo>
                  <a:close/>
                </a:path>
                <a:path w="18002250" h="5248275">
                  <a:moveTo>
                    <a:pt x="11237125" y="3743325"/>
                  </a:moveTo>
                  <a:lnTo>
                    <a:pt x="11218075" y="3743325"/>
                  </a:lnTo>
                  <a:lnTo>
                    <a:pt x="11218075" y="3752850"/>
                  </a:lnTo>
                  <a:lnTo>
                    <a:pt x="11237125" y="3752850"/>
                  </a:lnTo>
                  <a:lnTo>
                    <a:pt x="11237125" y="3743325"/>
                  </a:lnTo>
                  <a:close/>
                </a:path>
                <a:path w="18002250" h="5248275">
                  <a:moveTo>
                    <a:pt x="12032463" y="4486275"/>
                  </a:moveTo>
                  <a:lnTo>
                    <a:pt x="11615738" y="4486275"/>
                  </a:lnTo>
                  <a:lnTo>
                    <a:pt x="11615738" y="4495800"/>
                  </a:lnTo>
                  <a:lnTo>
                    <a:pt x="12032463" y="4495800"/>
                  </a:lnTo>
                  <a:lnTo>
                    <a:pt x="12032463" y="4486275"/>
                  </a:lnTo>
                  <a:close/>
                </a:path>
                <a:path w="18002250" h="5248275">
                  <a:moveTo>
                    <a:pt x="12032463" y="3743325"/>
                  </a:moveTo>
                  <a:lnTo>
                    <a:pt x="11615738" y="3743325"/>
                  </a:lnTo>
                  <a:lnTo>
                    <a:pt x="11615738" y="3752850"/>
                  </a:lnTo>
                  <a:lnTo>
                    <a:pt x="12032463" y="3752850"/>
                  </a:lnTo>
                  <a:lnTo>
                    <a:pt x="12032463" y="3743325"/>
                  </a:lnTo>
                  <a:close/>
                </a:path>
                <a:path w="18002250" h="5248275">
                  <a:moveTo>
                    <a:pt x="12032463" y="2990850"/>
                  </a:moveTo>
                  <a:lnTo>
                    <a:pt x="11218075" y="2990850"/>
                  </a:lnTo>
                  <a:lnTo>
                    <a:pt x="11218075" y="3000375"/>
                  </a:lnTo>
                  <a:lnTo>
                    <a:pt x="12032463" y="3000375"/>
                  </a:lnTo>
                  <a:lnTo>
                    <a:pt x="12032463" y="2990850"/>
                  </a:lnTo>
                  <a:close/>
                </a:path>
                <a:path w="18002250" h="5248275">
                  <a:moveTo>
                    <a:pt x="12032463" y="2247900"/>
                  </a:moveTo>
                  <a:lnTo>
                    <a:pt x="11218075" y="2247900"/>
                  </a:lnTo>
                  <a:lnTo>
                    <a:pt x="11218075" y="2257425"/>
                  </a:lnTo>
                  <a:lnTo>
                    <a:pt x="12032463" y="2257425"/>
                  </a:lnTo>
                  <a:lnTo>
                    <a:pt x="12032463" y="2247900"/>
                  </a:lnTo>
                  <a:close/>
                </a:path>
                <a:path w="18002250" h="5248275">
                  <a:moveTo>
                    <a:pt x="12032463" y="1495425"/>
                  </a:moveTo>
                  <a:lnTo>
                    <a:pt x="11218075" y="1495425"/>
                  </a:lnTo>
                  <a:lnTo>
                    <a:pt x="11218075" y="1497545"/>
                  </a:lnTo>
                  <a:lnTo>
                    <a:pt x="11218075" y="1504950"/>
                  </a:lnTo>
                  <a:lnTo>
                    <a:pt x="12032463" y="1504950"/>
                  </a:lnTo>
                  <a:lnTo>
                    <a:pt x="12032463" y="1497545"/>
                  </a:lnTo>
                  <a:lnTo>
                    <a:pt x="12032463" y="1495425"/>
                  </a:lnTo>
                  <a:close/>
                </a:path>
                <a:path w="18002250" h="5248275">
                  <a:moveTo>
                    <a:pt x="13382625" y="752475"/>
                  </a:moveTo>
                  <a:lnTo>
                    <a:pt x="11218075" y="752475"/>
                  </a:lnTo>
                  <a:lnTo>
                    <a:pt x="11218075" y="762000"/>
                  </a:lnTo>
                  <a:lnTo>
                    <a:pt x="13382625" y="762000"/>
                  </a:lnTo>
                  <a:lnTo>
                    <a:pt x="13382625" y="752475"/>
                  </a:lnTo>
                  <a:close/>
                </a:path>
                <a:path w="18002250" h="5248275">
                  <a:moveTo>
                    <a:pt x="15925800" y="0"/>
                  </a:moveTo>
                  <a:lnTo>
                    <a:pt x="11218075" y="0"/>
                  </a:lnTo>
                  <a:lnTo>
                    <a:pt x="11218075" y="9525"/>
                  </a:lnTo>
                  <a:lnTo>
                    <a:pt x="15925800" y="9525"/>
                  </a:lnTo>
                  <a:lnTo>
                    <a:pt x="15925800" y="0"/>
                  </a:lnTo>
                  <a:close/>
                </a:path>
                <a:path w="18002250" h="5248275">
                  <a:moveTo>
                    <a:pt x="18002250" y="5238750"/>
                  </a:moveTo>
                  <a:lnTo>
                    <a:pt x="0" y="5238750"/>
                  </a:lnTo>
                  <a:lnTo>
                    <a:pt x="0" y="5248275"/>
                  </a:lnTo>
                  <a:lnTo>
                    <a:pt x="18002250" y="5248275"/>
                  </a:lnTo>
                  <a:lnTo>
                    <a:pt x="18002250" y="5238750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320575" y="3800474"/>
              <a:ext cx="6386830" cy="4495800"/>
            </a:xfrm>
            <a:custGeom>
              <a:avLst/>
              <a:gdLst/>
              <a:ahLst/>
              <a:cxnLst/>
              <a:rect l="l" t="t" r="r" b="b"/>
              <a:pathLst>
                <a:path w="6386830" h="4495800">
                  <a:moveTo>
                    <a:pt x="416725" y="4486275"/>
                  </a:moveTo>
                  <a:lnTo>
                    <a:pt x="0" y="4486275"/>
                  </a:lnTo>
                  <a:lnTo>
                    <a:pt x="0" y="4495800"/>
                  </a:lnTo>
                  <a:lnTo>
                    <a:pt x="416725" y="4495800"/>
                  </a:lnTo>
                  <a:lnTo>
                    <a:pt x="416725" y="4486275"/>
                  </a:lnTo>
                  <a:close/>
                </a:path>
                <a:path w="6386830" h="4495800">
                  <a:moveTo>
                    <a:pt x="1766887" y="4486275"/>
                  </a:moveTo>
                  <a:lnTo>
                    <a:pt x="795337" y="4486275"/>
                  </a:lnTo>
                  <a:lnTo>
                    <a:pt x="795337" y="4495800"/>
                  </a:lnTo>
                  <a:lnTo>
                    <a:pt x="1766887" y="4495800"/>
                  </a:lnTo>
                  <a:lnTo>
                    <a:pt x="1766887" y="4486275"/>
                  </a:lnTo>
                  <a:close/>
                </a:path>
                <a:path w="6386830" h="4495800">
                  <a:moveTo>
                    <a:pt x="1766887" y="3743325"/>
                  </a:moveTo>
                  <a:lnTo>
                    <a:pt x="795337" y="3743325"/>
                  </a:lnTo>
                  <a:lnTo>
                    <a:pt x="795337" y="3752850"/>
                  </a:lnTo>
                  <a:lnTo>
                    <a:pt x="1766887" y="3752850"/>
                  </a:lnTo>
                  <a:lnTo>
                    <a:pt x="1766887" y="3743325"/>
                  </a:lnTo>
                  <a:close/>
                </a:path>
                <a:path w="6386830" h="4495800">
                  <a:moveTo>
                    <a:pt x="1766887" y="2990850"/>
                  </a:moveTo>
                  <a:lnTo>
                    <a:pt x="795337" y="2990850"/>
                  </a:lnTo>
                  <a:lnTo>
                    <a:pt x="795337" y="3000375"/>
                  </a:lnTo>
                  <a:lnTo>
                    <a:pt x="1766887" y="3000375"/>
                  </a:lnTo>
                  <a:lnTo>
                    <a:pt x="1766887" y="2990850"/>
                  </a:lnTo>
                  <a:close/>
                </a:path>
                <a:path w="6386830" h="4495800">
                  <a:moveTo>
                    <a:pt x="1766887" y="2247900"/>
                  </a:moveTo>
                  <a:lnTo>
                    <a:pt x="795337" y="2247900"/>
                  </a:lnTo>
                  <a:lnTo>
                    <a:pt x="795337" y="2257425"/>
                  </a:lnTo>
                  <a:lnTo>
                    <a:pt x="1766887" y="2257425"/>
                  </a:lnTo>
                  <a:lnTo>
                    <a:pt x="1766887" y="2247900"/>
                  </a:lnTo>
                  <a:close/>
                </a:path>
                <a:path w="6386830" h="4495800">
                  <a:moveTo>
                    <a:pt x="1766887" y="1495425"/>
                  </a:moveTo>
                  <a:lnTo>
                    <a:pt x="795337" y="1495425"/>
                  </a:lnTo>
                  <a:lnTo>
                    <a:pt x="795337" y="1497545"/>
                  </a:lnTo>
                  <a:lnTo>
                    <a:pt x="795337" y="1504950"/>
                  </a:lnTo>
                  <a:lnTo>
                    <a:pt x="1766887" y="1504950"/>
                  </a:lnTo>
                  <a:lnTo>
                    <a:pt x="1766887" y="1497545"/>
                  </a:lnTo>
                  <a:lnTo>
                    <a:pt x="1766887" y="1495425"/>
                  </a:lnTo>
                  <a:close/>
                </a:path>
                <a:path w="6386830" h="4495800">
                  <a:moveTo>
                    <a:pt x="2164562" y="4486275"/>
                  </a:moveTo>
                  <a:lnTo>
                    <a:pt x="2145512" y="4486275"/>
                  </a:lnTo>
                  <a:lnTo>
                    <a:pt x="2145512" y="4495800"/>
                  </a:lnTo>
                  <a:lnTo>
                    <a:pt x="2164562" y="4495800"/>
                  </a:lnTo>
                  <a:lnTo>
                    <a:pt x="2164562" y="4486275"/>
                  </a:lnTo>
                  <a:close/>
                </a:path>
                <a:path w="6386830" h="4495800">
                  <a:moveTo>
                    <a:pt x="2959900" y="4486275"/>
                  </a:moveTo>
                  <a:lnTo>
                    <a:pt x="2543175" y="4486275"/>
                  </a:lnTo>
                  <a:lnTo>
                    <a:pt x="2543175" y="4495800"/>
                  </a:lnTo>
                  <a:lnTo>
                    <a:pt x="2959900" y="4495800"/>
                  </a:lnTo>
                  <a:lnTo>
                    <a:pt x="2959900" y="4486275"/>
                  </a:lnTo>
                  <a:close/>
                </a:path>
                <a:path w="6386830" h="4495800">
                  <a:moveTo>
                    <a:pt x="2959900" y="3743325"/>
                  </a:moveTo>
                  <a:lnTo>
                    <a:pt x="2145512" y="3743325"/>
                  </a:lnTo>
                  <a:lnTo>
                    <a:pt x="2145512" y="3752850"/>
                  </a:lnTo>
                  <a:lnTo>
                    <a:pt x="2959900" y="3752850"/>
                  </a:lnTo>
                  <a:lnTo>
                    <a:pt x="2959900" y="3743325"/>
                  </a:lnTo>
                  <a:close/>
                </a:path>
                <a:path w="6386830" h="4495800">
                  <a:moveTo>
                    <a:pt x="2959900" y="2990850"/>
                  </a:moveTo>
                  <a:lnTo>
                    <a:pt x="2145512" y="2990850"/>
                  </a:lnTo>
                  <a:lnTo>
                    <a:pt x="2145512" y="3000375"/>
                  </a:lnTo>
                  <a:lnTo>
                    <a:pt x="2959900" y="3000375"/>
                  </a:lnTo>
                  <a:lnTo>
                    <a:pt x="2959900" y="2990850"/>
                  </a:lnTo>
                  <a:close/>
                </a:path>
                <a:path w="6386830" h="4495800">
                  <a:moveTo>
                    <a:pt x="4310062" y="4486275"/>
                  </a:moveTo>
                  <a:lnTo>
                    <a:pt x="3338512" y="4486275"/>
                  </a:lnTo>
                  <a:lnTo>
                    <a:pt x="3338512" y="4495800"/>
                  </a:lnTo>
                  <a:lnTo>
                    <a:pt x="4310062" y="4495800"/>
                  </a:lnTo>
                  <a:lnTo>
                    <a:pt x="4310062" y="4486275"/>
                  </a:lnTo>
                  <a:close/>
                </a:path>
                <a:path w="6386830" h="4495800">
                  <a:moveTo>
                    <a:pt x="4310062" y="3743325"/>
                  </a:moveTo>
                  <a:lnTo>
                    <a:pt x="3338512" y="3743325"/>
                  </a:lnTo>
                  <a:lnTo>
                    <a:pt x="3338512" y="3752850"/>
                  </a:lnTo>
                  <a:lnTo>
                    <a:pt x="4310062" y="3752850"/>
                  </a:lnTo>
                  <a:lnTo>
                    <a:pt x="4310062" y="3743325"/>
                  </a:lnTo>
                  <a:close/>
                </a:path>
                <a:path w="6386830" h="4495800">
                  <a:moveTo>
                    <a:pt x="4310062" y="2990850"/>
                  </a:moveTo>
                  <a:lnTo>
                    <a:pt x="3338512" y="2990850"/>
                  </a:lnTo>
                  <a:lnTo>
                    <a:pt x="3338512" y="3000375"/>
                  </a:lnTo>
                  <a:lnTo>
                    <a:pt x="4310062" y="3000375"/>
                  </a:lnTo>
                  <a:lnTo>
                    <a:pt x="4310062" y="2990850"/>
                  </a:lnTo>
                  <a:close/>
                </a:path>
                <a:path w="6386830" h="4495800">
                  <a:moveTo>
                    <a:pt x="4310062" y="2247900"/>
                  </a:moveTo>
                  <a:lnTo>
                    <a:pt x="2145512" y="2247900"/>
                  </a:lnTo>
                  <a:lnTo>
                    <a:pt x="2145512" y="2257425"/>
                  </a:lnTo>
                  <a:lnTo>
                    <a:pt x="4310062" y="2257425"/>
                  </a:lnTo>
                  <a:lnTo>
                    <a:pt x="4310062" y="2247900"/>
                  </a:lnTo>
                  <a:close/>
                </a:path>
                <a:path w="6386830" h="4495800">
                  <a:moveTo>
                    <a:pt x="4310062" y="1495425"/>
                  </a:moveTo>
                  <a:lnTo>
                    <a:pt x="2145512" y="1495425"/>
                  </a:lnTo>
                  <a:lnTo>
                    <a:pt x="2145512" y="1497545"/>
                  </a:lnTo>
                  <a:lnTo>
                    <a:pt x="2145512" y="1504950"/>
                  </a:lnTo>
                  <a:lnTo>
                    <a:pt x="4310062" y="1504950"/>
                  </a:lnTo>
                  <a:lnTo>
                    <a:pt x="4310062" y="1497545"/>
                  </a:lnTo>
                  <a:lnTo>
                    <a:pt x="4310062" y="1495425"/>
                  </a:lnTo>
                  <a:close/>
                </a:path>
                <a:path w="6386830" h="4495800">
                  <a:moveTo>
                    <a:pt x="4310062" y="752475"/>
                  </a:moveTo>
                  <a:lnTo>
                    <a:pt x="2145512" y="752475"/>
                  </a:lnTo>
                  <a:lnTo>
                    <a:pt x="2145512" y="762000"/>
                  </a:lnTo>
                  <a:lnTo>
                    <a:pt x="4310062" y="762000"/>
                  </a:lnTo>
                  <a:lnTo>
                    <a:pt x="4310062" y="752475"/>
                  </a:lnTo>
                  <a:close/>
                </a:path>
                <a:path w="6386830" h="4495800">
                  <a:moveTo>
                    <a:pt x="4707737" y="4486275"/>
                  </a:moveTo>
                  <a:lnTo>
                    <a:pt x="4688687" y="4486275"/>
                  </a:lnTo>
                  <a:lnTo>
                    <a:pt x="4688687" y="4495800"/>
                  </a:lnTo>
                  <a:lnTo>
                    <a:pt x="4707737" y="4495800"/>
                  </a:lnTo>
                  <a:lnTo>
                    <a:pt x="4707737" y="4486275"/>
                  </a:lnTo>
                  <a:close/>
                </a:path>
                <a:path w="6386830" h="4495800">
                  <a:moveTo>
                    <a:pt x="4707737" y="3743325"/>
                  </a:moveTo>
                  <a:lnTo>
                    <a:pt x="4688687" y="3743325"/>
                  </a:lnTo>
                  <a:lnTo>
                    <a:pt x="4688687" y="3752850"/>
                  </a:lnTo>
                  <a:lnTo>
                    <a:pt x="4707737" y="3752850"/>
                  </a:lnTo>
                  <a:lnTo>
                    <a:pt x="4707737" y="3743325"/>
                  </a:lnTo>
                  <a:close/>
                </a:path>
                <a:path w="6386830" h="4495800">
                  <a:moveTo>
                    <a:pt x="5503075" y="4486275"/>
                  </a:moveTo>
                  <a:lnTo>
                    <a:pt x="5086350" y="4486275"/>
                  </a:lnTo>
                  <a:lnTo>
                    <a:pt x="5086350" y="4495800"/>
                  </a:lnTo>
                  <a:lnTo>
                    <a:pt x="5503075" y="4495800"/>
                  </a:lnTo>
                  <a:lnTo>
                    <a:pt x="5503075" y="4486275"/>
                  </a:lnTo>
                  <a:close/>
                </a:path>
                <a:path w="6386830" h="4495800">
                  <a:moveTo>
                    <a:pt x="5503075" y="3743325"/>
                  </a:moveTo>
                  <a:lnTo>
                    <a:pt x="5086350" y="3743325"/>
                  </a:lnTo>
                  <a:lnTo>
                    <a:pt x="5086350" y="3752850"/>
                  </a:lnTo>
                  <a:lnTo>
                    <a:pt x="5503075" y="3752850"/>
                  </a:lnTo>
                  <a:lnTo>
                    <a:pt x="5503075" y="3743325"/>
                  </a:lnTo>
                  <a:close/>
                </a:path>
                <a:path w="6386830" h="4495800">
                  <a:moveTo>
                    <a:pt x="5503075" y="2990850"/>
                  </a:moveTo>
                  <a:lnTo>
                    <a:pt x="4688687" y="2990850"/>
                  </a:lnTo>
                  <a:lnTo>
                    <a:pt x="4688687" y="3000375"/>
                  </a:lnTo>
                  <a:lnTo>
                    <a:pt x="5503075" y="3000375"/>
                  </a:lnTo>
                  <a:lnTo>
                    <a:pt x="5503075" y="2990850"/>
                  </a:lnTo>
                  <a:close/>
                </a:path>
                <a:path w="6386830" h="4495800">
                  <a:moveTo>
                    <a:pt x="6386512" y="4486275"/>
                  </a:moveTo>
                  <a:lnTo>
                    <a:pt x="5881687" y="4486275"/>
                  </a:lnTo>
                  <a:lnTo>
                    <a:pt x="5881687" y="4495800"/>
                  </a:lnTo>
                  <a:lnTo>
                    <a:pt x="6386512" y="4495800"/>
                  </a:lnTo>
                  <a:lnTo>
                    <a:pt x="6386512" y="4486275"/>
                  </a:lnTo>
                  <a:close/>
                </a:path>
                <a:path w="6386830" h="4495800">
                  <a:moveTo>
                    <a:pt x="6386512" y="3743325"/>
                  </a:moveTo>
                  <a:lnTo>
                    <a:pt x="5881687" y="3743325"/>
                  </a:lnTo>
                  <a:lnTo>
                    <a:pt x="5881687" y="3752850"/>
                  </a:lnTo>
                  <a:lnTo>
                    <a:pt x="6386512" y="3752850"/>
                  </a:lnTo>
                  <a:lnTo>
                    <a:pt x="6386512" y="3743325"/>
                  </a:lnTo>
                  <a:close/>
                </a:path>
                <a:path w="6386830" h="4495800">
                  <a:moveTo>
                    <a:pt x="6386512" y="2990850"/>
                  </a:moveTo>
                  <a:lnTo>
                    <a:pt x="5881687" y="2990850"/>
                  </a:lnTo>
                  <a:lnTo>
                    <a:pt x="5881687" y="3000375"/>
                  </a:lnTo>
                  <a:lnTo>
                    <a:pt x="6386512" y="3000375"/>
                  </a:lnTo>
                  <a:lnTo>
                    <a:pt x="6386512" y="2990850"/>
                  </a:lnTo>
                  <a:close/>
                </a:path>
                <a:path w="6386830" h="4495800">
                  <a:moveTo>
                    <a:pt x="6386512" y="2247900"/>
                  </a:moveTo>
                  <a:lnTo>
                    <a:pt x="4688687" y="2247900"/>
                  </a:lnTo>
                  <a:lnTo>
                    <a:pt x="4688687" y="2257425"/>
                  </a:lnTo>
                  <a:lnTo>
                    <a:pt x="6386512" y="2257425"/>
                  </a:lnTo>
                  <a:lnTo>
                    <a:pt x="6386512" y="2247900"/>
                  </a:lnTo>
                  <a:close/>
                </a:path>
                <a:path w="6386830" h="4495800">
                  <a:moveTo>
                    <a:pt x="6386512" y="1495425"/>
                  </a:moveTo>
                  <a:lnTo>
                    <a:pt x="4688687" y="1495425"/>
                  </a:lnTo>
                  <a:lnTo>
                    <a:pt x="4688687" y="1497545"/>
                  </a:lnTo>
                  <a:lnTo>
                    <a:pt x="4688687" y="1504950"/>
                  </a:lnTo>
                  <a:lnTo>
                    <a:pt x="6386512" y="1504950"/>
                  </a:lnTo>
                  <a:lnTo>
                    <a:pt x="6386512" y="1497545"/>
                  </a:lnTo>
                  <a:lnTo>
                    <a:pt x="6386512" y="1495425"/>
                  </a:lnTo>
                  <a:close/>
                </a:path>
                <a:path w="6386830" h="4495800">
                  <a:moveTo>
                    <a:pt x="6386512" y="752475"/>
                  </a:moveTo>
                  <a:lnTo>
                    <a:pt x="4688687" y="752475"/>
                  </a:lnTo>
                  <a:lnTo>
                    <a:pt x="4688687" y="762000"/>
                  </a:lnTo>
                  <a:lnTo>
                    <a:pt x="6386512" y="762000"/>
                  </a:lnTo>
                  <a:lnTo>
                    <a:pt x="6386512" y="752475"/>
                  </a:lnTo>
                  <a:close/>
                </a:path>
                <a:path w="6386830" h="4495800">
                  <a:moveTo>
                    <a:pt x="6386512" y="0"/>
                  </a:moveTo>
                  <a:lnTo>
                    <a:pt x="4688687" y="0"/>
                  </a:lnTo>
                  <a:lnTo>
                    <a:pt x="4688687" y="9525"/>
                  </a:lnTo>
                  <a:lnTo>
                    <a:pt x="6386512" y="9525"/>
                  </a:lnTo>
                  <a:lnTo>
                    <a:pt x="6386512" y="0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982192" y="9064625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454545"/>
                </a:solidFill>
                <a:latin typeface="Trebuchet MS"/>
                <a:cs typeface="Trebuchet MS"/>
              </a:rPr>
              <a:t>2016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25367" y="9064625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454545"/>
                </a:solidFill>
                <a:latin typeface="Trebuchet MS"/>
                <a:cs typeface="Trebuchet MS"/>
              </a:rPr>
              <a:t>2017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68542" y="9064625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454545"/>
                </a:solidFill>
                <a:latin typeface="Trebuchet MS"/>
                <a:cs typeface="Trebuchet MS"/>
              </a:rPr>
              <a:t>2018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11716" y="9064625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454545"/>
                </a:solidFill>
                <a:latin typeface="Trebuchet MS"/>
                <a:cs typeface="Trebuchet MS"/>
              </a:rPr>
              <a:t>2019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154891" y="9064625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454545"/>
                </a:solidFill>
                <a:latin typeface="Trebuchet MS"/>
                <a:cs typeface="Trebuchet MS"/>
              </a:rPr>
              <a:t>2020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698067" y="9064625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454545"/>
                </a:solidFill>
                <a:latin typeface="Trebuchet MS"/>
                <a:cs typeface="Trebuchet MS"/>
              </a:rPr>
              <a:t>2021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241242" y="9064625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solidFill>
                  <a:srgbClr val="454545"/>
                </a:solidFill>
                <a:latin typeface="Trebuchet MS"/>
                <a:cs typeface="Trebuchet MS"/>
              </a:rPr>
              <a:t>2022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04850" y="3202939"/>
            <a:ext cx="18021300" cy="6102985"/>
            <a:chOff x="704850" y="3202939"/>
            <a:chExt cx="18021300" cy="6102985"/>
          </a:xfrm>
        </p:grpSpPr>
        <p:sp>
          <p:nvSpPr>
            <p:cNvPr id="27" name="object 27"/>
            <p:cNvSpPr/>
            <p:nvPr/>
          </p:nvSpPr>
          <p:spPr>
            <a:xfrm>
              <a:off x="704837" y="9039225"/>
              <a:ext cx="18021300" cy="266700"/>
            </a:xfrm>
            <a:custGeom>
              <a:avLst/>
              <a:gdLst/>
              <a:ahLst/>
              <a:cxnLst/>
              <a:rect l="l" t="t" r="r" b="b"/>
              <a:pathLst>
                <a:path w="18021300" h="266700">
                  <a:moveTo>
                    <a:pt x="18021300" y="0"/>
                  </a:moveTo>
                  <a:lnTo>
                    <a:pt x="1802130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180975" y="19050"/>
                  </a:lnTo>
                  <a:lnTo>
                    <a:pt x="180975" y="266700"/>
                  </a:lnTo>
                  <a:lnTo>
                    <a:pt x="190500" y="266700"/>
                  </a:lnTo>
                  <a:lnTo>
                    <a:pt x="190500" y="19050"/>
                  </a:lnTo>
                  <a:lnTo>
                    <a:pt x="2724150" y="19050"/>
                  </a:lnTo>
                  <a:lnTo>
                    <a:pt x="2724150" y="266700"/>
                  </a:lnTo>
                  <a:lnTo>
                    <a:pt x="2733675" y="266700"/>
                  </a:lnTo>
                  <a:lnTo>
                    <a:pt x="2733675" y="19050"/>
                  </a:lnTo>
                  <a:lnTo>
                    <a:pt x="5267325" y="19050"/>
                  </a:lnTo>
                  <a:lnTo>
                    <a:pt x="5267325" y="266700"/>
                  </a:lnTo>
                  <a:lnTo>
                    <a:pt x="5276850" y="266700"/>
                  </a:lnTo>
                  <a:lnTo>
                    <a:pt x="5276850" y="19050"/>
                  </a:lnTo>
                  <a:lnTo>
                    <a:pt x="7810500" y="19050"/>
                  </a:lnTo>
                  <a:lnTo>
                    <a:pt x="7810500" y="266700"/>
                  </a:lnTo>
                  <a:lnTo>
                    <a:pt x="7820025" y="266700"/>
                  </a:lnTo>
                  <a:lnTo>
                    <a:pt x="7820025" y="19050"/>
                  </a:lnTo>
                  <a:lnTo>
                    <a:pt x="10353675" y="19050"/>
                  </a:lnTo>
                  <a:lnTo>
                    <a:pt x="10353675" y="266700"/>
                  </a:lnTo>
                  <a:lnTo>
                    <a:pt x="10363200" y="266700"/>
                  </a:lnTo>
                  <a:lnTo>
                    <a:pt x="10363200" y="19050"/>
                  </a:lnTo>
                  <a:lnTo>
                    <a:pt x="12896850" y="19050"/>
                  </a:lnTo>
                  <a:lnTo>
                    <a:pt x="12896850" y="266700"/>
                  </a:lnTo>
                  <a:lnTo>
                    <a:pt x="12906375" y="266700"/>
                  </a:lnTo>
                  <a:lnTo>
                    <a:pt x="12906375" y="19050"/>
                  </a:lnTo>
                  <a:lnTo>
                    <a:pt x="15440025" y="19050"/>
                  </a:lnTo>
                  <a:lnTo>
                    <a:pt x="15440025" y="266700"/>
                  </a:lnTo>
                  <a:lnTo>
                    <a:pt x="15449550" y="266700"/>
                  </a:lnTo>
                  <a:lnTo>
                    <a:pt x="15449550" y="19050"/>
                  </a:lnTo>
                  <a:lnTo>
                    <a:pt x="17983200" y="19050"/>
                  </a:lnTo>
                  <a:lnTo>
                    <a:pt x="17983200" y="266700"/>
                  </a:lnTo>
                  <a:lnTo>
                    <a:pt x="17992725" y="266700"/>
                  </a:lnTo>
                  <a:lnTo>
                    <a:pt x="17992725" y="19050"/>
                  </a:lnTo>
                  <a:lnTo>
                    <a:pt x="18021300" y="19050"/>
                  </a:lnTo>
                  <a:lnTo>
                    <a:pt x="18021300" y="0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1599" y="4175653"/>
              <a:ext cx="379095" cy="4864100"/>
            </a:xfrm>
            <a:custGeom>
              <a:avLst/>
              <a:gdLst/>
              <a:ahLst/>
              <a:cxnLst/>
              <a:rect l="l" t="t" r="r" b="b"/>
              <a:pathLst>
                <a:path w="379094" h="4864100">
                  <a:moveTo>
                    <a:pt x="378618" y="4863570"/>
                  </a:moveTo>
                  <a:lnTo>
                    <a:pt x="0" y="4863570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4863570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69268" y="8964400"/>
              <a:ext cx="379095" cy="74930"/>
            </a:xfrm>
            <a:custGeom>
              <a:avLst/>
              <a:gdLst/>
              <a:ahLst/>
              <a:cxnLst/>
              <a:rect l="l" t="t" r="r" b="b"/>
              <a:pathLst>
                <a:path w="379094" h="74929">
                  <a:moveTo>
                    <a:pt x="378618" y="74823"/>
                  </a:moveTo>
                  <a:lnTo>
                    <a:pt x="0" y="74823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74823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64606" y="5223192"/>
              <a:ext cx="379095" cy="3816350"/>
            </a:xfrm>
            <a:custGeom>
              <a:avLst/>
              <a:gdLst/>
              <a:ahLst/>
              <a:cxnLst/>
              <a:rect l="l" t="t" r="r" b="b"/>
              <a:pathLst>
                <a:path w="379094" h="3816350">
                  <a:moveTo>
                    <a:pt x="378618" y="3816032"/>
                  </a:moveTo>
                  <a:lnTo>
                    <a:pt x="0" y="3816032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3816032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14774" y="3726708"/>
              <a:ext cx="379095" cy="5313045"/>
            </a:xfrm>
            <a:custGeom>
              <a:avLst/>
              <a:gdLst/>
              <a:ahLst/>
              <a:cxnLst/>
              <a:rect l="l" t="t" r="r" b="b"/>
              <a:pathLst>
                <a:path w="379095" h="5313045">
                  <a:moveTo>
                    <a:pt x="378618" y="5312515"/>
                  </a:moveTo>
                  <a:lnTo>
                    <a:pt x="0" y="5312515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5312515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12443" y="8814751"/>
              <a:ext cx="379095" cy="224790"/>
            </a:xfrm>
            <a:custGeom>
              <a:avLst/>
              <a:gdLst/>
              <a:ahLst/>
              <a:cxnLst/>
              <a:rect l="l" t="t" r="r" b="b"/>
              <a:pathLst>
                <a:path w="379095" h="224790">
                  <a:moveTo>
                    <a:pt x="378618" y="224472"/>
                  </a:moveTo>
                  <a:lnTo>
                    <a:pt x="0" y="224472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224472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07780" y="5298016"/>
              <a:ext cx="379095" cy="3741420"/>
            </a:xfrm>
            <a:custGeom>
              <a:avLst/>
              <a:gdLst/>
              <a:ahLst/>
              <a:cxnLst/>
              <a:rect l="l" t="t" r="r" b="b"/>
              <a:pathLst>
                <a:path w="379095" h="3741420">
                  <a:moveTo>
                    <a:pt x="378618" y="3741207"/>
                  </a:moveTo>
                  <a:lnTo>
                    <a:pt x="0" y="3741207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374120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57949" y="3277763"/>
              <a:ext cx="379095" cy="5761990"/>
            </a:xfrm>
            <a:custGeom>
              <a:avLst/>
              <a:gdLst/>
              <a:ahLst/>
              <a:cxnLst/>
              <a:rect l="l" t="t" r="r" b="b"/>
              <a:pathLst>
                <a:path w="379095" h="5761990">
                  <a:moveTo>
                    <a:pt x="378618" y="5761460"/>
                  </a:moveTo>
                  <a:lnTo>
                    <a:pt x="0" y="5761460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5761460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855618" y="7318268"/>
              <a:ext cx="379095" cy="1721485"/>
            </a:xfrm>
            <a:custGeom>
              <a:avLst/>
              <a:gdLst/>
              <a:ahLst/>
              <a:cxnLst/>
              <a:rect l="l" t="t" r="r" b="b"/>
              <a:pathLst>
                <a:path w="379095" h="1721484">
                  <a:moveTo>
                    <a:pt x="378618" y="1720955"/>
                  </a:moveTo>
                  <a:lnTo>
                    <a:pt x="0" y="1720955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1720955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53286" y="8964400"/>
              <a:ext cx="379095" cy="74930"/>
            </a:xfrm>
            <a:custGeom>
              <a:avLst/>
              <a:gdLst/>
              <a:ahLst/>
              <a:cxnLst/>
              <a:rect l="l" t="t" r="r" b="b"/>
              <a:pathLst>
                <a:path w="379095" h="74929">
                  <a:moveTo>
                    <a:pt x="378618" y="74823"/>
                  </a:moveTo>
                  <a:lnTo>
                    <a:pt x="0" y="74823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74823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50955" y="4923895"/>
              <a:ext cx="379095" cy="4115435"/>
            </a:xfrm>
            <a:custGeom>
              <a:avLst/>
              <a:gdLst/>
              <a:ahLst/>
              <a:cxnLst/>
              <a:rect l="l" t="t" r="r" b="b"/>
              <a:pathLst>
                <a:path w="379095" h="4115434">
                  <a:moveTo>
                    <a:pt x="378618" y="4115328"/>
                  </a:moveTo>
                  <a:lnTo>
                    <a:pt x="0" y="4115328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4115328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001124" y="3577060"/>
              <a:ext cx="379095" cy="5462270"/>
            </a:xfrm>
            <a:custGeom>
              <a:avLst/>
              <a:gdLst/>
              <a:ahLst/>
              <a:cxnLst/>
              <a:rect l="l" t="t" r="r" b="b"/>
              <a:pathLst>
                <a:path w="379095" h="5462270">
                  <a:moveTo>
                    <a:pt x="378618" y="5462163"/>
                  </a:moveTo>
                  <a:lnTo>
                    <a:pt x="0" y="5462163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5462163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398792" y="6869323"/>
              <a:ext cx="379095" cy="2170430"/>
            </a:xfrm>
            <a:custGeom>
              <a:avLst/>
              <a:gdLst/>
              <a:ahLst/>
              <a:cxnLst/>
              <a:rect l="l" t="t" r="r" b="b"/>
              <a:pathLst>
                <a:path w="379095" h="2170429">
                  <a:moveTo>
                    <a:pt x="378618" y="2169900"/>
                  </a:moveTo>
                  <a:lnTo>
                    <a:pt x="0" y="2169900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2169900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796461" y="8814751"/>
              <a:ext cx="379095" cy="224790"/>
            </a:xfrm>
            <a:custGeom>
              <a:avLst/>
              <a:gdLst/>
              <a:ahLst/>
              <a:cxnLst/>
              <a:rect l="l" t="t" r="r" b="b"/>
              <a:pathLst>
                <a:path w="379095" h="224790">
                  <a:moveTo>
                    <a:pt x="378618" y="224472"/>
                  </a:moveTo>
                  <a:lnTo>
                    <a:pt x="0" y="224472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224472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194130" y="5971433"/>
              <a:ext cx="379095" cy="3068320"/>
            </a:xfrm>
            <a:custGeom>
              <a:avLst/>
              <a:gdLst/>
              <a:ahLst/>
              <a:cxnLst/>
              <a:rect l="l" t="t" r="r" b="b"/>
              <a:pathLst>
                <a:path w="379095" h="3068320">
                  <a:moveTo>
                    <a:pt x="378618" y="3067790"/>
                  </a:moveTo>
                  <a:lnTo>
                    <a:pt x="0" y="3067790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306779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544299" y="3202939"/>
              <a:ext cx="379095" cy="5836285"/>
            </a:xfrm>
            <a:custGeom>
              <a:avLst/>
              <a:gdLst/>
              <a:ahLst/>
              <a:cxnLst/>
              <a:rect l="l" t="t" r="r" b="b"/>
              <a:pathLst>
                <a:path w="379095" h="5836284">
                  <a:moveTo>
                    <a:pt x="378618" y="5836284"/>
                  </a:moveTo>
                  <a:lnTo>
                    <a:pt x="0" y="5836284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5836284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941967" y="7542741"/>
              <a:ext cx="379095" cy="1496695"/>
            </a:xfrm>
            <a:custGeom>
              <a:avLst/>
              <a:gdLst/>
              <a:ahLst/>
              <a:cxnLst/>
              <a:rect l="l" t="t" r="r" b="b"/>
              <a:pathLst>
                <a:path w="379095" h="1496695">
                  <a:moveTo>
                    <a:pt x="378618" y="1496482"/>
                  </a:moveTo>
                  <a:lnTo>
                    <a:pt x="0" y="1496482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1496482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339636" y="8814751"/>
              <a:ext cx="379095" cy="224790"/>
            </a:xfrm>
            <a:custGeom>
              <a:avLst/>
              <a:gdLst/>
              <a:ahLst/>
              <a:cxnLst/>
              <a:rect l="l" t="t" r="r" b="b"/>
              <a:pathLst>
                <a:path w="379095" h="224790">
                  <a:moveTo>
                    <a:pt x="378618" y="224472"/>
                  </a:moveTo>
                  <a:lnTo>
                    <a:pt x="0" y="224472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224472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737305" y="4923895"/>
              <a:ext cx="379095" cy="4115435"/>
            </a:xfrm>
            <a:custGeom>
              <a:avLst/>
              <a:gdLst/>
              <a:ahLst/>
              <a:cxnLst/>
              <a:rect l="l" t="t" r="r" b="b"/>
              <a:pathLst>
                <a:path w="379094" h="4115434">
                  <a:moveTo>
                    <a:pt x="378618" y="4115328"/>
                  </a:moveTo>
                  <a:lnTo>
                    <a:pt x="0" y="4115328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4115328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087473" y="4549774"/>
              <a:ext cx="379095" cy="4489450"/>
            </a:xfrm>
            <a:custGeom>
              <a:avLst/>
              <a:gdLst/>
              <a:ahLst/>
              <a:cxnLst/>
              <a:rect l="l" t="t" r="r" b="b"/>
              <a:pathLst>
                <a:path w="379094" h="4489450">
                  <a:moveTo>
                    <a:pt x="378618" y="4489449"/>
                  </a:moveTo>
                  <a:lnTo>
                    <a:pt x="0" y="4489449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4489449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485142" y="7617565"/>
              <a:ext cx="379095" cy="1421765"/>
            </a:xfrm>
            <a:custGeom>
              <a:avLst/>
              <a:gdLst/>
              <a:ahLst/>
              <a:cxnLst/>
              <a:rect l="l" t="t" r="r" b="b"/>
              <a:pathLst>
                <a:path w="379094" h="1421765">
                  <a:moveTo>
                    <a:pt x="378618" y="1421659"/>
                  </a:moveTo>
                  <a:lnTo>
                    <a:pt x="0" y="1421659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1421659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882810" y="8889575"/>
              <a:ext cx="379095" cy="149860"/>
            </a:xfrm>
            <a:custGeom>
              <a:avLst/>
              <a:gdLst/>
              <a:ahLst/>
              <a:cxnLst/>
              <a:rect l="l" t="t" r="r" b="b"/>
              <a:pathLst>
                <a:path w="379094" h="149859">
                  <a:moveTo>
                    <a:pt x="378618" y="149648"/>
                  </a:moveTo>
                  <a:lnTo>
                    <a:pt x="0" y="149648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149648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280479" y="6270730"/>
              <a:ext cx="379095" cy="2768600"/>
            </a:xfrm>
            <a:custGeom>
              <a:avLst/>
              <a:gdLst/>
              <a:ahLst/>
              <a:cxnLst/>
              <a:rect l="l" t="t" r="r" b="b"/>
              <a:pathLst>
                <a:path w="379094" h="2768600">
                  <a:moveTo>
                    <a:pt x="378618" y="2768493"/>
                  </a:moveTo>
                  <a:lnTo>
                    <a:pt x="0" y="2768493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2768493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630648" y="3651884"/>
              <a:ext cx="379095" cy="5387340"/>
            </a:xfrm>
            <a:custGeom>
              <a:avLst/>
              <a:gdLst/>
              <a:ahLst/>
              <a:cxnLst/>
              <a:rect l="l" t="t" r="r" b="b"/>
              <a:pathLst>
                <a:path w="379094" h="5387340">
                  <a:moveTo>
                    <a:pt x="378618" y="5387339"/>
                  </a:moveTo>
                  <a:lnTo>
                    <a:pt x="0" y="5387339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5387339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028317" y="7243444"/>
              <a:ext cx="379095" cy="1795780"/>
            </a:xfrm>
            <a:custGeom>
              <a:avLst/>
              <a:gdLst/>
              <a:ahLst/>
              <a:cxnLst/>
              <a:rect l="l" t="t" r="r" b="b"/>
              <a:pathLst>
                <a:path w="379094" h="1795779">
                  <a:moveTo>
                    <a:pt x="378618" y="1795779"/>
                  </a:moveTo>
                  <a:lnTo>
                    <a:pt x="0" y="1795779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1795779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25985" y="8515455"/>
              <a:ext cx="379095" cy="523875"/>
            </a:xfrm>
            <a:custGeom>
              <a:avLst/>
              <a:gdLst/>
              <a:ahLst/>
              <a:cxnLst/>
              <a:rect l="l" t="t" r="r" b="b"/>
              <a:pathLst>
                <a:path w="379094" h="523875">
                  <a:moveTo>
                    <a:pt x="378618" y="523769"/>
                  </a:moveTo>
                  <a:lnTo>
                    <a:pt x="0" y="523769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523769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823654" y="6195906"/>
              <a:ext cx="379095" cy="2843530"/>
            </a:xfrm>
            <a:custGeom>
              <a:avLst/>
              <a:gdLst/>
              <a:ahLst/>
              <a:cxnLst/>
              <a:rect l="l" t="t" r="r" b="b"/>
              <a:pathLst>
                <a:path w="379094" h="2843529">
                  <a:moveTo>
                    <a:pt x="378618" y="2843318"/>
                  </a:moveTo>
                  <a:lnTo>
                    <a:pt x="0" y="2843318"/>
                  </a:lnTo>
                  <a:lnTo>
                    <a:pt x="0" y="0"/>
                  </a:lnTo>
                  <a:lnTo>
                    <a:pt x="378618" y="0"/>
                  </a:lnTo>
                  <a:lnTo>
                    <a:pt x="378618" y="2843318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456084" y="3953271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65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899741" y="8742114"/>
            <a:ext cx="11747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65" dirty="0">
                <a:latin typeface="Trebuchet MS"/>
                <a:cs typeface="Trebuchet MS"/>
              </a:rPr>
              <a:t>1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649091" y="5000873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51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999259" y="3504406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71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442916" y="8592393"/>
            <a:ext cx="11747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65" dirty="0">
                <a:latin typeface="Trebuchet MS"/>
                <a:cs typeface="Trebuchet MS"/>
              </a:rPr>
              <a:t>3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192266" y="5075733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50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542434" y="3055391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77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855617" y="7095926"/>
            <a:ext cx="79565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23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234236" y="8742114"/>
            <a:ext cx="41719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250" spc="65" dirty="0">
                <a:latin typeface="Trebuchet MS"/>
                <a:cs typeface="Trebuchet MS"/>
              </a:rPr>
              <a:t>1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735441" y="4701579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55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085609" y="3354685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73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495978" y="6647060"/>
            <a:ext cx="1968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29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796461" y="8592393"/>
            <a:ext cx="39814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1430" algn="ctr">
              <a:lnSpc>
                <a:spcPct val="100000"/>
              </a:lnSpc>
              <a:spcBef>
                <a:spcPts val="125"/>
              </a:spcBef>
            </a:pPr>
            <a:r>
              <a:rPr sz="1250" spc="65" dirty="0">
                <a:latin typeface="Trebuchet MS"/>
                <a:cs typeface="Trebuchet MS"/>
              </a:rPr>
              <a:t>3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398792" y="5749180"/>
            <a:ext cx="214566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68275" algn="ctr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41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628783" y="2980680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78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2026452" y="7320359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20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2339636" y="8592393"/>
            <a:ext cx="37909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250" spc="65" dirty="0">
                <a:latin typeface="Trebuchet MS"/>
                <a:cs typeface="Trebuchet MS"/>
              </a:rPr>
              <a:t>3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821790" y="4701579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55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4171959" y="4327425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60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4475617" y="7395219"/>
            <a:ext cx="78613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19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4882810" y="8667253"/>
            <a:ext cx="37909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250" spc="65" dirty="0">
                <a:latin typeface="Trebuchet MS"/>
                <a:cs typeface="Trebuchet MS"/>
              </a:rPr>
              <a:t>2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5364966" y="6048473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37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6715134" y="3429545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72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7028317" y="7021066"/>
            <a:ext cx="79565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24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7425985" y="8293100"/>
            <a:ext cx="39814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1430" algn="ctr">
              <a:lnSpc>
                <a:spcPct val="100000"/>
              </a:lnSpc>
              <a:spcBef>
                <a:spcPts val="125"/>
              </a:spcBef>
            </a:pPr>
            <a:r>
              <a:rPr sz="1250" spc="65" dirty="0">
                <a:latin typeface="Trebuchet MS"/>
                <a:cs typeface="Trebuchet MS"/>
              </a:rPr>
              <a:t>7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7908139" y="5973613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38</a:t>
            </a:r>
            <a:endParaRPr sz="1250">
              <a:latin typeface="Trebuchet MS"/>
              <a:cs typeface="Trebuchet MS"/>
            </a:endParaRPr>
          </a:p>
        </p:txBody>
      </p:sp>
      <p:pic>
        <p:nvPicPr>
          <p:cNvPr id="80" name="object 8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7349" y="9553574"/>
            <a:ext cx="152400" cy="152399"/>
          </a:xfrm>
          <a:prstGeom prst="rect">
            <a:avLst/>
          </a:prstGeom>
        </p:spPr>
      </p:pic>
      <p:sp>
        <p:nvSpPr>
          <p:cNvPr id="81" name="object 81"/>
          <p:cNvSpPr txBox="1"/>
          <p:nvPr/>
        </p:nvSpPr>
        <p:spPr>
          <a:xfrm>
            <a:off x="5701853" y="9521825"/>
            <a:ext cx="3652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Noziedzīgi</a:t>
            </a:r>
            <a:r>
              <a:rPr sz="1100" spc="-6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454545"/>
                </a:solidFill>
                <a:latin typeface="Trebuchet MS"/>
                <a:cs typeface="Trebuchet MS"/>
              </a:rPr>
              <a:t>nodarījumi</a:t>
            </a:r>
            <a:r>
              <a:rPr sz="1100" spc="-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454545"/>
                </a:solidFill>
                <a:latin typeface="Trebuchet MS"/>
                <a:cs typeface="Trebuchet MS"/>
              </a:rPr>
              <a:t>par</a:t>
            </a:r>
            <a:r>
              <a:rPr sz="1100" spc="-6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slepkavībām</a:t>
            </a:r>
            <a:r>
              <a:rPr sz="1100" spc="-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(KL</a:t>
            </a:r>
            <a:r>
              <a:rPr sz="1100" spc="-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116-118.</a:t>
            </a:r>
            <a:r>
              <a:rPr sz="1100" spc="-6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pants)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82" name="object 8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29748" y="9553574"/>
            <a:ext cx="152400" cy="152399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9668420" y="9521825"/>
            <a:ext cx="104521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45" dirty="0">
                <a:solidFill>
                  <a:srgbClr val="454545"/>
                </a:solidFill>
                <a:latin typeface="Trebuchet MS"/>
                <a:cs typeface="Trebuchet MS"/>
              </a:rPr>
              <a:t>t.sk.</a:t>
            </a:r>
            <a:r>
              <a:rPr sz="1100" spc="-6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mēģinājumi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84" name="object 8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91822" y="9553574"/>
            <a:ext cx="152401" cy="152399"/>
          </a:xfrm>
          <a:prstGeom prst="rect">
            <a:avLst/>
          </a:prstGeom>
        </p:spPr>
      </p:pic>
      <p:sp>
        <p:nvSpPr>
          <p:cNvPr id="85" name="object 85"/>
          <p:cNvSpPr txBox="1"/>
          <p:nvPr/>
        </p:nvSpPr>
        <p:spPr>
          <a:xfrm>
            <a:off x="11028113" y="9521825"/>
            <a:ext cx="125095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45" dirty="0">
                <a:solidFill>
                  <a:srgbClr val="454545"/>
                </a:solidFill>
                <a:latin typeface="Trebuchet MS"/>
                <a:cs typeface="Trebuchet MS"/>
              </a:rPr>
              <a:t>t.sk.</a:t>
            </a:r>
            <a:r>
              <a:rPr sz="1100" spc="-6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sagatavošanās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86" name="object 8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363447" y="9553574"/>
            <a:ext cx="152401" cy="152399"/>
          </a:xfrm>
          <a:prstGeom prst="rect">
            <a:avLst/>
          </a:prstGeom>
        </p:spPr>
      </p:pic>
      <p:sp>
        <p:nvSpPr>
          <p:cNvPr id="87" name="object 87"/>
          <p:cNvSpPr txBox="1"/>
          <p:nvPr/>
        </p:nvSpPr>
        <p:spPr>
          <a:xfrm>
            <a:off x="12593636" y="9521825"/>
            <a:ext cx="129095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Nonāvētās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personas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392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Slepkavības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152650" y="7434262"/>
            <a:ext cx="15125700" cy="0"/>
          </a:xfrm>
          <a:custGeom>
            <a:avLst/>
            <a:gdLst/>
            <a:ahLst/>
            <a:cxnLst/>
            <a:rect l="l" t="t" r="r" b="b"/>
            <a:pathLst>
              <a:path w="15125700">
                <a:moveTo>
                  <a:pt x="15125698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65291" y="2999882"/>
            <a:ext cx="281749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>
                <a:solidFill>
                  <a:srgbClr val="E44D24"/>
                </a:solidFill>
                <a:latin typeface="Trebuchet MS"/>
                <a:cs typeface="Trebuchet MS"/>
              </a:rPr>
              <a:t>Slepkavas</a:t>
            </a:r>
            <a:r>
              <a:rPr sz="2750" spc="-229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2750" spc="-60" dirty="0">
                <a:solidFill>
                  <a:srgbClr val="E44D24"/>
                </a:solidFill>
                <a:latin typeface="Trebuchet MS"/>
                <a:cs typeface="Trebuchet MS"/>
              </a:rPr>
              <a:t>portrets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51211" y="2999882"/>
            <a:ext cx="218122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80" dirty="0">
                <a:latin typeface="Trebuchet MS"/>
                <a:cs typeface="Trebuchet MS"/>
              </a:rPr>
              <a:t>Upura</a:t>
            </a:r>
            <a:r>
              <a:rPr sz="2750" spc="-215" dirty="0">
                <a:latin typeface="Trebuchet MS"/>
                <a:cs typeface="Trebuchet MS"/>
              </a:rPr>
              <a:t> </a:t>
            </a:r>
            <a:r>
              <a:rPr sz="2750" spc="-65" dirty="0">
                <a:latin typeface="Trebuchet MS"/>
                <a:cs typeface="Trebuchet MS"/>
              </a:rPr>
              <a:t>portrets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32900" y="3105150"/>
            <a:ext cx="1668780" cy="3705225"/>
          </a:xfrm>
          <a:custGeom>
            <a:avLst/>
            <a:gdLst/>
            <a:ahLst/>
            <a:cxnLst/>
            <a:rect l="l" t="t" r="r" b="b"/>
            <a:pathLst>
              <a:path w="1668779" h="3705225">
                <a:moveTo>
                  <a:pt x="113472" y="2075852"/>
                </a:moveTo>
                <a:lnTo>
                  <a:pt x="46356" y="2050179"/>
                </a:lnTo>
                <a:lnTo>
                  <a:pt x="5089" y="1996113"/>
                </a:lnTo>
                <a:lnTo>
                  <a:pt x="0" y="1960527"/>
                </a:lnTo>
                <a:lnTo>
                  <a:pt x="398" y="1950437"/>
                </a:lnTo>
                <a:lnTo>
                  <a:pt x="1707" y="1941031"/>
                </a:lnTo>
                <a:lnTo>
                  <a:pt x="4103" y="1932081"/>
                </a:lnTo>
                <a:lnTo>
                  <a:pt x="7757" y="1923359"/>
                </a:lnTo>
                <a:lnTo>
                  <a:pt x="12003" y="1911378"/>
                </a:lnTo>
                <a:lnTo>
                  <a:pt x="18596" y="1890388"/>
                </a:lnTo>
                <a:lnTo>
                  <a:pt x="27008" y="1860410"/>
                </a:lnTo>
                <a:lnTo>
                  <a:pt x="36704" y="1821465"/>
                </a:lnTo>
                <a:lnTo>
                  <a:pt x="49273" y="1775707"/>
                </a:lnTo>
                <a:lnTo>
                  <a:pt x="63784" y="1725042"/>
                </a:lnTo>
                <a:lnTo>
                  <a:pt x="80098" y="1669645"/>
                </a:lnTo>
                <a:lnTo>
                  <a:pt x="98072" y="1609688"/>
                </a:lnTo>
                <a:lnTo>
                  <a:pt x="115143" y="1552257"/>
                </a:lnTo>
                <a:lnTo>
                  <a:pt x="137122" y="1477965"/>
                </a:lnTo>
                <a:lnTo>
                  <a:pt x="150726" y="1431769"/>
                </a:lnTo>
                <a:lnTo>
                  <a:pt x="164613" y="1384467"/>
                </a:lnTo>
                <a:lnTo>
                  <a:pt x="192480" y="1289356"/>
                </a:lnTo>
                <a:lnTo>
                  <a:pt x="207295" y="1238960"/>
                </a:lnTo>
                <a:lnTo>
                  <a:pt x="221575" y="1191273"/>
                </a:lnTo>
                <a:lnTo>
                  <a:pt x="236173" y="1144155"/>
                </a:lnTo>
                <a:lnTo>
                  <a:pt x="251319" y="1097597"/>
                </a:lnTo>
                <a:lnTo>
                  <a:pt x="267239" y="1051589"/>
                </a:lnTo>
                <a:lnTo>
                  <a:pt x="281526" y="1010453"/>
                </a:lnTo>
                <a:lnTo>
                  <a:pt x="301338" y="970913"/>
                </a:lnTo>
                <a:lnTo>
                  <a:pt x="326697" y="933090"/>
                </a:lnTo>
                <a:lnTo>
                  <a:pt x="357624" y="897107"/>
                </a:lnTo>
                <a:lnTo>
                  <a:pt x="394143" y="863085"/>
                </a:lnTo>
                <a:lnTo>
                  <a:pt x="433599" y="832418"/>
                </a:lnTo>
                <a:lnTo>
                  <a:pt x="473638" y="809021"/>
                </a:lnTo>
                <a:lnTo>
                  <a:pt x="514317" y="792631"/>
                </a:lnTo>
                <a:lnTo>
                  <a:pt x="555691" y="782990"/>
                </a:lnTo>
                <a:lnTo>
                  <a:pt x="597814" y="779834"/>
                </a:lnTo>
                <a:lnTo>
                  <a:pt x="1070694" y="779834"/>
                </a:lnTo>
                <a:lnTo>
                  <a:pt x="1114194" y="782990"/>
                </a:lnTo>
                <a:lnTo>
                  <a:pt x="1156977" y="792631"/>
                </a:lnTo>
                <a:lnTo>
                  <a:pt x="1198771" y="809021"/>
                </a:lnTo>
                <a:lnTo>
                  <a:pt x="1239304" y="832418"/>
                </a:lnTo>
                <a:lnTo>
                  <a:pt x="1278302" y="863085"/>
                </a:lnTo>
                <a:lnTo>
                  <a:pt x="1313229" y="897107"/>
                </a:lnTo>
                <a:lnTo>
                  <a:pt x="1343883" y="933090"/>
                </a:lnTo>
                <a:lnTo>
                  <a:pt x="1370157" y="970913"/>
                </a:lnTo>
                <a:lnTo>
                  <a:pt x="1391945" y="1010453"/>
                </a:lnTo>
                <a:lnTo>
                  <a:pt x="1409143" y="1051589"/>
                </a:lnTo>
                <a:lnTo>
                  <a:pt x="1435821" y="1144155"/>
                </a:lnTo>
                <a:lnTo>
                  <a:pt x="1446234" y="1180577"/>
                </a:lnTo>
                <a:lnTo>
                  <a:pt x="469405" y="1180577"/>
                </a:lnTo>
                <a:lnTo>
                  <a:pt x="453190" y="1236355"/>
                </a:lnTo>
                <a:lnTo>
                  <a:pt x="437641" y="1289358"/>
                </a:lnTo>
                <a:lnTo>
                  <a:pt x="422772" y="1339645"/>
                </a:lnTo>
                <a:lnTo>
                  <a:pt x="408598" y="1387273"/>
                </a:lnTo>
                <a:lnTo>
                  <a:pt x="395133" y="1432302"/>
                </a:lnTo>
                <a:lnTo>
                  <a:pt x="359142" y="1552373"/>
                </a:lnTo>
                <a:lnTo>
                  <a:pt x="345765" y="1600380"/>
                </a:lnTo>
                <a:lnTo>
                  <a:pt x="332126" y="1647534"/>
                </a:lnTo>
                <a:lnTo>
                  <a:pt x="318413" y="1693910"/>
                </a:lnTo>
                <a:lnTo>
                  <a:pt x="304813" y="1739581"/>
                </a:lnTo>
                <a:lnTo>
                  <a:pt x="291514" y="1784622"/>
                </a:lnTo>
                <a:lnTo>
                  <a:pt x="278702" y="1829107"/>
                </a:lnTo>
                <a:lnTo>
                  <a:pt x="258315" y="1890431"/>
                </a:lnTo>
                <a:lnTo>
                  <a:pt x="243647" y="1935343"/>
                </a:lnTo>
                <a:lnTo>
                  <a:pt x="233306" y="1969529"/>
                </a:lnTo>
                <a:lnTo>
                  <a:pt x="228566" y="1990516"/>
                </a:lnTo>
                <a:lnTo>
                  <a:pt x="211689" y="2028145"/>
                </a:lnTo>
                <a:lnTo>
                  <a:pt x="186954" y="2054764"/>
                </a:lnTo>
                <a:lnTo>
                  <a:pt x="154235" y="2070610"/>
                </a:lnTo>
                <a:lnTo>
                  <a:pt x="113472" y="2075852"/>
                </a:lnTo>
                <a:close/>
              </a:path>
              <a:path w="1668779" h="3705225">
                <a:moveTo>
                  <a:pt x="1531647" y="2538310"/>
                </a:moveTo>
                <a:lnTo>
                  <a:pt x="136630" y="2538310"/>
                </a:lnTo>
                <a:lnTo>
                  <a:pt x="538415" y="1180577"/>
                </a:lnTo>
                <a:lnTo>
                  <a:pt x="1130325" y="1180577"/>
                </a:lnTo>
                <a:lnTo>
                  <a:pt x="1531647" y="2538310"/>
                </a:lnTo>
                <a:close/>
              </a:path>
              <a:path w="1668779" h="3705225">
                <a:moveTo>
                  <a:pt x="1554805" y="2075968"/>
                </a:moveTo>
                <a:lnTo>
                  <a:pt x="1513095" y="2070708"/>
                </a:lnTo>
                <a:lnTo>
                  <a:pt x="1455375" y="2028127"/>
                </a:lnTo>
                <a:lnTo>
                  <a:pt x="1439595" y="1990516"/>
                </a:lnTo>
                <a:lnTo>
                  <a:pt x="1434216" y="1969529"/>
                </a:lnTo>
                <a:lnTo>
                  <a:pt x="1424615" y="1935343"/>
                </a:lnTo>
                <a:lnTo>
                  <a:pt x="1411475" y="1888391"/>
                </a:lnTo>
                <a:lnTo>
                  <a:pt x="1395480" y="1829107"/>
                </a:lnTo>
                <a:lnTo>
                  <a:pt x="1363945" y="1725042"/>
                </a:lnTo>
                <a:lnTo>
                  <a:pt x="1354486" y="1693895"/>
                </a:lnTo>
                <a:lnTo>
                  <a:pt x="1340303" y="1647500"/>
                </a:lnTo>
                <a:lnTo>
                  <a:pt x="1325729" y="1600313"/>
                </a:lnTo>
                <a:lnTo>
                  <a:pt x="1310687" y="1552257"/>
                </a:lnTo>
                <a:lnTo>
                  <a:pt x="1298985" y="1514794"/>
                </a:lnTo>
                <a:lnTo>
                  <a:pt x="1286680" y="1474789"/>
                </a:lnTo>
                <a:lnTo>
                  <a:pt x="1273779" y="1432274"/>
                </a:lnTo>
                <a:lnTo>
                  <a:pt x="1260278" y="1387259"/>
                </a:lnTo>
                <a:lnTo>
                  <a:pt x="1246141" y="1339639"/>
                </a:lnTo>
                <a:lnTo>
                  <a:pt x="1231344" y="1289356"/>
                </a:lnTo>
                <a:lnTo>
                  <a:pt x="1215865" y="1236355"/>
                </a:lnTo>
                <a:lnTo>
                  <a:pt x="1199682" y="1180577"/>
                </a:lnTo>
                <a:lnTo>
                  <a:pt x="1446234" y="1180577"/>
                </a:lnTo>
                <a:lnTo>
                  <a:pt x="1449292" y="1191273"/>
                </a:lnTo>
                <a:lnTo>
                  <a:pt x="1462783" y="1238960"/>
                </a:lnTo>
                <a:lnTo>
                  <a:pt x="1476825" y="1289358"/>
                </a:lnTo>
                <a:lnTo>
                  <a:pt x="1489616" y="1336080"/>
                </a:lnTo>
                <a:lnTo>
                  <a:pt x="1503331" y="1384467"/>
                </a:lnTo>
                <a:lnTo>
                  <a:pt x="1517284" y="1432302"/>
                </a:lnTo>
                <a:lnTo>
                  <a:pt x="1544122" y="1523031"/>
                </a:lnTo>
                <a:lnTo>
                  <a:pt x="1556904" y="1566947"/>
                </a:lnTo>
                <a:lnTo>
                  <a:pt x="1568931" y="1609688"/>
                </a:lnTo>
                <a:lnTo>
                  <a:pt x="1586657" y="1669661"/>
                </a:lnTo>
                <a:lnTo>
                  <a:pt x="1602972" y="1725086"/>
                </a:lnTo>
                <a:lnTo>
                  <a:pt x="1617551" y="1775756"/>
                </a:lnTo>
                <a:lnTo>
                  <a:pt x="1630067" y="1821465"/>
                </a:lnTo>
                <a:lnTo>
                  <a:pt x="1640465" y="1860426"/>
                </a:lnTo>
                <a:lnTo>
                  <a:pt x="1648969" y="1890431"/>
                </a:lnTo>
                <a:lnTo>
                  <a:pt x="1655667" y="1911427"/>
                </a:lnTo>
                <a:lnTo>
                  <a:pt x="1660635" y="1923359"/>
                </a:lnTo>
                <a:lnTo>
                  <a:pt x="1668277" y="1953927"/>
                </a:lnTo>
                <a:lnTo>
                  <a:pt x="1662902" y="1995676"/>
                </a:lnTo>
                <a:lnTo>
                  <a:pt x="1646900" y="2028350"/>
                </a:lnTo>
                <a:lnTo>
                  <a:pt x="1620455" y="2052470"/>
                </a:lnTo>
                <a:lnTo>
                  <a:pt x="1583752" y="2068557"/>
                </a:lnTo>
                <a:lnTo>
                  <a:pt x="1554805" y="2075968"/>
                </a:lnTo>
                <a:close/>
              </a:path>
              <a:path w="1668779" h="3705225">
                <a:moveTo>
                  <a:pt x="667172" y="3705224"/>
                </a:moveTo>
                <a:lnTo>
                  <a:pt x="611014" y="3696005"/>
                </a:lnTo>
                <a:lnTo>
                  <a:pt x="564931" y="3667593"/>
                </a:lnTo>
                <a:lnTo>
                  <a:pt x="533132" y="3624506"/>
                </a:lnTo>
                <a:lnTo>
                  <a:pt x="522784" y="3569521"/>
                </a:lnTo>
                <a:lnTo>
                  <a:pt x="522784" y="2538310"/>
                </a:lnTo>
                <a:lnTo>
                  <a:pt x="803454" y="2538310"/>
                </a:lnTo>
                <a:lnTo>
                  <a:pt x="803454" y="3569521"/>
                </a:lnTo>
                <a:lnTo>
                  <a:pt x="793714" y="3624506"/>
                </a:lnTo>
                <a:lnTo>
                  <a:pt x="765128" y="3667593"/>
                </a:lnTo>
                <a:lnTo>
                  <a:pt x="721838" y="3696005"/>
                </a:lnTo>
                <a:lnTo>
                  <a:pt x="667172" y="3705224"/>
                </a:lnTo>
                <a:close/>
              </a:path>
              <a:path w="1668779" h="3705225">
                <a:moveTo>
                  <a:pt x="1009210" y="3705224"/>
                </a:moveTo>
                <a:lnTo>
                  <a:pt x="953386" y="3696005"/>
                </a:lnTo>
                <a:lnTo>
                  <a:pt x="909285" y="3667593"/>
                </a:lnTo>
                <a:lnTo>
                  <a:pt x="881684" y="3624506"/>
                </a:lnTo>
                <a:lnTo>
                  <a:pt x="872927" y="3569521"/>
                </a:lnTo>
                <a:lnTo>
                  <a:pt x="872927" y="2538310"/>
                </a:lnTo>
                <a:lnTo>
                  <a:pt x="1151630" y="2538310"/>
                </a:lnTo>
                <a:lnTo>
                  <a:pt x="1151630" y="3569521"/>
                </a:lnTo>
                <a:lnTo>
                  <a:pt x="1141976" y="3624506"/>
                </a:lnTo>
                <a:lnTo>
                  <a:pt x="1109136" y="3667593"/>
                </a:lnTo>
                <a:lnTo>
                  <a:pt x="1064166" y="3696005"/>
                </a:lnTo>
                <a:lnTo>
                  <a:pt x="1009210" y="3705224"/>
                </a:lnTo>
                <a:close/>
              </a:path>
              <a:path w="1668779" h="3705225">
                <a:moveTo>
                  <a:pt x="841780" y="736992"/>
                </a:moveTo>
                <a:lnTo>
                  <a:pt x="791790" y="733801"/>
                </a:lnTo>
                <a:lnTo>
                  <a:pt x="745235" y="724135"/>
                </a:lnTo>
                <a:lnTo>
                  <a:pt x="701965" y="707855"/>
                </a:lnTo>
                <a:lnTo>
                  <a:pt x="661829" y="684822"/>
                </a:lnTo>
                <a:lnTo>
                  <a:pt x="624677" y="654898"/>
                </a:lnTo>
                <a:lnTo>
                  <a:pt x="621898" y="651888"/>
                </a:lnTo>
                <a:lnTo>
                  <a:pt x="620393" y="650382"/>
                </a:lnTo>
                <a:lnTo>
                  <a:pt x="560756" y="637304"/>
                </a:lnTo>
                <a:lnTo>
                  <a:pt x="508344" y="619924"/>
                </a:lnTo>
                <a:lnTo>
                  <a:pt x="463095" y="597825"/>
                </a:lnTo>
                <a:lnTo>
                  <a:pt x="424944" y="570589"/>
                </a:lnTo>
                <a:lnTo>
                  <a:pt x="393830" y="537799"/>
                </a:lnTo>
                <a:lnTo>
                  <a:pt x="369689" y="499039"/>
                </a:lnTo>
                <a:lnTo>
                  <a:pt x="352459" y="453890"/>
                </a:lnTo>
                <a:lnTo>
                  <a:pt x="388921" y="449706"/>
                </a:lnTo>
                <a:lnTo>
                  <a:pt x="431403" y="432401"/>
                </a:lnTo>
                <a:lnTo>
                  <a:pt x="472500" y="405470"/>
                </a:lnTo>
                <a:lnTo>
                  <a:pt x="504810" y="372408"/>
                </a:lnTo>
                <a:lnTo>
                  <a:pt x="520931" y="336712"/>
                </a:lnTo>
                <a:lnTo>
                  <a:pt x="520931" y="315986"/>
                </a:lnTo>
                <a:lnTo>
                  <a:pt x="524364" y="269349"/>
                </a:lnTo>
                <a:lnTo>
                  <a:pt x="534340" y="224817"/>
                </a:lnTo>
                <a:lnTo>
                  <a:pt x="550373" y="182883"/>
                </a:lnTo>
                <a:lnTo>
                  <a:pt x="571980" y="144040"/>
                </a:lnTo>
                <a:lnTo>
                  <a:pt x="598675" y="108778"/>
                </a:lnTo>
                <a:lnTo>
                  <a:pt x="629973" y="77591"/>
                </a:lnTo>
                <a:lnTo>
                  <a:pt x="665389" y="50971"/>
                </a:lnTo>
                <a:lnTo>
                  <a:pt x="704438" y="29409"/>
                </a:lnTo>
                <a:lnTo>
                  <a:pt x="746636" y="13399"/>
                </a:lnTo>
                <a:lnTo>
                  <a:pt x="791498" y="3431"/>
                </a:lnTo>
                <a:lnTo>
                  <a:pt x="838538" y="0"/>
                </a:lnTo>
                <a:lnTo>
                  <a:pt x="884254" y="3431"/>
                </a:lnTo>
                <a:lnTo>
                  <a:pt x="928031" y="13399"/>
                </a:lnTo>
                <a:lnTo>
                  <a:pt x="969361" y="29409"/>
                </a:lnTo>
                <a:lnTo>
                  <a:pt x="1007734" y="50971"/>
                </a:lnTo>
                <a:lnTo>
                  <a:pt x="1042642" y="77591"/>
                </a:lnTo>
                <a:lnTo>
                  <a:pt x="1073576" y="108778"/>
                </a:lnTo>
                <a:lnTo>
                  <a:pt x="1100026" y="144040"/>
                </a:lnTo>
                <a:lnTo>
                  <a:pt x="1121485" y="182883"/>
                </a:lnTo>
                <a:lnTo>
                  <a:pt x="1137442" y="224817"/>
                </a:lnTo>
                <a:lnTo>
                  <a:pt x="1147390" y="269349"/>
                </a:lnTo>
                <a:lnTo>
                  <a:pt x="1150819" y="315986"/>
                </a:lnTo>
                <a:lnTo>
                  <a:pt x="1150819" y="336712"/>
                </a:lnTo>
                <a:lnTo>
                  <a:pt x="1167528" y="372408"/>
                </a:lnTo>
                <a:lnTo>
                  <a:pt x="1199510" y="405470"/>
                </a:lnTo>
                <a:lnTo>
                  <a:pt x="1239972" y="432401"/>
                </a:lnTo>
                <a:lnTo>
                  <a:pt x="1282125" y="449706"/>
                </a:lnTo>
                <a:lnTo>
                  <a:pt x="1319175" y="453890"/>
                </a:lnTo>
                <a:lnTo>
                  <a:pt x="1301923" y="499258"/>
                </a:lnTo>
                <a:lnTo>
                  <a:pt x="1277777" y="538182"/>
                </a:lnTo>
                <a:lnTo>
                  <a:pt x="1246624" y="571078"/>
                </a:lnTo>
                <a:lnTo>
                  <a:pt x="1208347" y="598364"/>
                </a:lnTo>
                <a:lnTo>
                  <a:pt x="1162831" y="620456"/>
                </a:lnTo>
                <a:lnTo>
                  <a:pt x="1109960" y="637772"/>
                </a:lnTo>
                <a:lnTo>
                  <a:pt x="1049620" y="650730"/>
                </a:lnTo>
                <a:lnTo>
                  <a:pt x="1048231" y="652119"/>
                </a:lnTo>
                <a:lnTo>
                  <a:pt x="1011765" y="684822"/>
                </a:lnTo>
                <a:lnTo>
                  <a:pt x="974135" y="707855"/>
                </a:lnTo>
                <a:lnTo>
                  <a:pt x="933120" y="724135"/>
                </a:lnTo>
                <a:lnTo>
                  <a:pt x="888931" y="733801"/>
                </a:lnTo>
                <a:lnTo>
                  <a:pt x="841780" y="736992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82424" y="2947987"/>
            <a:ext cx="0" cy="4019550"/>
          </a:xfrm>
          <a:custGeom>
            <a:avLst/>
            <a:gdLst/>
            <a:ahLst/>
            <a:cxnLst/>
            <a:rect l="l" t="t" r="r" b="b"/>
            <a:pathLst>
              <a:path h="4019550">
                <a:moveTo>
                  <a:pt x="0" y="0"/>
                </a:moveTo>
                <a:lnTo>
                  <a:pt x="0" y="4019549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02625" y="4107028"/>
            <a:ext cx="1015365" cy="71120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800" b="1" spc="-20" dirty="0">
                <a:solidFill>
                  <a:srgbClr val="E4E4E4"/>
                </a:solidFill>
                <a:latin typeface="Trebuchet MS"/>
                <a:cs typeface="Trebuchet MS"/>
              </a:rPr>
              <a:t>&gt;50%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800" b="1" spc="-10" dirty="0">
                <a:solidFill>
                  <a:srgbClr val="E4E4E4"/>
                </a:solidFill>
                <a:latin typeface="Trebuchet MS"/>
                <a:cs typeface="Trebuchet MS"/>
              </a:rPr>
              <a:t>gadījumu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27783" y="3114675"/>
            <a:ext cx="1278255" cy="3695700"/>
          </a:xfrm>
          <a:custGeom>
            <a:avLst/>
            <a:gdLst/>
            <a:ahLst/>
            <a:cxnLst/>
            <a:rect l="l" t="t" r="r" b="b"/>
            <a:pathLst>
              <a:path w="1278254" h="3695700">
                <a:moveTo>
                  <a:pt x="639587" y="627922"/>
                </a:moveTo>
                <a:lnTo>
                  <a:pt x="593112" y="624521"/>
                </a:lnTo>
                <a:lnTo>
                  <a:pt x="548755" y="614641"/>
                </a:lnTo>
                <a:lnTo>
                  <a:pt x="507003" y="598768"/>
                </a:lnTo>
                <a:lnTo>
                  <a:pt x="468342" y="577387"/>
                </a:lnTo>
                <a:lnTo>
                  <a:pt x="433258" y="550983"/>
                </a:lnTo>
                <a:lnTo>
                  <a:pt x="402237" y="520041"/>
                </a:lnTo>
                <a:lnTo>
                  <a:pt x="375767" y="485047"/>
                </a:lnTo>
                <a:lnTo>
                  <a:pt x="354332" y="446486"/>
                </a:lnTo>
                <a:lnTo>
                  <a:pt x="338419" y="404842"/>
                </a:lnTo>
                <a:lnTo>
                  <a:pt x="328515" y="360602"/>
                </a:lnTo>
                <a:lnTo>
                  <a:pt x="325106" y="314249"/>
                </a:lnTo>
                <a:lnTo>
                  <a:pt x="328512" y="267780"/>
                </a:lnTo>
                <a:lnTo>
                  <a:pt x="338410" y="223438"/>
                </a:lnTo>
                <a:lnTo>
                  <a:pt x="354313" y="181708"/>
                </a:lnTo>
                <a:lnTo>
                  <a:pt x="375738" y="143074"/>
                </a:lnTo>
                <a:lnTo>
                  <a:pt x="402198" y="108021"/>
                </a:lnTo>
                <a:lnTo>
                  <a:pt x="433211" y="77032"/>
                </a:lnTo>
                <a:lnTo>
                  <a:pt x="468291" y="50591"/>
                </a:lnTo>
                <a:lnTo>
                  <a:pt x="506953" y="29184"/>
                </a:lnTo>
                <a:lnTo>
                  <a:pt x="548713" y="13293"/>
                </a:lnTo>
                <a:lnTo>
                  <a:pt x="593086" y="3404"/>
                </a:lnTo>
                <a:lnTo>
                  <a:pt x="639587" y="0"/>
                </a:lnTo>
                <a:lnTo>
                  <a:pt x="685881" y="3404"/>
                </a:lnTo>
                <a:lnTo>
                  <a:pt x="730075" y="13293"/>
                </a:lnTo>
                <a:lnTo>
                  <a:pt x="771681" y="29184"/>
                </a:lnTo>
                <a:lnTo>
                  <a:pt x="810213" y="50591"/>
                </a:lnTo>
                <a:lnTo>
                  <a:pt x="845185" y="77032"/>
                </a:lnTo>
                <a:lnTo>
                  <a:pt x="876111" y="108021"/>
                </a:lnTo>
                <a:lnTo>
                  <a:pt x="902505" y="143074"/>
                </a:lnTo>
                <a:lnTo>
                  <a:pt x="923879" y="181708"/>
                </a:lnTo>
                <a:lnTo>
                  <a:pt x="939749" y="223438"/>
                </a:lnTo>
                <a:lnTo>
                  <a:pt x="949627" y="267780"/>
                </a:lnTo>
                <a:lnTo>
                  <a:pt x="953028" y="314249"/>
                </a:lnTo>
                <a:lnTo>
                  <a:pt x="949627" y="360602"/>
                </a:lnTo>
                <a:lnTo>
                  <a:pt x="939749" y="404842"/>
                </a:lnTo>
                <a:lnTo>
                  <a:pt x="923879" y="446486"/>
                </a:lnTo>
                <a:lnTo>
                  <a:pt x="902505" y="485047"/>
                </a:lnTo>
                <a:lnTo>
                  <a:pt x="876111" y="520041"/>
                </a:lnTo>
                <a:lnTo>
                  <a:pt x="845185" y="550983"/>
                </a:lnTo>
                <a:lnTo>
                  <a:pt x="810213" y="577387"/>
                </a:lnTo>
                <a:lnTo>
                  <a:pt x="771681" y="598768"/>
                </a:lnTo>
                <a:lnTo>
                  <a:pt x="730075" y="614641"/>
                </a:lnTo>
                <a:lnTo>
                  <a:pt x="685881" y="624521"/>
                </a:lnTo>
                <a:lnTo>
                  <a:pt x="639587" y="627922"/>
                </a:lnTo>
                <a:close/>
              </a:path>
              <a:path w="1278254" h="3695700">
                <a:moveTo>
                  <a:pt x="105211" y="2133689"/>
                </a:moveTo>
                <a:lnTo>
                  <a:pt x="97705" y="2133689"/>
                </a:lnTo>
                <a:lnTo>
                  <a:pt x="93893" y="2133227"/>
                </a:lnTo>
                <a:lnTo>
                  <a:pt x="53885" y="2120857"/>
                </a:lnTo>
                <a:lnTo>
                  <a:pt x="22859" y="2094898"/>
                </a:lnTo>
                <a:lnTo>
                  <a:pt x="3886" y="2059136"/>
                </a:lnTo>
                <a:lnTo>
                  <a:pt x="0" y="2017274"/>
                </a:lnTo>
                <a:lnTo>
                  <a:pt x="13270" y="1862242"/>
                </a:lnTo>
                <a:lnTo>
                  <a:pt x="45358" y="1515265"/>
                </a:lnTo>
                <a:lnTo>
                  <a:pt x="84679" y="1153520"/>
                </a:lnTo>
                <a:lnTo>
                  <a:pt x="119648" y="954183"/>
                </a:lnTo>
                <a:lnTo>
                  <a:pt x="139838" y="916161"/>
                </a:lnTo>
                <a:lnTo>
                  <a:pt x="162255" y="880822"/>
                </a:lnTo>
                <a:lnTo>
                  <a:pt x="187352" y="848285"/>
                </a:lnTo>
                <a:lnTo>
                  <a:pt x="215586" y="818670"/>
                </a:lnTo>
                <a:lnTo>
                  <a:pt x="247412" y="792094"/>
                </a:lnTo>
                <a:lnTo>
                  <a:pt x="283284" y="768676"/>
                </a:lnTo>
                <a:lnTo>
                  <a:pt x="323657" y="748536"/>
                </a:lnTo>
                <a:lnTo>
                  <a:pt x="368988" y="731791"/>
                </a:lnTo>
                <a:lnTo>
                  <a:pt x="419730" y="718561"/>
                </a:lnTo>
                <a:lnTo>
                  <a:pt x="476340" y="708963"/>
                </a:lnTo>
                <a:lnTo>
                  <a:pt x="539272" y="703118"/>
                </a:lnTo>
                <a:lnTo>
                  <a:pt x="608982" y="701143"/>
                </a:lnTo>
                <a:lnTo>
                  <a:pt x="669152" y="701143"/>
                </a:lnTo>
                <a:lnTo>
                  <a:pt x="738886" y="703118"/>
                </a:lnTo>
                <a:lnTo>
                  <a:pt x="801834" y="708963"/>
                </a:lnTo>
                <a:lnTo>
                  <a:pt x="858452" y="718561"/>
                </a:lnTo>
                <a:lnTo>
                  <a:pt x="909197" y="731791"/>
                </a:lnTo>
                <a:lnTo>
                  <a:pt x="954526" y="748536"/>
                </a:lnTo>
                <a:lnTo>
                  <a:pt x="994893" y="768676"/>
                </a:lnTo>
                <a:lnTo>
                  <a:pt x="1030757" y="792094"/>
                </a:lnTo>
                <a:lnTo>
                  <a:pt x="1062573" y="818670"/>
                </a:lnTo>
                <a:lnTo>
                  <a:pt x="1090798" y="848285"/>
                </a:lnTo>
                <a:lnTo>
                  <a:pt x="1115887" y="880822"/>
                </a:lnTo>
                <a:lnTo>
                  <a:pt x="1138298" y="916161"/>
                </a:lnTo>
                <a:lnTo>
                  <a:pt x="1158486" y="954183"/>
                </a:lnTo>
                <a:lnTo>
                  <a:pt x="1170557" y="999696"/>
                </a:lnTo>
                <a:lnTo>
                  <a:pt x="1177259" y="1037872"/>
                </a:lnTo>
                <a:lnTo>
                  <a:pt x="1184300" y="1084695"/>
                </a:lnTo>
                <a:lnTo>
                  <a:pt x="1191599" y="1138940"/>
                </a:lnTo>
                <a:lnTo>
                  <a:pt x="1197174" y="1184009"/>
                </a:lnTo>
                <a:lnTo>
                  <a:pt x="292537" y="1184009"/>
                </a:lnTo>
                <a:lnTo>
                  <a:pt x="209846" y="2039448"/>
                </a:lnTo>
                <a:lnTo>
                  <a:pt x="198759" y="2076976"/>
                </a:lnTo>
                <a:lnTo>
                  <a:pt x="175545" y="2106837"/>
                </a:lnTo>
                <a:lnTo>
                  <a:pt x="143323" y="2126565"/>
                </a:lnTo>
                <a:lnTo>
                  <a:pt x="105211" y="2133689"/>
                </a:lnTo>
                <a:close/>
              </a:path>
              <a:path w="1278254" h="3695700">
                <a:moveTo>
                  <a:pt x="375575" y="3695700"/>
                </a:moveTo>
                <a:lnTo>
                  <a:pt x="370493" y="3695700"/>
                </a:lnTo>
                <a:lnTo>
                  <a:pt x="366913" y="3695238"/>
                </a:lnTo>
                <a:lnTo>
                  <a:pt x="319946" y="3682404"/>
                </a:lnTo>
                <a:lnTo>
                  <a:pt x="282822" y="3653372"/>
                </a:lnTo>
                <a:lnTo>
                  <a:pt x="259188" y="3612474"/>
                </a:lnTo>
                <a:lnTo>
                  <a:pt x="252693" y="3564040"/>
                </a:lnTo>
                <a:lnTo>
                  <a:pt x="313095" y="1848081"/>
                </a:lnTo>
                <a:lnTo>
                  <a:pt x="292537" y="1184009"/>
                </a:lnTo>
                <a:lnTo>
                  <a:pt x="985596" y="1184009"/>
                </a:lnTo>
                <a:lnTo>
                  <a:pt x="965039" y="1848081"/>
                </a:lnTo>
                <a:lnTo>
                  <a:pt x="976296" y="2167874"/>
                </a:lnTo>
                <a:lnTo>
                  <a:pt x="639009" y="2167874"/>
                </a:lnTo>
                <a:lnTo>
                  <a:pt x="499265" y="3581133"/>
                </a:lnTo>
                <a:lnTo>
                  <a:pt x="486971" y="3626465"/>
                </a:lnTo>
                <a:lnTo>
                  <a:pt x="459811" y="3662799"/>
                </a:lnTo>
                <a:lnTo>
                  <a:pt x="421455" y="3686942"/>
                </a:lnTo>
                <a:lnTo>
                  <a:pt x="375575" y="3695700"/>
                </a:lnTo>
                <a:close/>
              </a:path>
              <a:path w="1278254" h="3695700">
                <a:moveTo>
                  <a:pt x="1180429" y="2133689"/>
                </a:moveTo>
                <a:lnTo>
                  <a:pt x="1172922" y="2133689"/>
                </a:lnTo>
                <a:lnTo>
                  <a:pt x="1134810" y="2126563"/>
                </a:lnTo>
                <a:lnTo>
                  <a:pt x="1102589" y="2106823"/>
                </a:lnTo>
                <a:lnTo>
                  <a:pt x="1079375" y="2076927"/>
                </a:lnTo>
                <a:lnTo>
                  <a:pt x="1068288" y="2039333"/>
                </a:lnTo>
                <a:lnTo>
                  <a:pt x="985596" y="1184009"/>
                </a:lnTo>
                <a:lnTo>
                  <a:pt x="1197174" y="1184009"/>
                </a:lnTo>
                <a:lnTo>
                  <a:pt x="1206650" y="1264802"/>
                </a:lnTo>
                <a:lnTo>
                  <a:pt x="1214242" y="1333968"/>
                </a:lnTo>
                <a:lnTo>
                  <a:pt x="1221772" y="1405659"/>
                </a:lnTo>
                <a:lnTo>
                  <a:pt x="1229160" y="1478650"/>
                </a:lnTo>
                <a:lnTo>
                  <a:pt x="1236325" y="1551717"/>
                </a:lnTo>
                <a:lnTo>
                  <a:pt x="1243188" y="1623635"/>
                </a:lnTo>
                <a:lnTo>
                  <a:pt x="1249668" y="1693180"/>
                </a:lnTo>
                <a:lnTo>
                  <a:pt x="1255686" y="1759127"/>
                </a:lnTo>
                <a:lnTo>
                  <a:pt x="1261161" y="1820252"/>
                </a:lnTo>
                <a:lnTo>
                  <a:pt x="1266014" y="1875329"/>
                </a:lnTo>
                <a:lnTo>
                  <a:pt x="1270164" y="1923136"/>
                </a:lnTo>
                <a:lnTo>
                  <a:pt x="1273531" y="1962446"/>
                </a:lnTo>
                <a:lnTo>
                  <a:pt x="1278134" y="2017159"/>
                </a:lnTo>
                <a:lnTo>
                  <a:pt x="1274247" y="2059087"/>
                </a:lnTo>
                <a:lnTo>
                  <a:pt x="1255250" y="2094913"/>
                </a:lnTo>
                <a:lnTo>
                  <a:pt x="1224241" y="2120859"/>
                </a:lnTo>
                <a:lnTo>
                  <a:pt x="1184240" y="2133227"/>
                </a:lnTo>
                <a:lnTo>
                  <a:pt x="1180429" y="2133689"/>
                </a:lnTo>
                <a:close/>
              </a:path>
              <a:path w="1278254" h="3695700">
                <a:moveTo>
                  <a:pt x="907640" y="3695700"/>
                </a:moveTo>
                <a:lnTo>
                  <a:pt x="902559" y="3695700"/>
                </a:lnTo>
                <a:lnTo>
                  <a:pt x="856727" y="3686942"/>
                </a:lnTo>
                <a:lnTo>
                  <a:pt x="818366" y="3662799"/>
                </a:lnTo>
                <a:lnTo>
                  <a:pt x="791179" y="3626465"/>
                </a:lnTo>
                <a:lnTo>
                  <a:pt x="778868" y="3581133"/>
                </a:lnTo>
                <a:lnTo>
                  <a:pt x="639009" y="2167874"/>
                </a:lnTo>
                <a:lnTo>
                  <a:pt x="976296" y="2167874"/>
                </a:lnTo>
                <a:lnTo>
                  <a:pt x="1025441" y="3564040"/>
                </a:lnTo>
                <a:lnTo>
                  <a:pt x="1018946" y="3612474"/>
                </a:lnTo>
                <a:lnTo>
                  <a:pt x="995312" y="3653372"/>
                </a:lnTo>
                <a:lnTo>
                  <a:pt x="958187" y="3682404"/>
                </a:lnTo>
                <a:lnTo>
                  <a:pt x="911221" y="3695238"/>
                </a:lnTo>
                <a:lnTo>
                  <a:pt x="907640" y="369570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0" y="2976562"/>
            <a:ext cx="0" cy="4019550"/>
          </a:xfrm>
          <a:custGeom>
            <a:avLst/>
            <a:gdLst/>
            <a:ahLst/>
            <a:cxnLst/>
            <a:rect l="l" t="t" r="r" b="b"/>
            <a:pathLst>
              <a:path h="4019550">
                <a:moveTo>
                  <a:pt x="0" y="0"/>
                </a:moveTo>
                <a:lnTo>
                  <a:pt x="0" y="4019549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646024" y="5558111"/>
            <a:ext cx="3562350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sz="1800" spc="135" dirty="0">
                <a:latin typeface="Trebuchet MS"/>
                <a:cs typeface="Trebuchet MS"/>
              </a:rPr>
              <a:t>45%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sievietes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vecumā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no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85" dirty="0">
                <a:latin typeface="Trebuchet MS"/>
                <a:cs typeface="Trebuchet MS"/>
              </a:rPr>
              <a:t>3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līdz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55" dirty="0">
                <a:latin typeface="Trebuchet MS"/>
                <a:cs typeface="Trebuchet MS"/>
              </a:rPr>
              <a:t>92 </a:t>
            </a:r>
            <a:r>
              <a:rPr sz="1800" dirty="0">
                <a:latin typeface="Trebuchet MS"/>
                <a:cs typeface="Trebuchet MS"/>
              </a:rPr>
              <a:t>gadiem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(vidējais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60" dirty="0">
                <a:latin typeface="Trebuchet MS"/>
                <a:cs typeface="Trebuchet MS"/>
              </a:rPr>
              <a:t>vecums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80" dirty="0">
                <a:latin typeface="Trebuchet MS"/>
                <a:cs typeface="Trebuchet MS"/>
              </a:rPr>
              <a:t>45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gadi)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172949" y="56292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399" y="304799"/>
                </a:moveTo>
                <a:lnTo>
                  <a:pt x="104224" y="297029"/>
                </a:lnTo>
                <a:lnTo>
                  <a:pt x="62388" y="275391"/>
                </a:lnTo>
                <a:lnTo>
                  <a:pt x="29400" y="242399"/>
                </a:lnTo>
                <a:lnTo>
                  <a:pt x="7768" y="200564"/>
                </a:lnTo>
                <a:lnTo>
                  <a:pt x="0" y="152399"/>
                </a:lnTo>
                <a:lnTo>
                  <a:pt x="7768" y="104224"/>
                </a:lnTo>
                <a:lnTo>
                  <a:pt x="29400" y="62388"/>
                </a:lnTo>
                <a:lnTo>
                  <a:pt x="62388" y="29400"/>
                </a:lnTo>
                <a:lnTo>
                  <a:pt x="104224" y="7768"/>
                </a:lnTo>
                <a:lnTo>
                  <a:pt x="152399" y="0"/>
                </a:lnTo>
                <a:lnTo>
                  <a:pt x="181854" y="2864"/>
                </a:lnTo>
                <a:lnTo>
                  <a:pt x="209378" y="11084"/>
                </a:lnTo>
                <a:lnTo>
                  <a:pt x="234452" y="24102"/>
                </a:lnTo>
                <a:lnTo>
                  <a:pt x="256555" y="41357"/>
                </a:lnTo>
                <a:lnTo>
                  <a:pt x="196091" y="101822"/>
                </a:lnTo>
                <a:lnTo>
                  <a:pt x="99174" y="101822"/>
                </a:lnTo>
                <a:lnTo>
                  <a:pt x="58597" y="142398"/>
                </a:lnTo>
                <a:lnTo>
                  <a:pt x="147647" y="231438"/>
                </a:lnTo>
                <a:lnTo>
                  <a:pt x="281060" y="231438"/>
                </a:lnTo>
                <a:lnTo>
                  <a:pt x="275391" y="242399"/>
                </a:lnTo>
                <a:lnTo>
                  <a:pt x="242399" y="275391"/>
                </a:lnTo>
                <a:lnTo>
                  <a:pt x="200564" y="297029"/>
                </a:lnTo>
                <a:lnTo>
                  <a:pt x="152399" y="304799"/>
                </a:lnTo>
                <a:close/>
              </a:path>
              <a:path w="304800" h="304800">
                <a:moveTo>
                  <a:pt x="281060" y="231438"/>
                </a:moveTo>
                <a:lnTo>
                  <a:pt x="147647" y="231438"/>
                </a:lnTo>
                <a:lnTo>
                  <a:pt x="290607" y="88477"/>
                </a:lnTo>
                <a:lnTo>
                  <a:pt x="296630" y="103464"/>
                </a:lnTo>
                <a:lnTo>
                  <a:pt x="301086" y="119167"/>
                </a:lnTo>
                <a:lnTo>
                  <a:pt x="303850" y="135505"/>
                </a:lnTo>
                <a:lnTo>
                  <a:pt x="304799" y="152399"/>
                </a:lnTo>
                <a:lnTo>
                  <a:pt x="297029" y="200564"/>
                </a:lnTo>
                <a:lnTo>
                  <a:pt x="281060" y="231438"/>
                </a:lnTo>
                <a:close/>
              </a:path>
              <a:path w="304800" h="304800">
                <a:moveTo>
                  <a:pt x="147637" y="150275"/>
                </a:moveTo>
                <a:lnTo>
                  <a:pt x="99174" y="101822"/>
                </a:lnTo>
                <a:lnTo>
                  <a:pt x="196091" y="101822"/>
                </a:lnTo>
                <a:lnTo>
                  <a:pt x="147637" y="1502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646024" y="4110310"/>
            <a:ext cx="3498850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sz="1800" spc="135" dirty="0">
                <a:latin typeface="Trebuchet MS"/>
                <a:cs typeface="Trebuchet MS"/>
              </a:rPr>
              <a:t>55%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vīrieši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vecumā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no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80" dirty="0">
                <a:latin typeface="Trebuchet MS"/>
                <a:cs typeface="Trebuchet MS"/>
              </a:rPr>
              <a:t>17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līdz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55" dirty="0">
                <a:latin typeface="Trebuchet MS"/>
                <a:cs typeface="Trebuchet MS"/>
              </a:rPr>
              <a:t>82 </a:t>
            </a:r>
            <a:r>
              <a:rPr sz="1800" dirty="0">
                <a:latin typeface="Trebuchet MS"/>
                <a:cs typeface="Trebuchet MS"/>
              </a:rPr>
              <a:t>gadiem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(vidējais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60" dirty="0">
                <a:latin typeface="Trebuchet MS"/>
                <a:cs typeface="Trebuchet MS"/>
              </a:rPr>
              <a:t>vecums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80" dirty="0">
                <a:latin typeface="Trebuchet MS"/>
                <a:cs typeface="Trebuchet MS"/>
              </a:rPr>
              <a:t>49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gadi)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172949" y="41814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399" y="304799"/>
                </a:moveTo>
                <a:lnTo>
                  <a:pt x="104224" y="297029"/>
                </a:lnTo>
                <a:lnTo>
                  <a:pt x="62388" y="275391"/>
                </a:lnTo>
                <a:lnTo>
                  <a:pt x="29400" y="242399"/>
                </a:lnTo>
                <a:lnTo>
                  <a:pt x="7768" y="200564"/>
                </a:lnTo>
                <a:lnTo>
                  <a:pt x="0" y="152399"/>
                </a:lnTo>
                <a:lnTo>
                  <a:pt x="7768" y="104224"/>
                </a:lnTo>
                <a:lnTo>
                  <a:pt x="29400" y="62388"/>
                </a:lnTo>
                <a:lnTo>
                  <a:pt x="62388" y="29400"/>
                </a:lnTo>
                <a:lnTo>
                  <a:pt x="104224" y="7768"/>
                </a:lnTo>
                <a:lnTo>
                  <a:pt x="152399" y="0"/>
                </a:lnTo>
                <a:lnTo>
                  <a:pt x="181854" y="2864"/>
                </a:lnTo>
                <a:lnTo>
                  <a:pt x="209378" y="11084"/>
                </a:lnTo>
                <a:lnTo>
                  <a:pt x="234452" y="24102"/>
                </a:lnTo>
                <a:lnTo>
                  <a:pt x="256555" y="41357"/>
                </a:lnTo>
                <a:lnTo>
                  <a:pt x="196091" y="101822"/>
                </a:lnTo>
                <a:lnTo>
                  <a:pt x="99174" y="101822"/>
                </a:lnTo>
                <a:lnTo>
                  <a:pt x="58597" y="142398"/>
                </a:lnTo>
                <a:lnTo>
                  <a:pt x="147647" y="231438"/>
                </a:lnTo>
                <a:lnTo>
                  <a:pt x="281060" y="231438"/>
                </a:lnTo>
                <a:lnTo>
                  <a:pt x="275391" y="242399"/>
                </a:lnTo>
                <a:lnTo>
                  <a:pt x="242399" y="275391"/>
                </a:lnTo>
                <a:lnTo>
                  <a:pt x="200564" y="297029"/>
                </a:lnTo>
                <a:lnTo>
                  <a:pt x="152399" y="304799"/>
                </a:lnTo>
                <a:close/>
              </a:path>
              <a:path w="304800" h="304800">
                <a:moveTo>
                  <a:pt x="281060" y="231438"/>
                </a:moveTo>
                <a:lnTo>
                  <a:pt x="147647" y="231438"/>
                </a:lnTo>
                <a:lnTo>
                  <a:pt x="290607" y="88477"/>
                </a:lnTo>
                <a:lnTo>
                  <a:pt x="296630" y="103464"/>
                </a:lnTo>
                <a:lnTo>
                  <a:pt x="301086" y="119167"/>
                </a:lnTo>
                <a:lnTo>
                  <a:pt x="303850" y="135505"/>
                </a:lnTo>
                <a:lnTo>
                  <a:pt x="304799" y="152399"/>
                </a:lnTo>
                <a:lnTo>
                  <a:pt x="297029" y="200564"/>
                </a:lnTo>
                <a:lnTo>
                  <a:pt x="281060" y="231438"/>
                </a:lnTo>
                <a:close/>
              </a:path>
              <a:path w="304800" h="304800">
                <a:moveTo>
                  <a:pt x="147637" y="150275"/>
                </a:moveTo>
                <a:lnTo>
                  <a:pt x="99174" y="101822"/>
                </a:lnTo>
                <a:lnTo>
                  <a:pt x="196091" y="101822"/>
                </a:lnTo>
                <a:lnTo>
                  <a:pt x="147637" y="1502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35324" y="4110310"/>
            <a:ext cx="3867785" cy="2501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100">
              <a:lnSpc>
                <a:spcPct val="125000"/>
              </a:lnSpc>
              <a:spcBef>
                <a:spcPts val="95"/>
              </a:spcBef>
            </a:pPr>
            <a:r>
              <a:rPr sz="1800" spc="135" dirty="0">
                <a:solidFill>
                  <a:srgbClr val="E44D24"/>
                </a:solidFill>
                <a:latin typeface="Trebuchet MS"/>
                <a:cs typeface="Trebuchet MS"/>
              </a:rPr>
              <a:t>85%</a:t>
            </a:r>
            <a:r>
              <a:rPr sz="1800" spc="-5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vīrieši</a:t>
            </a:r>
            <a:r>
              <a:rPr sz="1800" spc="-5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vecumā</a:t>
            </a:r>
            <a:r>
              <a:rPr sz="1800" spc="-4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no</a:t>
            </a:r>
            <a:r>
              <a:rPr sz="1800" spc="-5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E44D24"/>
                </a:solidFill>
                <a:latin typeface="Trebuchet MS"/>
                <a:cs typeface="Trebuchet MS"/>
              </a:rPr>
              <a:t>15</a:t>
            </a:r>
            <a:r>
              <a:rPr sz="1800" spc="-5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līdz</a:t>
            </a:r>
            <a:r>
              <a:rPr sz="1800" spc="-4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E44D24"/>
                </a:solidFill>
                <a:latin typeface="Trebuchet MS"/>
                <a:cs typeface="Trebuchet MS"/>
              </a:rPr>
              <a:t>73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gadiem</a:t>
            </a:r>
            <a:r>
              <a:rPr sz="1800" spc="-4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E44D24"/>
                </a:solidFill>
                <a:latin typeface="Trebuchet MS"/>
                <a:cs typeface="Trebuchet MS"/>
              </a:rPr>
              <a:t>(vidējais</a:t>
            </a:r>
            <a:r>
              <a:rPr sz="1800" spc="-4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E44D24"/>
                </a:solidFill>
                <a:latin typeface="Trebuchet MS"/>
                <a:cs typeface="Trebuchet MS"/>
              </a:rPr>
              <a:t>vecums</a:t>
            </a:r>
            <a:r>
              <a:rPr sz="1800" spc="-4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E44D24"/>
                </a:solidFill>
                <a:latin typeface="Trebuchet MS"/>
                <a:cs typeface="Trebuchet MS"/>
              </a:rPr>
              <a:t>41</a:t>
            </a:r>
            <a:r>
              <a:rPr sz="1800" spc="-4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E44D24"/>
                </a:solidFill>
                <a:latin typeface="Trebuchet MS"/>
                <a:cs typeface="Trebuchet MS"/>
              </a:rPr>
              <a:t>gads), </a:t>
            </a:r>
            <a:r>
              <a:rPr sz="1800" spc="135" dirty="0">
                <a:solidFill>
                  <a:srgbClr val="E44D24"/>
                </a:solidFill>
                <a:latin typeface="Trebuchet MS"/>
                <a:cs typeface="Trebuchet MS"/>
              </a:rPr>
              <a:t>65%</a:t>
            </a:r>
            <a:r>
              <a:rPr sz="1800" spc="-4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no</a:t>
            </a:r>
            <a:r>
              <a:rPr sz="1800" spc="-4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E44D24"/>
                </a:solidFill>
                <a:latin typeface="Trebuchet MS"/>
                <a:cs typeface="Trebuchet MS"/>
              </a:rPr>
              <a:t>aizturētajiem</a:t>
            </a:r>
            <a:r>
              <a:rPr sz="1800" spc="-4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vīriešiem</a:t>
            </a:r>
            <a:r>
              <a:rPr sz="1800" spc="-4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E44D24"/>
                </a:solidFill>
                <a:latin typeface="Trebuchet MS"/>
                <a:cs typeface="Trebuchet MS"/>
              </a:rPr>
              <a:t>agrāk </a:t>
            </a:r>
            <a:r>
              <a:rPr sz="1800" spc="-50" dirty="0">
                <a:solidFill>
                  <a:srgbClr val="E44D24"/>
                </a:solidFill>
                <a:latin typeface="Trebuchet MS"/>
                <a:cs typeface="Trebuchet MS"/>
              </a:rPr>
              <a:t>jau</a:t>
            </a:r>
            <a:r>
              <a:rPr sz="1800" spc="-8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E44D24"/>
                </a:solidFill>
                <a:latin typeface="Trebuchet MS"/>
                <a:cs typeface="Trebuchet MS"/>
              </a:rPr>
              <a:t>bija</a:t>
            </a:r>
            <a:r>
              <a:rPr sz="1800" spc="-7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E44D24"/>
                </a:solidFill>
                <a:latin typeface="Trebuchet MS"/>
                <a:cs typeface="Trebuchet MS"/>
              </a:rPr>
              <a:t>tiesāti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25000"/>
              </a:lnSpc>
              <a:spcBef>
                <a:spcPts val="600"/>
              </a:spcBef>
            </a:pPr>
            <a:r>
              <a:rPr sz="1800" spc="135" dirty="0">
                <a:solidFill>
                  <a:srgbClr val="E44D24"/>
                </a:solidFill>
                <a:latin typeface="Trebuchet MS"/>
                <a:cs typeface="Trebuchet MS"/>
              </a:rPr>
              <a:t>15%</a:t>
            </a:r>
            <a:r>
              <a:rPr sz="1800" spc="-2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sievietes</a:t>
            </a:r>
            <a:r>
              <a:rPr sz="1800" spc="-2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vecumā</a:t>
            </a:r>
            <a:r>
              <a:rPr sz="1800" spc="-2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no</a:t>
            </a:r>
            <a:r>
              <a:rPr sz="1800" spc="-2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E44D24"/>
                </a:solidFill>
                <a:latin typeface="Trebuchet MS"/>
                <a:cs typeface="Trebuchet MS"/>
              </a:rPr>
              <a:t>14</a:t>
            </a:r>
            <a:r>
              <a:rPr sz="1800" spc="-2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līdz</a:t>
            </a:r>
            <a:r>
              <a:rPr sz="1800" spc="-2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E44D24"/>
                </a:solidFill>
                <a:latin typeface="Trebuchet MS"/>
                <a:cs typeface="Trebuchet MS"/>
              </a:rPr>
              <a:t>55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gadiem</a:t>
            </a:r>
            <a:r>
              <a:rPr sz="1800" spc="-5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E44D24"/>
                </a:solidFill>
                <a:latin typeface="Trebuchet MS"/>
                <a:cs typeface="Trebuchet MS"/>
              </a:rPr>
              <a:t>(vidējais</a:t>
            </a:r>
            <a:r>
              <a:rPr sz="1800" spc="-5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E44D24"/>
                </a:solidFill>
                <a:latin typeface="Trebuchet MS"/>
                <a:cs typeface="Trebuchet MS"/>
              </a:rPr>
              <a:t>vecums</a:t>
            </a:r>
            <a:r>
              <a:rPr sz="1800" spc="-5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E44D24"/>
                </a:solidFill>
                <a:latin typeface="Trebuchet MS"/>
                <a:cs typeface="Trebuchet MS"/>
              </a:rPr>
              <a:t>30</a:t>
            </a:r>
            <a:r>
              <a:rPr sz="1800" spc="-5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E44D24"/>
                </a:solidFill>
                <a:latin typeface="Trebuchet MS"/>
                <a:cs typeface="Trebuchet MS"/>
              </a:rPr>
              <a:t>gadi),</a:t>
            </a:r>
            <a:r>
              <a:rPr sz="1800" spc="-4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E44D24"/>
                </a:solidFill>
                <a:latin typeface="Trebuchet MS"/>
                <a:cs typeface="Trebuchet MS"/>
              </a:rPr>
              <a:t>no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tām</a:t>
            </a:r>
            <a:r>
              <a:rPr sz="1800" spc="-5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135" dirty="0">
                <a:solidFill>
                  <a:srgbClr val="E44D24"/>
                </a:solidFill>
                <a:latin typeface="Trebuchet MS"/>
                <a:cs typeface="Trebuchet MS"/>
              </a:rPr>
              <a:t>25%</a:t>
            </a:r>
            <a:r>
              <a:rPr sz="1800" spc="-5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agrāk</a:t>
            </a:r>
            <a:r>
              <a:rPr sz="1800" spc="-50" dirty="0">
                <a:solidFill>
                  <a:srgbClr val="E44D24"/>
                </a:solidFill>
                <a:latin typeface="Trebuchet MS"/>
                <a:cs typeface="Trebuchet MS"/>
              </a:rPr>
              <a:t> jau</a:t>
            </a:r>
            <a:r>
              <a:rPr sz="1800" spc="-5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E44D24"/>
                </a:solidFill>
                <a:latin typeface="Trebuchet MS"/>
                <a:cs typeface="Trebuchet MS"/>
              </a:rPr>
              <a:t>bija</a:t>
            </a:r>
            <a:r>
              <a:rPr sz="1800" spc="-5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E44D24"/>
                </a:solidFill>
                <a:latin typeface="Trebuchet MS"/>
                <a:cs typeface="Trebuchet MS"/>
              </a:rPr>
              <a:t>tiesātas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62249" y="41814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399" y="304799"/>
                </a:moveTo>
                <a:lnTo>
                  <a:pt x="104224" y="297029"/>
                </a:lnTo>
                <a:lnTo>
                  <a:pt x="62388" y="275391"/>
                </a:lnTo>
                <a:lnTo>
                  <a:pt x="29400" y="242399"/>
                </a:lnTo>
                <a:lnTo>
                  <a:pt x="7768" y="200564"/>
                </a:lnTo>
                <a:lnTo>
                  <a:pt x="0" y="152399"/>
                </a:lnTo>
                <a:lnTo>
                  <a:pt x="7768" y="104224"/>
                </a:lnTo>
                <a:lnTo>
                  <a:pt x="29400" y="62388"/>
                </a:lnTo>
                <a:lnTo>
                  <a:pt x="62388" y="29400"/>
                </a:lnTo>
                <a:lnTo>
                  <a:pt x="104224" y="7768"/>
                </a:lnTo>
                <a:lnTo>
                  <a:pt x="152399" y="0"/>
                </a:lnTo>
                <a:lnTo>
                  <a:pt x="181854" y="2864"/>
                </a:lnTo>
                <a:lnTo>
                  <a:pt x="209378" y="11084"/>
                </a:lnTo>
                <a:lnTo>
                  <a:pt x="234452" y="24102"/>
                </a:lnTo>
                <a:lnTo>
                  <a:pt x="256555" y="41357"/>
                </a:lnTo>
                <a:lnTo>
                  <a:pt x="196091" y="101822"/>
                </a:lnTo>
                <a:lnTo>
                  <a:pt x="99174" y="101822"/>
                </a:lnTo>
                <a:lnTo>
                  <a:pt x="58597" y="142398"/>
                </a:lnTo>
                <a:lnTo>
                  <a:pt x="147647" y="231438"/>
                </a:lnTo>
                <a:lnTo>
                  <a:pt x="281060" y="231438"/>
                </a:lnTo>
                <a:lnTo>
                  <a:pt x="275391" y="242399"/>
                </a:lnTo>
                <a:lnTo>
                  <a:pt x="242399" y="275391"/>
                </a:lnTo>
                <a:lnTo>
                  <a:pt x="200564" y="297029"/>
                </a:lnTo>
                <a:lnTo>
                  <a:pt x="152399" y="304799"/>
                </a:lnTo>
                <a:close/>
              </a:path>
              <a:path w="304800" h="304800">
                <a:moveTo>
                  <a:pt x="281060" y="231438"/>
                </a:moveTo>
                <a:lnTo>
                  <a:pt x="147647" y="231438"/>
                </a:lnTo>
                <a:lnTo>
                  <a:pt x="290607" y="88477"/>
                </a:lnTo>
                <a:lnTo>
                  <a:pt x="296630" y="103464"/>
                </a:lnTo>
                <a:lnTo>
                  <a:pt x="301086" y="119167"/>
                </a:lnTo>
                <a:lnTo>
                  <a:pt x="303850" y="135505"/>
                </a:lnTo>
                <a:lnTo>
                  <a:pt x="304799" y="152399"/>
                </a:lnTo>
                <a:lnTo>
                  <a:pt x="297029" y="200564"/>
                </a:lnTo>
                <a:lnTo>
                  <a:pt x="281060" y="231438"/>
                </a:lnTo>
                <a:close/>
              </a:path>
              <a:path w="304800" h="304800">
                <a:moveTo>
                  <a:pt x="147637" y="150275"/>
                </a:moveTo>
                <a:lnTo>
                  <a:pt x="99174" y="101822"/>
                </a:lnTo>
                <a:lnTo>
                  <a:pt x="196091" y="101822"/>
                </a:lnTo>
                <a:lnTo>
                  <a:pt x="147637" y="150275"/>
                </a:lnTo>
                <a:close/>
              </a:path>
            </a:pathLst>
          </a:custGeom>
          <a:solidFill>
            <a:srgbClr val="E44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62249" y="56292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399" y="304799"/>
                </a:moveTo>
                <a:lnTo>
                  <a:pt x="104224" y="297029"/>
                </a:lnTo>
                <a:lnTo>
                  <a:pt x="62388" y="275391"/>
                </a:lnTo>
                <a:lnTo>
                  <a:pt x="29400" y="242399"/>
                </a:lnTo>
                <a:lnTo>
                  <a:pt x="7768" y="200564"/>
                </a:lnTo>
                <a:lnTo>
                  <a:pt x="0" y="152399"/>
                </a:lnTo>
                <a:lnTo>
                  <a:pt x="7768" y="104224"/>
                </a:lnTo>
                <a:lnTo>
                  <a:pt x="29400" y="62388"/>
                </a:lnTo>
                <a:lnTo>
                  <a:pt x="62388" y="29400"/>
                </a:lnTo>
                <a:lnTo>
                  <a:pt x="104224" y="7768"/>
                </a:lnTo>
                <a:lnTo>
                  <a:pt x="152399" y="0"/>
                </a:lnTo>
                <a:lnTo>
                  <a:pt x="181854" y="2864"/>
                </a:lnTo>
                <a:lnTo>
                  <a:pt x="209378" y="11084"/>
                </a:lnTo>
                <a:lnTo>
                  <a:pt x="234452" y="24102"/>
                </a:lnTo>
                <a:lnTo>
                  <a:pt x="256555" y="41357"/>
                </a:lnTo>
                <a:lnTo>
                  <a:pt x="196091" y="101822"/>
                </a:lnTo>
                <a:lnTo>
                  <a:pt x="99174" y="101822"/>
                </a:lnTo>
                <a:lnTo>
                  <a:pt x="58597" y="142398"/>
                </a:lnTo>
                <a:lnTo>
                  <a:pt x="147647" y="231438"/>
                </a:lnTo>
                <a:lnTo>
                  <a:pt x="281060" y="231438"/>
                </a:lnTo>
                <a:lnTo>
                  <a:pt x="275391" y="242399"/>
                </a:lnTo>
                <a:lnTo>
                  <a:pt x="242399" y="275391"/>
                </a:lnTo>
                <a:lnTo>
                  <a:pt x="200564" y="297029"/>
                </a:lnTo>
                <a:lnTo>
                  <a:pt x="152399" y="304799"/>
                </a:lnTo>
                <a:close/>
              </a:path>
              <a:path w="304800" h="304800">
                <a:moveTo>
                  <a:pt x="281060" y="231438"/>
                </a:moveTo>
                <a:lnTo>
                  <a:pt x="147647" y="231438"/>
                </a:lnTo>
                <a:lnTo>
                  <a:pt x="290607" y="88477"/>
                </a:lnTo>
                <a:lnTo>
                  <a:pt x="296630" y="103464"/>
                </a:lnTo>
                <a:lnTo>
                  <a:pt x="301086" y="119167"/>
                </a:lnTo>
                <a:lnTo>
                  <a:pt x="303850" y="135505"/>
                </a:lnTo>
                <a:lnTo>
                  <a:pt x="304799" y="152399"/>
                </a:lnTo>
                <a:lnTo>
                  <a:pt x="297029" y="200564"/>
                </a:lnTo>
                <a:lnTo>
                  <a:pt x="281060" y="231438"/>
                </a:lnTo>
                <a:close/>
              </a:path>
              <a:path w="304800" h="304800">
                <a:moveTo>
                  <a:pt x="147637" y="150275"/>
                </a:moveTo>
                <a:lnTo>
                  <a:pt x="99174" y="101822"/>
                </a:lnTo>
                <a:lnTo>
                  <a:pt x="196091" y="101822"/>
                </a:lnTo>
                <a:lnTo>
                  <a:pt x="147637" y="150275"/>
                </a:lnTo>
                <a:close/>
              </a:path>
            </a:pathLst>
          </a:custGeom>
          <a:solidFill>
            <a:srgbClr val="E44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43835" y="8190948"/>
            <a:ext cx="975994" cy="981710"/>
          </a:xfrm>
          <a:custGeom>
            <a:avLst/>
            <a:gdLst/>
            <a:ahLst/>
            <a:cxnLst/>
            <a:rect l="l" t="t" r="r" b="b"/>
            <a:pathLst>
              <a:path w="975995" h="981709">
                <a:moveTo>
                  <a:pt x="57785" y="981618"/>
                </a:moveTo>
                <a:lnTo>
                  <a:pt x="16322" y="965837"/>
                </a:lnTo>
                <a:lnTo>
                  <a:pt x="80" y="927912"/>
                </a:lnTo>
                <a:lnTo>
                  <a:pt x="0" y="925552"/>
                </a:lnTo>
                <a:lnTo>
                  <a:pt x="836" y="915307"/>
                </a:lnTo>
                <a:lnTo>
                  <a:pt x="792873" y="105067"/>
                </a:lnTo>
                <a:lnTo>
                  <a:pt x="958460" y="2207"/>
                </a:lnTo>
                <a:lnTo>
                  <a:pt x="961557" y="214"/>
                </a:lnTo>
                <a:lnTo>
                  <a:pt x="975446" y="29769"/>
                </a:lnTo>
                <a:lnTo>
                  <a:pt x="954536" y="29769"/>
                </a:lnTo>
                <a:lnTo>
                  <a:pt x="807038" y="123646"/>
                </a:lnTo>
                <a:lnTo>
                  <a:pt x="298136" y="632548"/>
                </a:lnTo>
                <a:lnTo>
                  <a:pt x="313097" y="647509"/>
                </a:lnTo>
                <a:lnTo>
                  <a:pt x="283174" y="647509"/>
                </a:lnTo>
                <a:lnTo>
                  <a:pt x="270727" y="659987"/>
                </a:lnTo>
                <a:lnTo>
                  <a:pt x="285679" y="674948"/>
                </a:lnTo>
                <a:lnTo>
                  <a:pt x="255765" y="674948"/>
                </a:lnTo>
                <a:lnTo>
                  <a:pt x="29628" y="901086"/>
                </a:lnTo>
                <a:lnTo>
                  <a:pt x="20222" y="925552"/>
                </a:lnTo>
                <a:lnTo>
                  <a:pt x="20323" y="926533"/>
                </a:lnTo>
                <a:lnTo>
                  <a:pt x="42228" y="959246"/>
                </a:lnTo>
                <a:lnTo>
                  <a:pt x="106121" y="963875"/>
                </a:lnTo>
                <a:lnTo>
                  <a:pt x="127654" y="963875"/>
                </a:lnTo>
                <a:lnTo>
                  <a:pt x="128900" y="972337"/>
                </a:lnTo>
                <a:lnTo>
                  <a:pt x="85139" y="981481"/>
                </a:lnTo>
                <a:lnTo>
                  <a:pt x="57785" y="981618"/>
                </a:lnTo>
                <a:close/>
              </a:path>
              <a:path w="975995" h="981709">
                <a:moveTo>
                  <a:pt x="475513" y="781303"/>
                </a:moveTo>
                <a:lnTo>
                  <a:pt x="446891" y="781303"/>
                </a:lnTo>
                <a:lnTo>
                  <a:pt x="823379" y="316795"/>
                </a:lnTo>
                <a:lnTo>
                  <a:pt x="873593" y="245647"/>
                </a:lnTo>
                <a:lnTo>
                  <a:pt x="909413" y="186166"/>
                </a:lnTo>
                <a:lnTo>
                  <a:pt x="933129" y="136595"/>
                </a:lnTo>
                <a:lnTo>
                  <a:pt x="947028" y="95176"/>
                </a:lnTo>
                <a:lnTo>
                  <a:pt x="954536" y="29769"/>
                </a:lnTo>
                <a:lnTo>
                  <a:pt x="975446" y="29769"/>
                </a:lnTo>
                <a:lnTo>
                  <a:pt x="973529" y="70755"/>
                </a:lnTo>
                <a:lnTo>
                  <a:pt x="950641" y="150114"/>
                </a:lnTo>
                <a:lnTo>
                  <a:pt x="925975" y="200609"/>
                </a:lnTo>
                <a:lnTo>
                  <a:pt x="889790" y="260302"/>
                </a:lnTo>
                <a:lnTo>
                  <a:pt x="840057" y="330683"/>
                </a:lnTo>
                <a:lnTo>
                  <a:pt x="475513" y="781303"/>
                </a:lnTo>
                <a:close/>
              </a:path>
              <a:path w="975995" h="981709">
                <a:moveTo>
                  <a:pt x="375457" y="709869"/>
                </a:moveTo>
                <a:lnTo>
                  <a:pt x="320578" y="709869"/>
                </a:lnTo>
                <a:lnTo>
                  <a:pt x="333025" y="697421"/>
                </a:lnTo>
                <a:lnTo>
                  <a:pt x="283174" y="647509"/>
                </a:lnTo>
                <a:lnTo>
                  <a:pt x="313097" y="647509"/>
                </a:lnTo>
                <a:lnTo>
                  <a:pt x="375457" y="709869"/>
                </a:lnTo>
                <a:close/>
              </a:path>
              <a:path w="975995" h="981709">
                <a:moveTo>
                  <a:pt x="127654" y="963875"/>
                </a:moveTo>
                <a:lnTo>
                  <a:pt x="106121" y="963875"/>
                </a:lnTo>
                <a:lnTo>
                  <a:pt x="101399" y="931254"/>
                </a:lnTo>
                <a:lnTo>
                  <a:pt x="102503" y="927912"/>
                </a:lnTo>
                <a:lnTo>
                  <a:pt x="305616" y="724799"/>
                </a:lnTo>
                <a:lnTo>
                  <a:pt x="255765" y="674948"/>
                </a:lnTo>
                <a:lnTo>
                  <a:pt x="285679" y="674948"/>
                </a:lnTo>
                <a:lnTo>
                  <a:pt x="320578" y="709869"/>
                </a:lnTo>
                <a:lnTo>
                  <a:pt x="375457" y="709869"/>
                </a:lnTo>
                <a:lnTo>
                  <a:pt x="377909" y="712321"/>
                </a:lnTo>
                <a:lnTo>
                  <a:pt x="347986" y="712321"/>
                </a:lnTo>
                <a:lnTo>
                  <a:pt x="328058" y="732249"/>
                </a:lnTo>
                <a:lnTo>
                  <a:pt x="123566" y="936098"/>
                </a:lnTo>
                <a:lnTo>
                  <a:pt x="127654" y="963875"/>
                </a:lnTo>
                <a:close/>
              </a:path>
              <a:path w="975995" h="981709">
                <a:moveTo>
                  <a:pt x="451245" y="811226"/>
                </a:moveTo>
                <a:lnTo>
                  <a:pt x="444898" y="811226"/>
                </a:lnTo>
                <a:lnTo>
                  <a:pt x="442200" y="808313"/>
                </a:lnTo>
                <a:lnTo>
                  <a:pt x="440238" y="806351"/>
                </a:lnTo>
                <a:lnTo>
                  <a:pt x="347986" y="712321"/>
                </a:lnTo>
                <a:lnTo>
                  <a:pt x="377909" y="712321"/>
                </a:lnTo>
                <a:lnTo>
                  <a:pt x="446891" y="781303"/>
                </a:lnTo>
                <a:lnTo>
                  <a:pt x="475513" y="781303"/>
                </a:lnTo>
                <a:lnTo>
                  <a:pt x="454035" y="807854"/>
                </a:lnTo>
                <a:lnTo>
                  <a:pt x="451245" y="811226"/>
                </a:lnTo>
                <a:close/>
              </a:path>
              <a:path w="975995" h="981709">
                <a:moveTo>
                  <a:pt x="239375" y="752529"/>
                </a:moveTo>
                <a:lnTo>
                  <a:pt x="233791" y="750963"/>
                </a:lnTo>
                <a:lnTo>
                  <a:pt x="229643" y="746908"/>
                </a:lnTo>
                <a:lnTo>
                  <a:pt x="228019" y="740987"/>
                </a:lnTo>
                <a:lnTo>
                  <a:pt x="228019" y="736848"/>
                </a:lnTo>
                <a:lnTo>
                  <a:pt x="230227" y="733047"/>
                </a:lnTo>
                <a:lnTo>
                  <a:pt x="233798" y="730989"/>
                </a:lnTo>
                <a:lnTo>
                  <a:pt x="239731" y="729428"/>
                </a:lnTo>
                <a:lnTo>
                  <a:pt x="245319" y="730992"/>
                </a:lnTo>
                <a:lnTo>
                  <a:pt x="249455" y="735049"/>
                </a:lnTo>
                <a:lnTo>
                  <a:pt x="251075" y="740987"/>
                </a:lnTo>
                <a:lnTo>
                  <a:pt x="251075" y="745095"/>
                </a:lnTo>
                <a:lnTo>
                  <a:pt x="248898" y="748897"/>
                </a:lnTo>
                <a:lnTo>
                  <a:pt x="245311" y="750982"/>
                </a:lnTo>
                <a:lnTo>
                  <a:pt x="239375" y="752529"/>
                </a:lnTo>
                <a:close/>
              </a:path>
              <a:path w="975995" h="981709">
                <a:moveTo>
                  <a:pt x="115011" y="876897"/>
                </a:moveTo>
                <a:lnTo>
                  <a:pt x="109424" y="875333"/>
                </a:lnTo>
                <a:lnTo>
                  <a:pt x="105288" y="871276"/>
                </a:lnTo>
                <a:lnTo>
                  <a:pt x="103668" y="865338"/>
                </a:lnTo>
                <a:lnTo>
                  <a:pt x="103668" y="861230"/>
                </a:lnTo>
                <a:lnTo>
                  <a:pt x="105845" y="857428"/>
                </a:lnTo>
                <a:lnTo>
                  <a:pt x="109461" y="855367"/>
                </a:lnTo>
                <a:lnTo>
                  <a:pt x="115367" y="853810"/>
                </a:lnTo>
                <a:lnTo>
                  <a:pt x="120960" y="855374"/>
                </a:lnTo>
                <a:lnTo>
                  <a:pt x="125099" y="859418"/>
                </a:lnTo>
                <a:lnTo>
                  <a:pt x="126723" y="865338"/>
                </a:lnTo>
                <a:lnTo>
                  <a:pt x="126723" y="869477"/>
                </a:lnTo>
                <a:lnTo>
                  <a:pt x="124516" y="873279"/>
                </a:lnTo>
                <a:lnTo>
                  <a:pt x="120945" y="875337"/>
                </a:lnTo>
                <a:lnTo>
                  <a:pt x="115011" y="876897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15287" y="7934325"/>
            <a:ext cx="0" cy="1476375"/>
          </a:xfrm>
          <a:custGeom>
            <a:avLst/>
            <a:gdLst/>
            <a:ahLst/>
            <a:cxnLst/>
            <a:rect l="l" t="t" r="r" b="b"/>
            <a:pathLst>
              <a:path h="1476375">
                <a:moveTo>
                  <a:pt x="0" y="0"/>
                </a:moveTo>
                <a:lnTo>
                  <a:pt x="0" y="1476374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131175" y="8090663"/>
            <a:ext cx="2352675" cy="104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3300"/>
              </a:lnSpc>
              <a:spcBef>
                <a:spcPts val="95"/>
              </a:spcBef>
            </a:pPr>
            <a:r>
              <a:rPr sz="1800" spc="-50" dirty="0">
                <a:solidFill>
                  <a:srgbClr val="294E66"/>
                </a:solidFill>
                <a:latin typeface="Trebuchet MS"/>
                <a:cs typeface="Trebuchet MS"/>
              </a:rPr>
              <a:t>2022.</a:t>
            </a:r>
            <a:r>
              <a:rPr sz="1800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294E66"/>
                </a:solidFill>
                <a:latin typeface="Trebuchet MS"/>
                <a:cs typeface="Trebuchet MS"/>
              </a:rPr>
              <a:t>gadā</a:t>
            </a:r>
            <a:r>
              <a:rPr sz="1800" spc="-7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294E66"/>
                </a:solidFill>
                <a:latin typeface="Trebuchet MS"/>
                <a:cs typeface="Trebuchet MS"/>
              </a:rPr>
              <a:t>visbiežāk</a:t>
            </a:r>
            <a:r>
              <a:rPr sz="1800" spc="-7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294E66"/>
                </a:solidFill>
                <a:latin typeface="Trebuchet MS"/>
                <a:cs typeface="Trebuchet MS"/>
              </a:rPr>
              <a:t>kā </a:t>
            </a:r>
            <a:r>
              <a:rPr sz="1800" spc="-30" dirty="0">
                <a:solidFill>
                  <a:srgbClr val="294E66"/>
                </a:solidFill>
                <a:latin typeface="Trebuchet MS"/>
                <a:cs typeface="Trebuchet MS"/>
              </a:rPr>
              <a:t>slepkavības</a:t>
            </a:r>
            <a:r>
              <a:rPr sz="1800" spc="-6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94E66"/>
                </a:solidFill>
                <a:latin typeface="Trebuchet MS"/>
                <a:cs typeface="Trebuchet MS"/>
              </a:rPr>
              <a:t>izdarīšanas </a:t>
            </a:r>
            <a:r>
              <a:rPr sz="1800" spc="-20" dirty="0">
                <a:solidFill>
                  <a:srgbClr val="294E66"/>
                </a:solidFill>
                <a:latin typeface="Trebuchet MS"/>
                <a:cs typeface="Trebuchet MS"/>
              </a:rPr>
              <a:t>rīks</a:t>
            </a:r>
            <a:r>
              <a:rPr sz="1800" spc="-15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294E66"/>
                </a:solidFill>
                <a:latin typeface="Trebuchet MS"/>
                <a:cs typeface="Trebuchet MS"/>
              </a:rPr>
              <a:t>tika</a:t>
            </a:r>
            <a:r>
              <a:rPr sz="1800" spc="-1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294E66"/>
                </a:solidFill>
                <a:latin typeface="Trebuchet MS"/>
                <a:cs typeface="Trebuchet MS"/>
              </a:rPr>
              <a:t>izmantots</a:t>
            </a:r>
            <a:r>
              <a:rPr sz="1800" spc="-15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294E66"/>
                </a:solidFill>
                <a:latin typeface="Trebuchet MS"/>
                <a:cs typeface="Trebuchet MS"/>
              </a:rPr>
              <a:t>nazis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71105" y="8181975"/>
            <a:ext cx="572135" cy="981075"/>
          </a:xfrm>
          <a:custGeom>
            <a:avLst/>
            <a:gdLst/>
            <a:ahLst/>
            <a:cxnLst/>
            <a:rect l="l" t="t" r="r" b="b"/>
            <a:pathLst>
              <a:path w="572135" h="981075">
                <a:moveTo>
                  <a:pt x="192597" y="981044"/>
                </a:moveTo>
                <a:lnTo>
                  <a:pt x="108899" y="981044"/>
                </a:lnTo>
                <a:lnTo>
                  <a:pt x="99568" y="979263"/>
                </a:lnTo>
                <a:lnTo>
                  <a:pt x="91757" y="974364"/>
                </a:lnTo>
                <a:lnTo>
                  <a:pt x="86217" y="967010"/>
                </a:lnTo>
                <a:lnTo>
                  <a:pt x="83697" y="957866"/>
                </a:lnTo>
                <a:lnTo>
                  <a:pt x="54449" y="582789"/>
                </a:lnTo>
                <a:lnTo>
                  <a:pt x="23177" y="545477"/>
                </a:lnTo>
                <a:lnTo>
                  <a:pt x="1496" y="497837"/>
                </a:lnTo>
                <a:lnTo>
                  <a:pt x="0" y="277276"/>
                </a:lnTo>
                <a:lnTo>
                  <a:pt x="742" y="270533"/>
                </a:lnTo>
                <a:lnTo>
                  <a:pt x="39995" y="232221"/>
                </a:lnTo>
                <a:lnTo>
                  <a:pt x="87948" y="203194"/>
                </a:lnTo>
                <a:lnTo>
                  <a:pt x="100836" y="196613"/>
                </a:lnTo>
                <a:lnTo>
                  <a:pt x="101847" y="195601"/>
                </a:lnTo>
                <a:lnTo>
                  <a:pt x="101847" y="172393"/>
                </a:lnTo>
                <a:lnTo>
                  <a:pt x="97866" y="164685"/>
                </a:lnTo>
                <a:lnTo>
                  <a:pt x="94919" y="156883"/>
                </a:lnTo>
                <a:lnTo>
                  <a:pt x="92914" y="149271"/>
                </a:lnTo>
                <a:lnTo>
                  <a:pt x="91761" y="142133"/>
                </a:lnTo>
                <a:lnTo>
                  <a:pt x="89141" y="141079"/>
                </a:lnTo>
                <a:lnTo>
                  <a:pt x="85959" y="137473"/>
                </a:lnTo>
                <a:lnTo>
                  <a:pt x="82396" y="130647"/>
                </a:lnTo>
                <a:lnTo>
                  <a:pt x="78639" y="119936"/>
                </a:lnTo>
                <a:lnTo>
                  <a:pt x="76169" y="106476"/>
                </a:lnTo>
                <a:lnTo>
                  <a:pt x="77002" y="98506"/>
                </a:lnTo>
                <a:lnTo>
                  <a:pt x="79911" y="94697"/>
                </a:lnTo>
                <a:lnTo>
                  <a:pt x="83667" y="93723"/>
                </a:lnTo>
                <a:lnTo>
                  <a:pt x="84679" y="93723"/>
                </a:lnTo>
                <a:lnTo>
                  <a:pt x="82371" y="84661"/>
                </a:lnTo>
                <a:lnTo>
                  <a:pt x="81390" y="75699"/>
                </a:lnTo>
                <a:lnTo>
                  <a:pt x="81548" y="66928"/>
                </a:lnTo>
                <a:lnTo>
                  <a:pt x="82655" y="58435"/>
                </a:lnTo>
                <a:lnTo>
                  <a:pt x="105833" y="21154"/>
                </a:lnTo>
                <a:lnTo>
                  <a:pt x="134070" y="4016"/>
                </a:lnTo>
                <a:lnTo>
                  <a:pt x="139098" y="1992"/>
                </a:lnTo>
                <a:lnTo>
                  <a:pt x="144156" y="981"/>
                </a:lnTo>
                <a:lnTo>
                  <a:pt x="155224" y="981"/>
                </a:lnTo>
                <a:lnTo>
                  <a:pt x="199648" y="16126"/>
                </a:lnTo>
                <a:lnTo>
                  <a:pt x="204676" y="25201"/>
                </a:lnTo>
                <a:lnTo>
                  <a:pt x="209638" y="26604"/>
                </a:lnTo>
                <a:lnTo>
                  <a:pt x="219419" y="34908"/>
                </a:lnTo>
                <a:lnTo>
                  <a:pt x="226367" y="56256"/>
                </a:lnTo>
                <a:lnTo>
                  <a:pt x="222826" y="96789"/>
                </a:lnTo>
                <a:lnTo>
                  <a:pt x="225699" y="99186"/>
                </a:lnTo>
                <a:lnTo>
                  <a:pt x="227620" y="103848"/>
                </a:lnTo>
                <a:lnTo>
                  <a:pt x="227651" y="111534"/>
                </a:lnTo>
                <a:lnTo>
                  <a:pt x="224850" y="123002"/>
                </a:lnTo>
                <a:lnTo>
                  <a:pt x="221105" y="133700"/>
                </a:lnTo>
                <a:lnTo>
                  <a:pt x="217541" y="140527"/>
                </a:lnTo>
                <a:lnTo>
                  <a:pt x="214351" y="144140"/>
                </a:lnTo>
                <a:lnTo>
                  <a:pt x="208693" y="144187"/>
                </a:lnTo>
                <a:lnTo>
                  <a:pt x="207681" y="152250"/>
                </a:lnTo>
                <a:lnTo>
                  <a:pt x="204646" y="160313"/>
                </a:lnTo>
                <a:lnTo>
                  <a:pt x="201641" y="168376"/>
                </a:lnTo>
                <a:lnTo>
                  <a:pt x="201641" y="195601"/>
                </a:lnTo>
                <a:lnTo>
                  <a:pt x="202653" y="196613"/>
                </a:lnTo>
                <a:lnTo>
                  <a:pt x="203665" y="196613"/>
                </a:lnTo>
                <a:lnTo>
                  <a:pt x="211034" y="200381"/>
                </a:lnTo>
                <a:lnTo>
                  <a:pt x="223324" y="207071"/>
                </a:lnTo>
                <a:lnTo>
                  <a:pt x="239397" y="216596"/>
                </a:lnTo>
                <a:lnTo>
                  <a:pt x="258114" y="228866"/>
                </a:lnTo>
                <a:lnTo>
                  <a:pt x="257102" y="229878"/>
                </a:lnTo>
                <a:lnTo>
                  <a:pt x="247531" y="239856"/>
                </a:lnTo>
                <a:lnTo>
                  <a:pt x="240225" y="251438"/>
                </a:lnTo>
                <a:lnTo>
                  <a:pt x="235563" y="264343"/>
                </a:lnTo>
                <a:lnTo>
                  <a:pt x="234043" y="277276"/>
                </a:lnTo>
                <a:lnTo>
                  <a:pt x="233925" y="479929"/>
                </a:lnTo>
                <a:lnTo>
                  <a:pt x="235800" y="502367"/>
                </a:lnTo>
                <a:lnTo>
                  <a:pt x="241363" y="524043"/>
                </a:lnTo>
                <a:lnTo>
                  <a:pt x="250519" y="544587"/>
                </a:lnTo>
                <a:lnTo>
                  <a:pt x="263173" y="563627"/>
                </a:lnTo>
                <a:lnTo>
                  <a:pt x="247046" y="582789"/>
                </a:lnTo>
                <a:lnTo>
                  <a:pt x="217798" y="957866"/>
                </a:lnTo>
                <a:lnTo>
                  <a:pt x="215275" y="967023"/>
                </a:lnTo>
                <a:lnTo>
                  <a:pt x="209727" y="974376"/>
                </a:lnTo>
                <a:lnTo>
                  <a:pt x="201915" y="979268"/>
                </a:lnTo>
                <a:lnTo>
                  <a:pt x="192597" y="981044"/>
                </a:lnTo>
                <a:close/>
              </a:path>
              <a:path w="572135" h="981075">
                <a:moveTo>
                  <a:pt x="211728" y="145199"/>
                </a:moveTo>
                <a:lnTo>
                  <a:pt x="209704" y="145199"/>
                </a:lnTo>
                <a:lnTo>
                  <a:pt x="208693" y="144187"/>
                </a:lnTo>
                <a:lnTo>
                  <a:pt x="214236" y="144187"/>
                </a:lnTo>
                <a:lnTo>
                  <a:pt x="211728" y="145199"/>
                </a:lnTo>
                <a:close/>
              </a:path>
              <a:path w="572135" h="981075">
                <a:moveTo>
                  <a:pt x="460798" y="981044"/>
                </a:moveTo>
                <a:lnTo>
                  <a:pt x="377100" y="981044"/>
                </a:lnTo>
                <a:lnTo>
                  <a:pt x="367775" y="979263"/>
                </a:lnTo>
                <a:lnTo>
                  <a:pt x="359961" y="974364"/>
                </a:lnTo>
                <a:lnTo>
                  <a:pt x="354419" y="967010"/>
                </a:lnTo>
                <a:lnTo>
                  <a:pt x="351899" y="957866"/>
                </a:lnTo>
                <a:lnTo>
                  <a:pt x="322651" y="582789"/>
                </a:lnTo>
                <a:lnTo>
                  <a:pt x="293372" y="545477"/>
                </a:lnTo>
                <a:lnTo>
                  <a:pt x="283374" y="530553"/>
                </a:lnTo>
                <a:lnTo>
                  <a:pt x="276115" y="514589"/>
                </a:lnTo>
                <a:lnTo>
                  <a:pt x="271690" y="497681"/>
                </a:lnTo>
                <a:lnTo>
                  <a:pt x="270194" y="479929"/>
                </a:lnTo>
                <a:lnTo>
                  <a:pt x="270194" y="276295"/>
                </a:lnTo>
                <a:lnTo>
                  <a:pt x="310189" y="231084"/>
                </a:lnTo>
                <a:lnTo>
                  <a:pt x="358142" y="201781"/>
                </a:lnTo>
                <a:lnTo>
                  <a:pt x="370018" y="195632"/>
                </a:lnTo>
                <a:lnTo>
                  <a:pt x="371030" y="194620"/>
                </a:lnTo>
                <a:lnTo>
                  <a:pt x="371030" y="172423"/>
                </a:lnTo>
                <a:lnTo>
                  <a:pt x="367462" y="164858"/>
                </a:lnTo>
                <a:lnTo>
                  <a:pt x="364469" y="157293"/>
                </a:lnTo>
                <a:lnTo>
                  <a:pt x="362235" y="149728"/>
                </a:lnTo>
                <a:lnTo>
                  <a:pt x="360943" y="142163"/>
                </a:lnTo>
                <a:lnTo>
                  <a:pt x="357893" y="141105"/>
                </a:lnTo>
                <a:lnTo>
                  <a:pt x="354750" y="137492"/>
                </a:lnTo>
                <a:lnTo>
                  <a:pt x="351424" y="130665"/>
                </a:lnTo>
                <a:lnTo>
                  <a:pt x="347821" y="119967"/>
                </a:lnTo>
                <a:lnTo>
                  <a:pt x="344928" y="105950"/>
                </a:lnTo>
                <a:lnTo>
                  <a:pt x="345920" y="97789"/>
                </a:lnTo>
                <a:lnTo>
                  <a:pt x="349373" y="94163"/>
                </a:lnTo>
                <a:lnTo>
                  <a:pt x="353861" y="93753"/>
                </a:lnTo>
                <a:lnTo>
                  <a:pt x="351951" y="84710"/>
                </a:lnTo>
                <a:lnTo>
                  <a:pt x="350699" y="62999"/>
                </a:lnTo>
                <a:lnTo>
                  <a:pt x="356823" y="36753"/>
                </a:lnTo>
                <a:lnTo>
                  <a:pt x="377039" y="14102"/>
                </a:lnTo>
                <a:lnTo>
                  <a:pt x="369987" y="8063"/>
                </a:lnTo>
                <a:lnTo>
                  <a:pt x="370999" y="0"/>
                </a:lnTo>
                <a:lnTo>
                  <a:pt x="377271" y="727"/>
                </a:lnTo>
                <a:lnTo>
                  <a:pt x="392429" y="2023"/>
                </a:lnTo>
                <a:lnTo>
                  <a:pt x="410991" y="2560"/>
                </a:lnTo>
                <a:lnTo>
                  <a:pt x="443172" y="2560"/>
                </a:lnTo>
                <a:lnTo>
                  <a:pt x="453804" y="7185"/>
                </a:lnTo>
                <a:lnTo>
                  <a:pt x="463614" y="15898"/>
                </a:lnTo>
                <a:lnTo>
                  <a:pt x="468800" y="26213"/>
                </a:lnTo>
                <a:lnTo>
                  <a:pt x="474678" y="26841"/>
                </a:lnTo>
                <a:lnTo>
                  <a:pt x="486325" y="33517"/>
                </a:lnTo>
                <a:lnTo>
                  <a:pt x="494759" y="53426"/>
                </a:lnTo>
                <a:lnTo>
                  <a:pt x="490997" y="93753"/>
                </a:lnTo>
                <a:lnTo>
                  <a:pt x="490997" y="94765"/>
                </a:lnTo>
                <a:lnTo>
                  <a:pt x="489985" y="97800"/>
                </a:lnTo>
                <a:lnTo>
                  <a:pt x="490997" y="97800"/>
                </a:lnTo>
                <a:lnTo>
                  <a:pt x="493727" y="100198"/>
                </a:lnTo>
                <a:lnTo>
                  <a:pt x="495412" y="104860"/>
                </a:lnTo>
                <a:lnTo>
                  <a:pt x="495394" y="112545"/>
                </a:lnTo>
                <a:lnTo>
                  <a:pt x="493020" y="124014"/>
                </a:lnTo>
                <a:lnTo>
                  <a:pt x="488537" y="136973"/>
                </a:lnTo>
                <a:lnTo>
                  <a:pt x="484336" y="143689"/>
                </a:lnTo>
                <a:lnTo>
                  <a:pt x="481811" y="145199"/>
                </a:lnTo>
                <a:lnTo>
                  <a:pt x="477906" y="145199"/>
                </a:lnTo>
                <a:lnTo>
                  <a:pt x="476894" y="153262"/>
                </a:lnTo>
                <a:lnTo>
                  <a:pt x="474901" y="161325"/>
                </a:lnTo>
                <a:lnTo>
                  <a:pt x="470854" y="169388"/>
                </a:lnTo>
                <a:lnTo>
                  <a:pt x="470854" y="196613"/>
                </a:lnTo>
                <a:lnTo>
                  <a:pt x="471866" y="196613"/>
                </a:lnTo>
                <a:lnTo>
                  <a:pt x="483742" y="203194"/>
                </a:lnTo>
                <a:lnTo>
                  <a:pt x="531695" y="232221"/>
                </a:lnTo>
                <a:lnTo>
                  <a:pt x="565301" y="258564"/>
                </a:lnTo>
                <a:lnTo>
                  <a:pt x="571597" y="479929"/>
                </a:lnTo>
                <a:lnTo>
                  <a:pt x="570036" y="496825"/>
                </a:lnTo>
                <a:lnTo>
                  <a:pt x="565263" y="513968"/>
                </a:lnTo>
                <a:lnTo>
                  <a:pt x="557657" y="529973"/>
                </a:lnTo>
                <a:lnTo>
                  <a:pt x="547501" y="544465"/>
                </a:lnTo>
                <a:lnTo>
                  <a:pt x="515248" y="582789"/>
                </a:lnTo>
                <a:lnTo>
                  <a:pt x="486000" y="957866"/>
                </a:lnTo>
                <a:lnTo>
                  <a:pt x="483471" y="967023"/>
                </a:lnTo>
                <a:lnTo>
                  <a:pt x="477922" y="974376"/>
                </a:lnTo>
                <a:lnTo>
                  <a:pt x="470107" y="979268"/>
                </a:lnTo>
                <a:lnTo>
                  <a:pt x="460798" y="981044"/>
                </a:lnTo>
                <a:close/>
              </a:path>
              <a:path w="572135" h="981075">
                <a:moveTo>
                  <a:pt x="443172" y="2560"/>
                </a:moveTo>
                <a:lnTo>
                  <a:pt x="410991" y="2560"/>
                </a:lnTo>
                <a:lnTo>
                  <a:pt x="427472" y="1011"/>
                </a:lnTo>
                <a:lnTo>
                  <a:pt x="441160" y="1685"/>
                </a:lnTo>
                <a:lnTo>
                  <a:pt x="443172" y="2560"/>
                </a:lnTo>
                <a:close/>
              </a:path>
              <a:path w="572135" h="981075">
                <a:moveTo>
                  <a:pt x="480698" y="145864"/>
                </a:moveTo>
                <a:lnTo>
                  <a:pt x="477906" y="145199"/>
                </a:lnTo>
                <a:lnTo>
                  <a:pt x="481811" y="145199"/>
                </a:lnTo>
                <a:lnTo>
                  <a:pt x="480698" y="145864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368800" y="8090663"/>
            <a:ext cx="2117725" cy="104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3300"/>
              </a:lnSpc>
              <a:spcBef>
                <a:spcPts val="95"/>
              </a:spcBef>
            </a:pPr>
            <a:r>
              <a:rPr sz="1800" spc="-30" dirty="0">
                <a:solidFill>
                  <a:srgbClr val="294E66"/>
                </a:solidFill>
                <a:latin typeface="Trebuchet MS"/>
                <a:cs typeface="Trebuchet MS"/>
              </a:rPr>
              <a:t>Pārsvarā</a:t>
            </a:r>
            <a:r>
              <a:rPr sz="1800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294E66"/>
                </a:solidFill>
                <a:latin typeface="Trebuchet MS"/>
                <a:cs typeface="Trebuchet MS"/>
              </a:rPr>
              <a:t>slepkava</a:t>
            </a:r>
            <a:r>
              <a:rPr sz="1800" spc="-7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294E66"/>
                </a:solidFill>
                <a:latin typeface="Trebuchet MS"/>
                <a:cs typeface="Trebuchet MS"/>
              </a:rPr>
              <a:t>un </a:t>
            </a:r>
            <a:r>
              <a:rPr sz="1800" spc="-45" dirty="0">
                <a:solidFill>
                  <a:srgbClr val="294E66"/>
                </a:solidFill>
                <a:latin typeface="Trebuchet MS"/>
                <a:cs typeface="Trebuchet MS"/>
              </a:rPr>
              <a:t>upuris</a:t>
            </a:r>
            <a:r>
              <a:rPr sz="1800" spc="-6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160" dirty="0">
                <a:solidFill>
                  <a:srgbClr val="294E66"/>
                </a:solidFill>
                <a:latin typeface="Trebuchet MS"/>
                <a:cs typeface="Trebuchet MS"/>
              </a:rPr>
              <a:t>bija</a:t>
            </a:r>
            <a:r>
              <a:rPr sz="1800" spc="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294E66"/>
                </a:solidFill>
                <a:latin typeface="Trebuchet MS"/>
                <a:cs typeface="Trebuchet MS"/>
              </a:rPr>
              <a:t>savstarpēji </a:t>
            </a:r>
            <a:r>
              <a:rPr sz="1800" spc="-10" dirty="0">
                <a:solidFill>
                  <a:srgbClr val="294E66"/>
                </a:solidFill>
                <a:latin typeface="Trebuchet MS"/>
                <a:cs typeface="Trebuchet MS"/>
              </a:rPr>
              <a:t>pazīstami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243387" y="7934325"/>
            <a:ext cx="0" cy="1476375"/>
          </a:xfrm>
          <a:custGeom>
            <a:avLst/>
            <a:gdLst/>
            <a:ahLst/>
            <a:cxnLst/>
            <a:rect l="l" t="t" r="r" b="b"/>
            <a:pathLst>
              <a:path h="1476375">
                <a:moveTo>
                  <a:pt x="0" y="0"/>
                </a:moveTo>
                <a:lnTo>
                  <a:pt x="0" y="1476374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077635" y="8314134"/>
            <a:ext cx="981075" cy="714375"/>
          </a:xfrm>
          <a:custGeom>
            <a:avLst/>
            <a:gdLst/>
            <a:ahLst/>
            <a:cxnLst/>
            <a:rect l="l" t="t" r="r" b="b"/>
            <a:pathLst>
              <a:path w="981075" h="714375">
                <a:moveTo>
                  <a:pt x="933156" y="45711"/>
                </a:moveTo>
                <a:lnTo>
                  <a:pt x="815672" y="45711"/>
                </a:lnTo>
                <a:lnTo>
                  <a:pt x="890632" y="0"/>
                </a:lnTo>
                <a:lnTo>
                  <a:pt x="933156" y="0"/>
                </a:lnTo>
                <a:lnTo>
                  <a:pt x="933156" y="45711"/>
                </a:lnTo>
                <a:close/>
              </a:path>
              <a:path w="981075" h="714375">
                <a:moveTo>
                  <a:pt x="981014" y="79179"/>
                </a:moveTo>
                <a:lnTo>
                  <a:pt x="343482" y="79179"/>
                </a:lnTo>
                <a:lnTo>
                  <a:pt x="358062" y="67356"/>
                </a:lnTo>
                <a:lnTo>
                  <a:pt x="380504" y="8890"/>
                </a:lnTo>
                <a:lnTo>
                  <a:pt x="714836" y="8890"/>
                </a:lnTo>
                <a:lnTo>
                  <a:pt x="770113" y="45711"/>
                </a:lnTo>
                <a:lnTo>
                  <a:pt x="933156" y="45711"/>
                </a:lnTo>
                <a:lnTo>
                  <a:pt x="933156" y="47367"/>
                </a:lnTo>
                <a:lnTo>
                  <a:pt x="981014" y="47367"/>
                </a:lnTo>
                <a:lnTo>
                  <a:pt x="981014" y="79179"/>
                </a:lnTo>
                <a:close/>
              </a:path>
              <a:path w="981075" h="714375">
                <a:moveTo>
                  <a:pt x="189704" y="714258"/>
                </a:moveTo>
                <a:lnTo>
                  <a:pt x="183246" y="714069"/>
                </a:lnTo>
                <a:lnTo>
                  <a:pt x="35079" y="714069"/>
                </a:lnTo>
                <a:lnTo>
                  <a:pt x="20924" y="709516"/>
                </a:lnTo>
                <a:lnTo>
                  <a:pt x="6708" y="693400"/>
                </a:lnTo>
                <a:lnTo>
                  <a:pt x="245" y="658791"/>
                </a:lnTo>
                <a:lnTo>
                  <a:pt x="0" y="632561"/>
                </a:lnTo>
                <a:lnTo>
                  <a:pt x="3591" y="568421"/>
                </a:lnTo>
                <a:lnTo>
                  <a:pt x="17512" y="488204"/>
                </a:lnTo>
                <a:lnTo>
                  <a:pt x="48257" y="413737"/>
                </a:lnTo>
                <a:lnTo>
                  <a:pt x="85034" y="356300"/>
                </a:lnTo>
                <a:lnTo>
                  <a:pt x="112582" y="308781"/>
                </a:lnTo>
                <a:lnTo>
                  <a:pt x="131168" y="265017"/>
                </a:lnTo>
                <a:lnTo>
                  <a:pt x="141060" y="218841"/>
                </a:lnTo>
                <a:lnTo>
                  <a:pt x="150006" y="202303"/>
                </a:lnTo>
                <a:lnTo>
                  <a:pt x="162065" y="194287"/>
                </a:lnTo>
                <a:lnTo>
                  <a:pt x="172658" y="191726"/>
                </a:lnTo>
                <a:lnTo>
                  <a:pt x="177207" y="191554"/>
                </a:lnTo>
                <a:lnTo>
                  <a:pt x="221416" y="191462"/>
                </a:lnTo>
                <a:lnTo>
                  <a:pt x="228393" y="191112"/>
                </a:lnTo>
                <a:lnTo>
                  <a:pt x="245748" y="187005"/>
                </a:lnTo>
                <a:lnTo>
                  <a:pt x="268121" y="174558"/>
                </a:lnTo>
                <a:lnTo>
                  <a:pt x="290153" y="149184"/>
                </a:lnTo>
                <a:lnTo>
                  <a:pt x="298637" y="126652"/>
                </a:lnTo>
                <a:lnTo>
                  <a:pt x="294472" y="106270"/>
                </a:lnTo>
                <a:lnTo>
                  <a:pt x="280620" y="91533"/>
                </a:lnTo>
                <a:lnTo>
                  <a:pt x="260046" y="85936"/>
                </a:lnTo>
                <a:lnTo>
                  <a:pt x="248182" y="84674"/>
                </a:lnTo>
                <a:lnTo>
                  <a:pt x="239980" y="80693"/>
                </a:lnTo>
                <a:lnTo>
                  <a:pt x="235342" y="73355"/>
                </a:lnTo>
                <a:lnTo>
                  <a:pt x="234170" y="62022"/>
                </a:lnTo>
                <a:lnTo>
                  <a:pt x="234875" y="52640"/>
                </a:lnTo>
                <a:lnTo>
                  <a:pt x="235703" y="47980"/>
                </a:lnTo>
                <a:lnTo>
                  <a:pt x="245146" y="46325"/>
                </a:lnTo>
                <a:lnTo>
                  <a:pt x="261173" y="46098"/>
                </a:lnTo>
                <a:lnTo>
                  <a:pt x="277433" y="50053"/>
                </a:lnTo>
                <a:lnTo>
                  <a:pt x="292963" y="57073"/>
                </a:lnTo>
                <a:lnTo>
                  <a:pt x="306801" y="66038"/>
                </a:lnTo>
                <a:lnTo>
                  <a:pt x="312620" y="70254"/>
                </a:lnTo>
                <a:lnTo>
                  <a:pt x="326591" y="77389"/>
                </a:lnTo>
                <a:lnTo>
                  <a:pt x="343482" y="79179"/>
                </a:lnTo>
                <a:lnTo>
                  <a:pt x="981014" y="79179"/>
                </a:lnTo>
                <a:lnTo>
                  <a:pt x="981014" y="136430"/>
                </a:lnTo>
                <a:lnTo>
                  <a:pt x="941311" y="136430"/>
                </a:lnTo>
                <a:lnTo>
                  <a:pt x="940800" y="143092"/>
                </a:lnTo>
                <a:lnTo>
                  <a:pt x="938118" y="159302"/>
                </a:lnTo>
                <a:lnTo>
                  <a:pt x="931546" y="179397"/>
                </a:lnTo>
                <a:lnTo>
                  <a:pt x="919359" y="197717"/>
                </a:lnTo>
                <a:lnTo>
                  <a:pt x="773148" y="197717"/>
                </a:lnTo>
                <a:lnTo>
                  <a:pt x="767859" y="205593"/>
                </a:lnTo>
                <a:lnTo>
                  <a:pt x="756240" y="228555"/>
                </a:lnTo>
                <a:lnTo>
                  <a:pt x="744668" y="265608"/>
                </a:lnTo>
                <a:lnTo>
                  <a:pt x="739516" y="315752"/>
                </a:lnTo>
                <a:lnTo>
                  <a:pt x="733330" y="330712"/>
                </a:lnTo>
                <a:lnTo>
                  <a:pt x="731599" y="331863"/>
                </a:lnTo>
                <a:lnTo>
                  <a:pt x="507474" y="331863"/>
                </a:lnTo>
                <a:lnTo>
                  <a:pt x="487318" y="333320"/>
                </a:lnTo>
                <a:lnTo>
                  <a:pt x="484149" y="343635"/>
                </a:lnTo>
                <a:lnTo>
                  <a:pt x="483848" y="345338"/>
                </a:lnTo>
                <a:lnTo>
                  <a:pt x="440380" y="345338"/>
                </a:lnTo>
                <a:lnTo>
                  <a:pt x="423454" y="355402"/>
                </a:lnTo>
                <a:lnTo>
                  <a:pt x="405383" y="371168"/>
                </a:lnTo>
                <a:lnTo>
                  <a:pt x="392533" y="393280"/>
                </a:lnTo>
                <a:lnTo>
                  <a:pt x="392055" y="404250"/>
                </a:lnTo>
                <a:lnTo>
                  <a:pt x="322436" y="404250"/>
                </a:lnTo>
                <a:lnTo>
                  <a:pt x="276437" y="420398"/>
                </a:lnTo>
                <a:lnTo>
                  <a:pt x="249868" y="449730"/>
                </a:lnTo>
                <a:lnTo>
                  <a:pt x="234793" y="486599"/>
                </a:lnTo>
                <a:lnTo>
                  <a:pt x="226965" y="532136"/>
                </a:lnTo>
                <a:lnTo>
                  <a:pt x="224144" y="581226"/>
                </a:lnTo>
                <a:lnTo>
                  <a:pt x="224138" y="632561"/>
                </a:lnTo>
                <a:lnTo>
                  <a:pt x="224574" y="669614"/>
                </a:lnTo>
                <a:lnTo>
                  <a:pt x="218117" y="697966"/>
                </a:lnTo>
                <a:lnTo>
                  <a:pt x="203910" y="710869"/>
                </a:lnTo>
                <a:lnTo>
                  <a:pt x="190497" y="714069"/>
                </a:lnTo>
                <a:lnTo>
                  <a:pt x="41604" y="714069"/>
                </a:lnTo>
                <a:lnTo>
                  <a:pt x="190413" y="714089"/>
                </a:lnTo>
                <a:lnTo>
                  <a:pt x="189704" y="714258"/>
                </a:lnTo>
                <a:close/>
              </a:path>
              <a:path w="981075" h="714375">
                <a:moveTo>
                  <a:pt x="586020" y="484777"/>
                </a:moveTo>
                <a:lnTo>
                  <a:pt x="450819" y="484777"/>
                </a:lnTo>
                <a:lnTo>
                  <a:pt x="498264" y="483100"/>
                </a:lnTo>
                <a:lnTo>
                  <a:pt x="549187" y="465796"/>
                </a:lnTo>
                <a:lnTo>
                  <a:pt x="583366" y="438065"/>
                </a:lnTo>
                <a:lnTo>
                  <a:pt x="593435" y="404632"/>
                </a:lnTo>
                <a:lnTo>
                  <a:pt x="593516" y="404250"/>
                </a:lnTo>
                <a:lnTo>
                  <a:pt x="585985" y="371648"/>
                </a:lnTo>
                <a:lnTo>
                  <a:pt x="567031" y="347177"/>
                </a:lnTo>
                <a:lnTo>
                  <a:pt x="549255" y="337597"/>
                </a:lnTo>
                <a:lnTo>
                  <a:pt x="528761" y="332891"/>
                </a:lnTo>
                <a:lnTo>
                  <a:pt x="507474" y="331863"/>
                </a:lnTo>
                <a:lnTo>
                  <a:pt x="731599" y="331863"/>
                </a:lnTo>
                <a:lnTo>
                  <a:pt x="721784" y="338394"/>
                </a:lnTo>
                <a:lnTo>
                  <a:pt x="710634" y="341224"/>
                </a:lnTo>
                <a:lnTo>
                  <a:pt x="705638" y="341628"/>
                </a:lnTo>
                <a:lnTo>
                  <a:pt x="694654" y="342914"/>
                </a:lnTo>
                <a:lnTo>
                  <a:pt x="670488" y="349665"/>
                </a:lnTo>
                <a:lnTo>
                  <a:pt x="646322" y="366216"/>
                </a:lnTo>
                <a:lnTo>
                  <a:pt x="635338" y="396906"/>
                </a:lnTo>
                <a:lnTo>
                  <a:pt x="628574" y="439682"/>
                </a:lnTo>
                <a:lnTo>
                  <a:pt x="607715" y="470548"/>
                </a:lnTo>
                <a:lnTo>
                  <a:pt x="586020" y="484777"/>
                </a:lnTo>
                <a:close/>
              </a:path>
              <a:path w="981075" h="714375">
                <a:moveTo>
                  <a:pt x="488085" y="444103"/>
                </a:moveTo>
                <a:lnTo>
                  <a:pt x="449003" y="407567"/>
                </a:lnTo>
                <a:lnTo>
                  <a:pt x="440380" y="345338"/>
                </a:lnTo>
                <a:lnTo>
                  <a:pt x="483848" y="345338"/>
                </a:lnTo>
                <a:lnTo>
                  <a:pt x="479826" y="368106"/>
                </a:lnTo>
                <a:lnTo>
                  <a:pt x="481580" y="398469"/>
                </a:lnTo>
                <a:lnTo>
                  <a:pt x="496639" y="426461"/>
                </a:lnTo>
                <a:lnTo>
                  <a:pt x="501958" y="436208"/>
                </a:lnTo>
                <a:lnTo>
                  <a:pt x="497988" y="442426"/>
                </a:lnTo>
                <a:lnTo>
                  <a:pt x="488085" y="444103"/>
                </a:lnTo>
                <a:close/>
              </a:path>
              <a:path w="981075" h="714375">
                <a:moveTo>
                  <a:pt x="474665" y="524485"/>
                </a:moveTo>
                <a:lnTo>
                  <a:pt x="434207" y="521110"/>
                </a:lnTo>
                <a:lnTo>
                  <a:pt x="400479" y="504895"/>
                </a:lnTo>
                <a:lnTo>
                  <a:pt x="375031" y="476200"/>
                </a:lnTo>
                <a:lnTo>
                  <a:pt x="359411" y="435382"/>
                </a:lnTo>
                <a:lnTo>
                  <a:pt x="351325" y="417605"/>
                </a:lnTo>
                <a:lnTo>
                  <a:pt x="341728" y="408475"/>
                </a:lnTo>
                <a:lnTo>
                  <a:pt x="333706" y="405112"/>
                </a:lnTo>
                <a:lnTo>
                  <a:pt x="330346" y="404632"/>
                </a:lnTo>
                <a:lnTo>
                  <a:pt x="322436" y="404250"/>
                </a:lnTo>
                <a:lnTo>
                  <a:pt x="392055" y="404250"/>
                </a:lnTo>
                <a:lnTo>
                  <a:pt x="391265" y="422383"/>
                </a:lnTo>
                <a:lnTo>
                  <a:pt x="413078" y="466110"/>
                </a:lnTo>
                <a:lnTo>
                  <a:pt x="450819" y="484777"/>
                </a:lnTo>
                <a:lnTo>
                  <a:pt x="586020" y="484777"/>
                </a:lnTo>
                <a:lnTo>
                  <a:pt x="571909" y="494032"/>
                </a:lnTo>
                <a:lnTo>
                  <a:pt x="520307" y="514665"/>
                </a:lnTo>
                <a:lnTo>
                  <a:pt x="474665" y="524485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149136" y="7934325"/>
            <a:ext cx="0" cy="1476375"/>
          </a:xfrm>
          <a:custGeom>
            <a:avLst/>
            <a:gdLst/>
            <a:ahLst/>
            <a:cxnLst/>
            <a:rect l="l" t="t" r="r" b="b"/>
            <a:pathLst>
              <a:path h="1476375">
                <a:moveTo>
                  <a:pt x="0" y="0"/>
                </a:moveTo>
                <a:lnTo>
                  <a:pt x="0" y="1476374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265024" y="7861999"/>
            <a:ext cx="3876675" cy="1169035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sz="2150" b="1" dirty="0">
                <a:solidFill>
                  <a:srgbClr val="454545"/>
                </a:solidFill>
                <a:latin typeface="Trebuchet MS"/>
                <a:cs typeface="Trebuchet MS"/>
              </a:rPr>
              <a:t>6</a:t>
            </a:r>
            <a:r>
              <a:rPr sz="2150" b="1" spc="-12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150" b="1" spc="-20" dirty="0">
                <a:solidFill>
                  <a:srgbClr val="454545"/>
                </a:solidFill>
                <a:latin typeface="Trebuchet MS"/>
                <a:cs typeface="Trebuchet MS"/>
              </a:rPr>
              <a:t>(+2)</a:t>
            </a:r>
            <a:endParaRPr sz="2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800" spc="-45" dirty="0">
                <a:solidFill>
                  <a:srgbClr val="294E66"/>
                </a:solidFill>
                <a:latin typeface="Trebuchet MS"/>
                <a:cs typeface="Trebuchet MS"/>
              </a:rPr>
              <a:t>Valstī</a:t>
            </a:r>
            <a:r>
              <a:rPr sz="1800" spc="-1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294E66"/>
                </a:solidFill>
                <a:latin typeface="Trebuchet MS"/>
                <a:cs typeface="Trebuchet MS"/>
              </a:rPr>
              <a:t>reģistrētas</a:t>
            </a:r>
            <a:r>
              <a:rPr sz="1800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294E66"/>
                </a:solidFill>
                <a:latin typeface="Trebuchet MS"/>
                <a:cs typeface="Trebuchet MS"/>
              </a:rPr>
              <a:t>slepkavības,</a:t>
            </a:r>
            <a:r>
              <a:rPr sz="1800" spc="-1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294E66"/>
                </a:solidFill>
                <a:latin typeface="Trebuchet MS"/>
                <a:cs typeface="Trebuchet MS"/>
              </a:rPr>
              <a:t>pielietojot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800" spc="-35" dirty="0">
                <a:solidFill>
                  <a:srgbClr val="294E66"/>
                </a:solidFill>
                <a:latin typeface="Trebuchet MS"/>
                <a:cs typeface="Trebuchet MS"/>
              </a:rPr>
              <a:t>šaujamieročus</a:t>
            </a:r>
            <a:r>
              <a:rPr sz="1800" spc="-1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294E66"/>
                </a:solidFill>
                <a:latin typeface="Trebuchet MS"/>
                <a:cs typeface="Trebuchet MS"/>
              </a:rPr>
              <a:t>vai</a:t>
            </a:r>
            <a:r>
              <a:rPr sz="1800" spc="-1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94E66"/>
                </a:solidFill>
                <a:latin typeface="Trebuchet MS"/>
                <a:cs typeface="Trebuchet MS"/>
              </a:rPr>
              <a:t>sprāgstvielas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115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Pagaidu</a:t>
            </a:r>
            <a:r>
              <a:rPr spc="-85" dirty="0"/>
              <a:t> </a:t>
            </a:r>
            <a:r>
              <a:rPr dirty="0"/>
              <a:t>aizsardzība</a:t>
            </a:r>
            <a:r>
              <a:rPr spc="-85" dirty="0"/>
              <a:t> </a:t>
            </a:r>
            <a:r>
              <a:rPr spc="-135" dirty="0"/>
              <a:t>pret</a:t>
            </a:r>
            <a:r>
              <a:rPr spc="-85" dirty="0"/>
              <a:t> </a:t>
            </a:r>
            <a:r>
              <a:rPr spc="-10" dirty="0"/>
              <a:t>vardarbību</a:t>
            </a:r>
          </a:p>
        </p:txBody>
      </p:sp>
      <p:sp>
        <p:nvSpPr>
          <p:cNvPr id="3" name="object 3"/>
          <p:cNvSpPr/>
          <p:nvPr/>
        </p:nvSpPr>
        <p:spPr>
          <a:xfrm>
            <a:off x="1076325" y="8872537"/>
            <a:ext cx="17297400" cy="0"/>
          </a:xfrm>
          <a:custGeom>
            <a:avLst/>
            <a:gdLst/>
            <a:ahLst/>
            <a:cxnLst/>
            <a:rect l="l" t="t" r="r" b="b"/>
            <a:pathLst>
              <a:path w="17297400">
                <a:moveTo>
                  <a:pt x="0" y="0"/>
                </a:moveTo>
                <a:lnTo>
                  <a:pt x="17297398" y="0"/>
                </a:lnTo>
              </a:path>
            </a:pathLst>
          </a:custGeom>
          <a:ln w="2857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81800" y="5980317"/>
            <a:ext cx="2367280" cy="14738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75640">
              <a:lnSpc>
                <a:spcPts val="1345"/>
              </a:lnSpc>
              <a:spcBef>
                <a:spcPts val="90"/>
              </a:spcBef>
            </a:pPr>
            <a:r>
              <a:rPr sz="1650" spc="-10" dirty="0">
                <a:solidFill>
                  <a:srgbClr val="294E66"/>
                </a:solidFill>
                <a:latin typeface="Trebuchet MS"/>
                <a:cs typeface="Trebuchet MS"/>
              </a:rPr>
              <a:t>(+76)</a:t>
            </a:r>
            <a:endParaRPr sz="1650">
              <a:latin typeface="Trebuchet MS"/>
              <a:cs typeface="Trebuchet MS"/>
            </a:endParaRPr>
          </a:p>
          <a:p>
            <a:pPr marL="38100">
              <a:lnSpc>
                <a:spcPts val="2830"/>
              </a:lnSpc>
            </a:pPr>
            <a:r>
              <a:rPr sz="2950" spc="50" dirty="0">
                <a:solidFill>
                  <a:srgbClr val="294E66"/>
                </a:solidFill>
                <a:latin typeface="Trebuchet MS"/>
                <a:cs typeface="Trebuchet MS"/>
              </a:rPr>
              <a:t>484</a:t>
            </a:r>
            <a:endParaRPr sz="2950">
              <a:latin typeface="Trebuchet MS"/>
              <a:cs typeface="Trebuchet MS"/>
            </a:endParaRPr>
          </a:p>
          <a:p>
            <a:pPr marL="38100" marR="30480">
              <a:lnSpc>
                <a:spcPts val="1810"/>
              </a:lnSpc>
              <a:spcBef>
                <a:spcPts val="175"/>
              </a:spcBef>
            </a:pPr>
            <a:r>
              <a:rPr sz="1700" spc="-30" dirty="0">
                <a:solidFill>
                  <a:srgbClr val="294E66"/>
                </a:solidFill>
                <a:latin typeface="Trebuchet MS"/>
                <a:cs typeface="Trebuchet MS"/>
              </a:rPr>
              <a:t>Kriminālprocesi</a:t>
            </a:r>
            <a:r>
              <a:rPr sz="1700" spc="-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294E66"/>
                </a:solidFill>
                <a:latin typeface="Trebuchet MS"/>
                <a:cs typeface="Trebuchet MS"/>
              </a:rPr>
              <a:t>par </a:t>
            </a:r>
            <a:r>
              <a:rPr sz="1700" dirty="0">
                <a:solidFill>
                  <a:srgbClr val="294E66"/>
                </a:solidFill>
                <a:latin typeface="Trebuchet MS"/>
                <a:cs typeface="Trebuchet MS"/>
              </a:rPr>
              <a:t>nošķiršanas</a:t>
            </a:r>
            <a:r>
              <a:rPr sz="1700" spc="17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294E66"/>
                </a:solidFill>
                <a:latin typeface="Trebuchet MS"/>
                <a:cs typeface="Trebuchet MS"/>
              </a:rPr>
              <a:t>pārkāpšanu</a:t>
            </a:r>
            <a:endParaRPr sz="17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1695"/>
              </a:spcBef>
            </a:pPr>
            <a:r>
              <a:rPr sz="1450" spc="-10" dirty="0">
                <a:solidFill>
                  <a:srgbClr val="294E66"/>
                </a:solidFill>
                <a:latin typeface="Trebuchet MS"/>
                <a:cs typeface="Trebuchet MS"/>
              </a:rPr>
              <a:t>(168.</a:t>
            </a:r>
            <a:r>
              <a:rPr sz="1425" spc="-15" baseline="32163" dirty="0">
                <a:solidFill>
                  <a:srgbClr val="294E66"/>
                </a:solidFill>
                <a:latin typeface="Trebuchet MS"/>
                <a:cs typeface="Trebuchet MS"/>
              </a:rPr>
              <a:t>1</a:t>
            </a:r>
            <a:r>
              <a:rPr sz="1450" spc="-10" dirty="0">
                <a:solidFill>
                  <a:srgbClr val="294E66"/>
                </a:solidFill>
                <a:latin typeface="Trebuchet MS"/>
                <a:cs typeface="Trebuchet MS"/>
              </a:rPr>
              <a:t>pants)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6325" y="7643812"/>
            <a:ext cx="17211675" cy="0"/>
          </a:xfrm>
          <a:custGeom>
            <a:avLst/>
            <a:gdLst/>
            <a:ahLst/>
            <a:cxnLst/>
            <a:rect l="l" t="t" r="r" b="b"/>
            <a:pathLst>
              <a:path w="17211675">
                <a:moveTo>
                  <a:pt x="0" y="0"/>
                </a:moveTo>
                <a:lnTo>
                  <a:pt x="17211673" y="0"/>
                </a:lnTo>
              </a:path>
            </a:pathLst>
          </a:custGeom>
          <a:ln w="2857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076325" y="3238500"/>
            <a:ext cx="3848100" cy="9525"/>
          </a:xfrm>
          <a:custGeom>
            <a:avLst/>
            <a:gdLst/>
            <a:ahLst/>
            <a:cxnLst/>
            <a:rect l="l" t="t" r="r" b="b"/>
            <a:pathLst>
              <a:path w="3848100" h="9525">
                <a:moveTo>
                  <a:pt x="0" y="9524"/>
                </a:moveTo>
                <a:lnTo>
                  <a:pt x="3848099" y="9524"/>
                </a:lnTo>
                <a:lnTo>
                  <a:pt x="3848099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4B4B4B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76325" y="2469734"/>
          <a:ext cx="5359390" cy="46869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37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68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37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63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68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37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5684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371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5684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1371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259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45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800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2159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400" spc="45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700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45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600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45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500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51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spc="45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400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8636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3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400" spc="45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300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3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400" spc="45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200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3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400" spc="45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100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8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647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B w="9525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549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B w="9525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461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B w="9525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679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B w="9525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788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B w="9525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695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B w="9525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4B4B4B"/>
                      </a:solidFill>
                      <a:prstDash val="solid"/>
                    </a:lnR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B4B4B"/>
                      </a:solidFill>
                      <a:prstDash val="solid"/>
                    </a:lnL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5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2022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4B4B4B"/>
                      </a:solidFill>
                      <a:prstDash val="solid"/>
                    </a:lnR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B4B4B"/>
                      </a:solidFill>
                      <a:prstDash val="solid"/>
                    </a:lnL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5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2021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4B4B4B"/>
                      </a:solidFill>
                      <a:prstDash val="solid"/>
                    </a:lnR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B4B4B"/>
                      </a:solidFill>
                      <a:prstDash val="solid"/>
                    </a:lnL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5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2020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4B4B4B"/>
                      </a:solidFill>
                      <a:prstDash val="solid"/>
                    </a:lnR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B4B4B"/>
                      </a:solidFill>
                      <a:prstDash val="solid"/>
                    </a:lnL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5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2019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4B4B4B"/>
                      </a:solidFill>
                      <a:prstDash val="solid"/>
                    </a:lnR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B4B4B"/>
                      </a:solidFill>
                      <a:prstDash val="solid"/>
                    </a:lnL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5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2018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4B4B4B"/>
                      </a:solidFill>
                      <a:prstDash val="solid"/>
                    </a:lnR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B4B4B"/>
                      </a:solidFill>
                      <a:prstDash val="solid"/>
                    </a:lnL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5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2017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4B4B4B"/>
                      </a:solidFill>
                      <a:prstDash val="solid"/>
                    </a:lnR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468528" y="1992997"/>
            <a:ext cx="5549900" cy="378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300" b="1" spc="-25" dirty="0">
                <a:solidFill>
                  <a:srgbClr val="294E66"/>
                </a:solidFill>
                <a:latin typeface="Trebuchet MS"/>
                <a:cs typeface="Trebuchet MS"/>
              </a:rPr>
              <a:t>Piespiedu</a:t>
            </a:r>
            <a:r>
              <a:rPr sz="2300" b="1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00" b="1" spc="-35" dirty="0">
                <a:solidFill>
                  <a:srgbClr val="294E66"/>
                </a:solidFill>
                <a:latin typeface="Trebuchet MS"/>
                <a:cs typeface="Trebuchet MS"/>
              </a:rPr>
              <a:t>līdzeklis</a:t>
            </a:r>
            <a:r>
              <a:rPr sz="2300" b="1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294E66"/>
                </a:solidFill>
                <a:latin typeface="Trebuchet MS"/>
                <a:cs typeface="Trebuchet MS"/>
              </a:rPr>
              <a:t>-</a:t>
            </a:r>
            <a:r>
              <a:rPr sz="2300" b="1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00" b="1" spc="-10" dirty="0">
                <a:solidFill>
                  <a:srgbClr val="294E66"/>
                </a:solidFill>
                <a:latin typeface="Trebuchet MS"/>
                <a:cs typeface="Trebuchet MS"/>
              </a:rPr>
              <a:t>varmākas</a:t>
            </a:r>
            <a:r>
              <a:rPr sz="2300" b="1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00" b="1" spc="-10" dirty="0">
                <a:solidFill>
                  <a:srgbClr val="294E66"/>
                </a:solidFill>
                <a:latin typeface="Trebuchet MS"/>
                <a:cs typeface="Trebuchet MS"/>
              </a:rPr>
              <a:t>nošķiršana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358436" y="2095500"/>
            <a:ext cx="0" cy="5381625"/>
          </a:xfrm>
          <a:custGeom>
            <a:avLst/>
            <a:gdLst/>
            <a:ahLst/>
            <a:cxnLst/>
            <a:rect l="l" t="t" r="r" b="b"/>
            <a:pathLst>
              <a:path h="5381625">
                <a:moveTo>
                  <a:pt x="0" y="0"/>
                </a:moveTo>
                <a:lnTo>
                  <a:pt x="0" y="5381624"/>
                </a:lnTo>
              </a:path>
            </a:pathLst>
          </a:custGeom>
          <a:ln w="2857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07200" y="2640292"/>
            <a:ext cx="3114675" cy="944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460"/>
              </a:lnSpc>
              <a:spcBef>
                <a:spcPts val="105"/>
              </a:spcBef>
            </a:pPr>
            <a:r>
              <a:rPr sz="2950" spc="135" dirty="0">
                <a:solidFill>
                  <a:srgbClr val="294E66"/>
                </a:solidFill>
                <a:latin typeface="Trebuchet MS"/>
                <a:cs typeface="Trebuchet MS"/>
              </a:rPr>
              <a:t>65%</a:t>
            </a:r>
            <a:endParaRPr sz="2950">
              <a:latin typeface="Trebuchet MS"/>
              <a:cs typeface="Trebuchet MS"/>
            </a:endParaRPr>
          </a:p>
          <a:p>
            <a:pPr marL="12700" marR="5080">
              <a:lnSpc>
                <a:spcPts val="1810"/>
              </a:lnSpc>
              <a:spcBef>
                <a:spcPts val="170"/>
              </a:spcBef>
            </a:pPr>
            <a:r>
              <a:rPr sz="1700" spc="-35" dirty="0">
                <a:solidFill>
                  <a:srgbClr val="294E66"/>
                </a:solidFill>
                <a:latin typeface="Trebuchet MS"/>
                <a:cs typeface="Trebuchet MS"/>
              </a:rPr>
              <a:t>gadījumu</a:t>
            </a:r>
            <a:r>
              <a:rPr sz="1700" spc="-8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294E66"/>
                </a:solidFill>
                <a:latin typeface="Trebuchet MS"/>
                <a:cs typeface="Trebuchet MS"/>
              </a:rPr>
              <a:t>varmāka</a:t>
            </a:r>
            <a:r>
              <a:rPr sz="1700" spc="-8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rgbClr val="294E66"/>
                </a:solidFill>
                <a:latin typeface="Trebuchet MS"/>
                <a:cs typeface="Trebuchet MS"/>
              </a:rPr>
              <a:t>konflikta</a:t>
            </a:r>
            <a:r>
              <a:rPr sz="1700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294E66"/>
                </a:solidFill>
                <a:latin typeface="Trebuchet MS"/>
                <a:cs typeface="Trebuchet MS"/>
              </a:rPr>
              <a:t>laikā </a:t>
            </a:r>
            <a:r>
              <a:rPr sz="1700" spc="-25" dirty="0">
                <a:solidFill>
                  <a:srgbClr val="294E66"/>
                </a:solidFill>
                <a:latin typeface="Trebuchet MS"/>
                <a:cs typeface="Trebuchet MS"/>
              </a:rPr>
              <a:t>atradās</a:t>
            </a:r>
            <a:r>
              <a:rPr sz="1700" spc="-7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294E66"/>
                </a:solidFill>
                <a:latin typeface="Trebuchet MS"/>
                <a:cs typeface="Trebuchet MS"/>
              </a:rPr>
              <a:t>reibumā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07200" y="4056267"/>
            <a:ext cx="2769870" cy="1377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12140">
              <a:lnSpc>
                <a:spcPts val="1795"/>
              </a:lnSpc>
              <a:spcBef>
                <a:spcPts val="90"/>
              </a:spcBef>
            </a:pPr>
            <a:r>
              <a:rPr sz="1650" spc="-10" dirty="0">
                <a:solidFill>
                  <a:srgbClr val="294E66"/>
                </a:solidFill>
                <a:latin typeface="Trebuchet MS"/>
                <a:cs typeface="Trebuchet MS"/>
              </a:rPr>
              <a:t>(+63)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ts val="3279"/>
              </a:lnSpc>
            </a:pPr>
            <a:r>
              <a:rPr sz="2950" spc="50" dirty="0">
                <a:solidFill>
                  <a:srgbClr val="294E66"/>
                </a:solidFill>
                <a:latin typeface="Trebuchet MS"/>
                <a:cs typeface="Trebuchet MS"/>
              </a:rPr>
              <a:t>567</a:t>
            </a:r>
            <a:endParaRPr sz="2950">
              <a:latin typeface="Trebuchet MS"/>
              <a:cs typeface="Trebuchet MS"/>
            </a:endParaRPr>
          </a:p>
          <a:p>
            <a:pPr marL="12700" marR="5080">
              <a:lnSpc>
                <a:spcPts val="1810"/>
              </a:lnSpc>
              <a:spcBef>
                <a:spcPts val="175"/>
              </a:spcBef>
            </a:pPr>
            <a:r>
              <a:rPr sz="1700" spc="-40" dirty="0">
                <a:solidFill>
                  <a:srgbClr val="294E66"/>
                </a:solidFill>
                <a:latin typeface="Trebuchet MS"/>
                <a:cs typeface="Trebuchet MS"/>
              </a:rPr>
              <a:t>Konstatēti</a:t>
            </a:r>
            <a:r>
              <a:rPr sz="1700" spc="-7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294E66"/>
                </a:solidFill>
                <a:latin typeface="Trebuchet MS"/>
                <a:cs typeface="Trebuchet MS"/>
              </a:rPr>
              <a:t>tiesas</a:t>
            </a:r>
            <a:r>
              <a:rPr sz="1700" spc="-7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294E66"/>
                </a:solidFill>
                <a:latin typeface="Trebuchet MS"/>
                <a:cs typeface="Trebuchet MS"/>
              </a:rPr>
              <a:t>lēmumu</a:t>
            </a:r>
            <a:r>
              <a:rPr sz="1700" spc="-7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294E66"/>
                </a:solidFill>
                <a:latin typeface="Trebuchet MS"/>
                <a:cs typeface="Trebuchet MS"/>
              </a:rPr>
              <a:t>par </a:t>
            </a:r>
            <a:r>
              <a:rPr sz="1700" spc="-10" dirty="0">
                <a:solidFill>
                  <a:srgbClr val="294E66"/>
                </a:solidFill>
                <a:latin typeface="Trebuchet MS"/>
                <a:cs typeface="Trebuchet MS"/>
              </a:rPr>
              <a:t>pagaidu</a:t>
            </a:r>
            <a:r>
              <a:rPr sz="1700" spc="-7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294E66"/>
                </a:solidFill>
                <a:latin typeface="Trebuchet MS"/>
                <a:cs typeface="Trebuchet MS"/>
              </a:rPr>
              <a:t>aizsardzību</a:t>
            </a:r>
            <a:r>
              <a:rPr sz="1700" spc="-7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294E66"/>
                </a:solidFill>
                <a:latin typeface="Trebuchet MS"/>
                <a:cs typeface="Trebuchet MS"/>
              </a:rPr>
              <a:t>pret </a:t>
            </a:r>
            <a:r>
              <a:rPr sz="1700" spc="-45" dirty="0">
                <a:solidFill>
                  <a:srgbClr val="294E66"/>
                </a:solidFill>
                <a:latin typeface="Trebuchet MS"/>
                <a:cs typeface="Trebuchet MS"/>
              </a:rPr>
              <a:t>vardarbību</a:t>
            </a:r>
            <a:r>
              <a:rPr sz="1700" spc="-7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294E66"/>
                </a:solidFill>
                <a:latin typeface="Trebuchet MS"/>
                <a:cs typeface="Trebuchet MS"/>
              </a:rPr>
              <a:t>pārkāpumi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521167" y="3152775"/>
            <a:ext cx="2072005" cy="3381375"/>
            <a:chOff x="14521167" y="3152775"/>
            <a:chExt cx="2072005" cy="3381375"/>
          </a:xfrm>
        </p:grpSpPr>
        <p:sp>
          <p:nvSpPr>
            <p:cNvPr id="14" name="object 14"/>
            <p:cNvSpPr/>
            <p:nvPr/>
          </p:nvSpPr>
          <p:spPr>
            <a:xfrm>
              <a:off x="15380533" y="3172236"/>
              <a:ext cx="1212850" cy="3343275"/>
            </a:xfrm>
            <a:custGeom>
              <a:avLst/>
              <a:gdLst/>
              <a:ahLst/>
              <a:cxnLst/>
              <a:rect l="l" t="t" r="r" b="b"/>
              <a:pathLst>
                <a:path w="1212850" h="3343275">
                  <a:moveTo>
                    <a:pt x="673034" y="3342863"/>
                  </a:moveTo>
                  <a:lnTo>
                    <a:pt x="539303" y="3342863"/>
                  </a:lnTo>
                  <a:lnTo>
                    <a:pt x="491418" y="3338533"/>
                  </a:lnTo>
                  <a:lnTo>
                    <a:pt x="446278" y="3326059"/>
                  </a:lnTo>
                  <a:lnTo>
                    <a:pt x="404655" y="3306210"/>
                  </a:lnTo>
                  <a:lnTo>
                    <a:pt x="367318" y="3279758"/>
                  </a:lnTo>
                  <a:lnTo>
                    <a:pt x="335041" y="3247471"/>
                  </a:lnTo>
                  <a:lnTo>
                    <a:pt x="308593" y="3210122"/>
                  </a:lnTo>
                  <a:lnTo>
                    <a:pt x="288748" y="3168480"/>
                  </a:lnTo>
                  <a:lnTo>
                    <a:pt x="276274" y="3123316"/>
                  </a:lnTo>
                  <a:lnTo>
                    <a:pt x="271945" y="3075401"/>
                  </a:lnTo>
                  <a:lnTo>
                    <a:pt x="271945" y="2163313"/>
                  </a:lnTo>
                  <a:lnTo>
                    <a:pt x="227970" y="2135734"/>
                  </a:lnTo>
                  <a:lnTo>
                    <a:pt x="188121" y="2102489"/>
                  </a:lnTo>
                  <a:lnTo>
                    <a:pt x="153098" y="2064207"/>
                  </a:lnTo>
                  <a:lnTo>
                    <a:pt x="123597" y="2021517"/>
                  </a:lnTo>
                  <a:lnTo>
                    <a:pt x="100318" y="1975047"/>
                  </a:lnTo>
                  <a:lnTo>
                    <a:pt x="83957" y="1925427"/>
                  </a:lnTo>
                  <a:lnTo>
                    <a:pt x="75214" y="1873284"/>
                  </a:lnTo>
                  <a:lnTo>
                    <a:pt x="722" y="1034958"/>
                  </a:lnTo>
                  <a:lnTo>
                    <a:pt x="0" y="985922"/>
                  </a:lnTo>
                  <a:lnTo>
                    <a:pt x="6402" y="939064"/>
                  </a:lnTo>
                  <a:lnTo>
                    <a:pt x="19449" y="894909"/>
                  </a:lnTo>
                  <a:lnTo>
                    <a:pt x="38660" y="853982"/>
                  </a:lnTo>
                  <a:lnTo>
                    <a:pt x="63554" y="816808"/>
                  </a:lnTo>
                  <a:lnTo>
                    <a:pt x="93652" y="783912"/>
                  </a:lnTo>
                  <a:lnTo>
                    <a:pt x="128473" y="755820"/>
                  </a:lnTo>
                  <a:lnTo>
                    <a:pt x="167537" y="733057"/>
                  </a:lnTo>
                  <a:lnTo>
                    <a:pt x="210362" y="716147"/>
                  </a:lnTo>
                  <a:lnTo>
                    <a:pt x="256469" y="705616"/>
                  </a:lnTo>
                  <a:lnTo>
                    <a:pt x="305378" y="701989"/>
                  </a:lnTo>
                  <a:lnTo>
                    <a:pt x="907063" y="701989"/>
                  </a:lnTo>
                  <a:lnTo>
                    <a:pt x="955971" y="705616"/>
                  </a:lnTo>
                  <a:lnTo>
                    <a:pt x="1002079" y="716147"/>
                  </a:lnTo>
                  <a:lnTo>
                    <a:pt x="1044904" y="733057"/>
                  </a:lnTo>
                  <a:lnTo>
                    <a:pt x="1083968" y="755820"/>
                  </a:lnTo>
                  <a:lnTo>
                    <a:pt x="1118788" y="783912"/>
                  </a:lnTo>
                  <a:lnTo>
                    <a:pt x="1148886" y="816808"/>
                  </a:lnTo>
                  <a:lnTo>
                    <a:pt x="1173781" y="853982"/>
                  </a:lnTo>
                  <a:lnTo>
                    <a:pt x="1192992" y="894909"/>
                  </a:lnTo>
                  <a:lnTo>
                    <a:pt x="1206039" y="939064"/>
                  </a:lnTo>
                  <a:lnTo>
                    <a:pt x="1212441" y="985922"/>
                  </a:lnTo>
                  <a:lnTo>
                    <a:pt x="1211719" y="1034958"/>
                  </a:lnTo>
                  <a:lnTo>
                    <a:pt x="1137226" y="1873284"/>
                  </a:lnTo>
                  <a:lnTo>
                    <a:pt x="1128478" y="1925427"/>
                  </a:lnTo>
                  <a:lnTo>
                    <a:pt x="1112105" y="1975047"/>
                  </a:lnTo>
                  <a:lnTo>
                    <a:pt x="1088811" y="2021517"/>
                  </a:lnTo>
                  <a:lnTo>
                    <a:pt x="1059299" y="2064207"/>
                  </a:lnTo>
                  <a:lnTo>
                    <a:pt x="1024274" y="2102489"/>
                  </a:lnTo>
                  <a:lnTo>
                    <a:pt x="984438" y="2135734"/>
                  </a:lnTo>
                  <a:lnTo>
                    <a:pt x="940496" y="2163313"/>
                  </a:lnTo>
                  <a:lnTo>
                    <a:pt x="940496" y="3075401"/>
                  </a:lnTo>
                  <a:lnTo>
                    <a:pt x="936166" y="3123316"/>
                  </a:lnTo>
                  <a:lnTo>
                    <a:pt x="923692" y="3168480"/>
                  </a:lnTo>
                  <a:lnTo>
                    <a:pt x="903843" y="3210122"/>
                  </a:lnTo>
                  <a:lnTo>
                    <a:pt x="877391" y="3247471"/>
                  </a:lnTo>
                  <a:lnTo>
                    <a:pt x="845105" y="3279758"/>
                  </a:lnTo>
                  <a:lnTo>
                    <a:pt x="807755" y="3306210"/>
                  </a:lnTo>
                  <a:lnTo>
                    <a:pt x="766113" y="3326059"/>
                  </a:lnTo>
                  <a:lnTo>
                    <a:pt x="720949" y="3338533"/>
                  </a:lnTo>
                  <a:lnTo>
                    <a:pt x="673034" y="3342863"/>
                  </a:lnTo>
                  <a:close/>
                </a:path>
                <a:path w="1212850" h="3343275">
                  <a:moveTo>
                    <a:pt x="591209" y="601801"/>
                  </a:moveTo>
                  <a:lnTo>
                    <a:pt x="550520" y="596834"/>
                  </a:lnTo>
                  <a:lnTo>
                    <a:pt x="511167" y="586464"/>
                  </a:lnTo>
                  <a:lnTo>
                    <a:pt x="473685" y="571000"/>
                  </a:lnTo>
                  <a:lnTo>
                    <a:pt x="438608" y="550749"/>
                  </a:lnTo>
                  <a:lnTo>
                    <a:pt x="406472" y="526021"/>
                  </a:lnTo>
                  <a:lnTo>
                    <a:pt x="377812" y="497124"/>
                  </a:lnTo>
                  <a:lnTo>
                    <a:pt x="353162" y="464366"/>
                  </a:lnTo>
                  <a:lnTo>
                    <a:pt x="333059" y="428057"/>
                  </a:lnTo>
                  <a:lnTo>
                    <a:pt x="318038" y="388503"/>
                  </a:lnTo>
                  <a:lnTo>
                    <a:pt x="308632" y="346015"/>
                  </a:lnTo>
                  <a:lnTo>
                    <a:pt x="305378" y="300900"/>
                  </a:lnTo>
                  <a:lnTo>
                    <a:pt x="310058" y="247999"/>
                  </a:lnTo>
                  <a:lnTo>
                    <a:pt x="323696" y="197499"/>
                  </a:lnTo>
                  <a:lnTo>
                    <a:pt x="345693" y="150440"/>
                  </a:lnTo>
                  <a:lnTo>
                    <a:pt x="375447" y="107865"/>
                  </a:lnTo>
                  <a:lnTo>
                    <a:pt x="412358" y="70816"/>
                  </a:lnTo>
                  <a:lnTo>
                    <a:pt x="455825" y="40334"/>
                  </a:lnTo>
                  <a:lnTo>
                    <a:pt x="496523" y="20603"/>
                  </a:lnTo>
                  <a:lnTo>
                    <a:pt x="538020" y="7509"/>
                  </a:lnTo>
                  <a:lnTo>
                    <a:pt x="579783" y="744"/>
                  </a:lnTo>
                  <a:lnTo>
                    <a:pt x="621277" y="0"/>
                  </a:lnTo>
                  <a:lnTo>
                    <a:pt x="661967" y="4966"/>
                  </a:lnTo>
                  <a:lnTo>
                    <a:pt x="701319" y="15336"/>
                  </a:lnTo>
                  <a:lnTo>
                    <a:pt x="738798" y="30801"/>
                  </a:lnTo>
                  <a:lnTo>
                    <a:pt x="773869" y="51051"/>
                  </a:lnTo>
                  <a:lnTo>
                    <a:pt x="805999" y="75779"/>
                  </a:lnTo>
                  <a:lnTo>
                    <a:pt x="834652" y="104676"/>
                  </a:lnTo>
                  <a:lnTo>
                    <a:pt x="859295" y="137434"/>
                  </a:lnTo>
                  <a:lnTo>
                    <a:pt x="879391" y="173744"/>
                  </a:lnTo>
                  <a:lnTo>
                    <a:pt x="894408" y="213297"/>
                  </a:lnTo>
                  <a:lnTo>
                    <a:pt x="903810" y="255785"/>
                  </a:lnTo>
                  <a:lnTo>
                    <a:pt x="907063" y="300900"/>
                  </a:lnTo>
                  <a:lnTo>
                    <a:pt x="902383" y="353794"/>
                  </a:lnTo>
                  <a:lnTo>
                    <a:pt x="888745" y="404279"/>
                  </a:lnTo>
                  <a:lnTo>
                    <a:pt x="866748" y="451321"/>
                  </a:lnTo>
                  <a:lnTo>
                    <a:pt x="836993" y="493889"/>
                  </a:lnTo>
                  <a:lnTo>
                    <a:pt x="800082" y="530949"/>
                  </a:lnTo>
                  <a:lnTo>
                    <a:pt x="756616" y="561467"/>
                  </a:lnTo>
                  <a:lnTo>
                    <a:pt x="715936" y="581197"/>
                  </a:lnTo>
                  <a:lnTo>
                    <a:pt x="674452" y="594291"/>
                  </a:lnTo>
                  <a:lnTo>
                    <a:pt x="632698" y="601056"/>
                  </a:lnTo>
                  <a:lnTo>
                    <a:pt x="591209" y="601801"/>
                  </a:lnTo>
                  <a:close/>
                </a:path>
              </a:pathLst>
            </a:custGeom>
            <a:solidFill>
              <a:srgbClr val="4579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521167" y="3152775"/>
              <a:ext cx="1311910" cy="3381375"/>
            </a:xfrm>
            <a:custGeom>
              <a:avLst/>
              <a:gdLst/>
              <a:ahLst/>
              <a:cxnLst/>
              <a:rect l="l" t="t" r="r" b="b"/>
              <a:pathLst>
                <a:path w="1311909" h="3381375">
                  <a:moveTo>
                    <a:pt x="655801" y="564478"/>
                  </a:moveTo>
                  <a:lnTo>
                    <a:pt x="610028" y="560795"/>
                  </a:lnTo>
                  <a:lnTo>
                    <a:pt x="566609" y="550130"/>
                  </a:lnTo>
                  <a:lnTo>
                    <a:pt x="526126" y="533057"/>
                  </a:lnTo>
                  <a:lnTo>
                    <a:pt x="489159" y="510153"/>
                  </a:lnTo>
                  <a:lnTo>
                    <a:pt x="456287" y="481991"/>
                  </a:lnTo>
                  <a:lnTo>
                    <a:pt x="428091" y="449147"/>
                  </a:lnTo>
                  <a:lnTo>
                    <a:pt x="405151" y="412196"/>
                  </a:lnTo>
                  <a:lnTo>
                    <a:pt x="388047" y="371712"/>
                  </a:lnTo>
                  <a:lnTo>
                    <a:pt x="377359" y="328272"/>
                  </a:lnTo>
                  <a:lnTo>
                    <a:pt x="373668" y="282450"/>
                  </a:lnTo>
                  <a:lnTo>
                    <a:pt x="377359" y="236616"/>
                  </a:lnTo>
                  <a:lnTo>
                    <a:pt x="388047" y="193144"/>
                  </a:lnTo>
                  <a:lnTo>
                    <a:pt x="405151" y="152613"/>
                  </a:lnTo>
                  <a:lnTo>
                    <a:pt x="428091" y="115604"/>
                  </a:lnTo>
                  <a:lnTo>
                    <a:pt x="456287" y="82698"/>
                  </a:lnTo>
                  <a:lnTo>
                    <a:pt x="489159" y="54473"/>
                  </a:lnTo>
                  <a:lnTo>
                    <a:pt x="526126" y="31511"/>
                  </a:lnTo>
                  <a:lnTo>
                    <a:pt x="566609" y="14391"/>
                  </a:lnTo>
                  <a:lnTo>
                    <a:pt x="610028" y="3694"/>
                  </a:lnTo>
                  <a:lnTo>
                    <a:pt x="655801" y="0"/>
                  </a:lnTo>
                  <a:lnTo>
                    <a:pt x="701578" y="3694"/>
                  </a:lnTo>
                  <a:lnTo>
                    <a:pt x="745005" y="14391"/>
                  </a:lnTo>
                  <a:lnTo>
                    <a:pt x="785499" y="31511"/>
                  </a:lnTo>
                  <a:lnTo>
                    <a:pt x="822481" y="54473"/>
                  </a:lnTo>
                  <a:lnTo>
                    <a:pt x="855369" y="82698"/>
                  </a:lnTo>
                  <a:lnTo>
                    <a:pt x="883580" y="115604"/>
                  </a:lnTo>
                  <a:lnTo>
                    <a:pt x="906534" y="152613"/>
                  </a:lnTo>
                  <a:lnTo>
                    <a:pt x="923650" y="193144"/>
                  </a:lnTo>
                  <a:lnTo>
                    <a:pt x="934346" y="236616"/>
                  </a:lnTo>
                  <a:lnTo>
                    <a:pt x="938041" y="282450"/>
                  </a:lnTo>
                  <a:lnTo>
                    <a:pt x="934346" y="328272"/>
                  </a:lnTo>
                  <a:lnTo>
                    <a:pt x="923650" y="371712"/>
                  </a:lnTo>
                  <a:lnTo>
                    <a:pt x="906534" y="412196"/>
                  </a:lnTo>
                  <a:lnTo>
                    <a:pt x="883580" y="449147"/>
                  </a:lnTo>
                  <a:lnTo>
                    <a:pt x="855369" y="481991"/>
                  </a:lnTo>
                  <a:lnTo>
                    <a:pt x="822481" y="510153"/>
                  </a:lnTo>
                  <a:lnTo>
                    <a:pt x="785499" y="533057"/>
                  </a:lnTo>
                  <a:lnTo>
                    <a:pt x="745005" y="550130"/>
                  </a:lnTo>
                  <a:lnTo>
                    <a:pt x="701578" y="560795"/>
                  </a:lnTo>
                  <a:lnTo>
                    <a:pt x="655801" y="564478"/>
                  </a:lnTo>
                  <a:close/>
                </a:path>
                <a:path w="1311909" h="3381375">
                  <a:moveTo>
                    <a:pt x="1091893" y="869119"/>
                  </a:moveTo>
                  <a:lnTo>
                    <a:pt x="219710" y="869119"/>
                  </a:lnTo>
                  <a:lnTo>
                    <a:pt x="219710" y="868696"/>
                  </a:lnTo>
                  <a:lnTo>
                    <a:pt x="239080" y="830801"/>
                  </a:lnTo>
                  <a:lnTo>
                    <a:pt x="259337" y="795880"/>
                  </a:lnTo>
                  <a:lnTo>
                    <a:pt x="281371" y="764066"/>
                  </a:lnTo>
                  <a:lnTo>
                    <a:pt x="334317" y="710297"/>
                  </a:lnTo>
                  <a:lnTo>
                    <a:pt x="367006" y="688610"/>
                  </a:lnTo>
                  <a:lnTo>
                    <a:pt x="405021" y="670565"/>
                  </a:lnTo>
                  <a:lnTo>
                    <a:pt x="449253" y="656297"/>
                  </a:lnTo>
                  <a:lnTo>
                    <a:pt x="500587" y="645941"/>
                  </a:lnTo>
                  <a:lnTo>
                    <a:pt x="559912" y="639628"/>
                  </a:lnTo>
                  <a:lnTo>
                    <a:pt x="628116" y="637494"/>
                  </a:lnTo>
                  <a:lnTo>
                    <a:pt x="683592" y="637494"/>
                  </a:lnTo>
                  <a:lnTo>
                    <a:pt x="751794" y="639628"/>
                  </a:lnTo>
                  <a:lnTo>
                    <a:pt x="811112" y="645941"/>
                  </a:lnTo>
                  <a:lnTo>
                    <a:pt x="862437" y="656297"/>
                  </a:lnTo>
                  <a:lnTo>
                    <a:pt x="906655" y="670565"/>
                  </a:lnTo>
                  <a:lnTo>
                    <a:pt x="944657" y="688610"/>
                  </a:lnTo>
                  <a:lnTo>
                    <a:pt x="977331" y="710297"/>
                  </a:lnTo>
                  <a:lnTo>
                    <a:pt x="1030251" y="764066"/>
                  </a:lnTo>
                  <a:lnTo>
                    <a:pt x="1052274" y="795880"/>
                  </a:lnTo>
                  <a:lnTo>
                    <a:pt x="1072526" y="830801"/>
                  </a:lnTo>
                  <a:lnTo>
                    <a:pt x="1091893" y="868696"/>
                  </a:lnTo>
                  <a:lnTo>
                    <a:pt x="1091893" y="869119"/>
                  </a:lnTo>
                  <a:close/>
                </a:path>
                <a:path w="1311909" h="3381375">
                  <a:moveTo>
                    <a:pt x="88998" y="1844328"/>
                  </a:moveTo>
                  <a:lnTo>
                    <a:pt x="82341" y="1844328"/>
                  </a:lnTo>
                  <a:lnTo>
                    <a:pt x="75579" y="1843483"/>
                  </a:lnTo>
                  <a:lnTo>
                    <a:pt x="68710" y="1841687"/>
                  </a:lnTo>
                  <a:lnTo>
                    <a:pt x="36059" y="1827014"/>
                  </a:lnTo>
                  <a:lnTo>
                    <a:pt x="12442" y="1801810"/>
                  </a:lnTo>
                  <a:lnTo>
                    <a:pt x="0" y="1769573"/>
                  </a:lnTo>
                  <a:lnTo>
                    <a:pt x="871" y="1733800"/>
                  </a:lnTo>
                  <a:lnTo>
                    <a:pt x="25135" y="1619072"/>
                  </a:lnTo>
                  <a:lnTo>
                    <a:pt x="83794" y="1355838"/>
                  </a:lnTo>
                  <a:lnTo>
                    <a:pt x="155648" y="1065521"/>
                  </a:lnTo>
                  <a:lnTo>
                    <a:pt x="219498" y="869541"/>
                  </a:lnTo>
                  <a:lnTo>
                    <a:pt x="219498" y="869119"/>
                  </a:lnTo>
                  <a:lnTo>
                    <a:pt x="1092104" y="869119"/>
                  </a:lnTo>
                  <a:lnTo>
                    <a:pt x="1092104" y="869541"/>
                  </a:lnTo>
                  <a:lnTo>
                    <a:pt x="1154908" y="1062174"/>
                  </a:lnTo>
                  <a:lnTo>
                    <a:pt x="377366" y="1062174"/>
                  </a:lnTo>
                  <a:lnTo>
                    <a:pt x="177020" y="1774270"/>
                  </a:lnTo>
                  <a:lnTo>
                    <a:pt x="164990" y="1802692"/>
                  </a:lnTo>
                  <a:lnTo>
                    <a:pt x="144817" y="1824833"/>
                  </a:lnTo>
                  <a:lnTo>
                    <a:pt x="118741" y="1839207"/>
                  </a:lnTo>
                  <a:lnTo>
                    <a:pt x="88998" y="1844328"/>
                  </a:lnTo>
                  <a:close/>
                </a:path>
                <a:path w="1311909" h="3381375">
                  <a:moveTo>
                    <a:pt x="1128666" y="2252418"/>
                  </a:moveTo>
                  <a:lnTo>
                    <a:pt x="182726" y="2252418"/>
                  </a:lnTo>
                  <a:lnTo>
                    <a:pt x="377366" y="1062174"/>
                  </a:lnTo>
                  <a:lnTo>
                    <a:pt x="934236" y="1062174"/>
                  </a:lnTo>
                  <a:lnTo>
                    <a:pt x="1128666" y="2252418"/>
                  </a:lnTo>
                  <a:close/>
                </a:path>
                <a:path w="1311909" h="3381375">
                  <a:moveTo>
                    <a:pt x="1229261" y="1844328"/>
                  </a:moveTo>
                  <a:lnTo>
                    <a:pt x="1222710" y="1844328"/>
                  </a:lnTo>
                  <a:lnTo>
                    <a:pt x="1192892" y="1839207"/>
                  </a:lnTo>
                  <a:lnTo>
                    <a:pt x="1166838" y="1824885"/>
                  </a:lnTo>
                  <a:lnTo>
                    <a:pt x="1146659" y="1802781"/>
                  </a:lnTo>
                  <a:lnTo>
                    <a:pt x="1134583" y="1774376"/>
                  </a:lnTo>
                  <a:lnTo>
                    <a:pt x="934236" y="1062174"/>
                  </a:lnTo>
                  <a:lnTo>
                    <a:pt x="1154908" y="1062174"/>
                  </a:lnTo>
                  <a:lnTo>
                    <a:pt x="1227848" y="1355838"/>
                  </a:lnTo>
                  <a:lnTo>
                    <a:pt x="1286482" y="1619072"/>
                  </a:lnTo>
                  <a:lnTo>
                    <a:pt x="1310731" y="1733800"/>
                  </a:lnTo>
                  <a:lnTo>
                    <a:pt x="1311618" y="1769573"/>
                  </a:lnTo>
                  <a:lnTo>
                    <a:pt x="1299200" y="1801810"/>
                  </a:lnTo>
                  <a:lnTo>
                    <a:pt x="1275589" y="1827014"/>
                  </a:lnTo>
                  <a:lnTo>
                    <a:pt x="1242893" y="1841687"/>
                  </a:lnTo>
                  <a:lnTo>
                    <a:pt x="1236024" y="1843483"/>
                  </a:lnTo>
                  <a:lnTo>
                    <a:pt x="1229261" y="1844328"/>
                  </a:lnTo>
                  <a:close/>
                </a:path>
                <a:path w="1311909" h="3381375">
                  <a:moveTo>
                    <a:pt x="495503" y="3381375"/>
                  </a:moveTo>
                  <a:lnTo>
                    <a:pt x="448388" y="3361549"/>
                  </a:lnTo>
                  <a:lnTo>
                    <a:pt x="428615" y="3313747"/>
                  </a:lnTo>
                  <a:lnTo>
                    <a:pt x="370286" y="2252418"/>
                  </a:lnTo>
                  <a:lnTo>
                    <a:pt x="621671" y="2252418"/>
                  </a:lnTo>
                  <a:lnTo>
                    <a:pt x="563976" y="3313747"/>
                  </a:lnTo>
                  <a:lnTo>
                    <a:pt x="544124" y="3361549"/>
                  </a:lnTo>
                  <a:lnTo>
                    <a:pt x="495503" y="3381375"/>
                  </a:lnTo>
                  <a:close/>
                </a:path>
                <a:path w="1311909" h="3381375">
                  <a:moveTo>
                    <a:pt x="815994" y="3381375"/>
                  </a:moveTo>
                  <a:lnTo>
                    <a:pt x="767466" y="3361549"/>
                  </a:lnTo>
                  <a:lnTo>
                    <a:pt x="747627" y="3313747"/>
                  </a:lnTo>
                  <a:lnTo>
                    <a:pt x="689932" y="2252418"/>
                  </a:lnTo>
                  <a:lnTo>
                    <a:pt x="941316" y="2252418"/>
                  </a:lnTo>
                  <a:lnTo>
                    <a:pt x="882988" y="3313747"/>
                  </a:lnTo>
                  <a:lnTo>
                    <a:pt x="863201" y="3361549"/>
                  </a:lnTo>
                  <a:lnTo>
                    <a:pt x="815994" y="3381375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4670766" y="6533460"/>
            <a:ext cx="1865630" cy="58928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500" spc="-10" dirty="0">
                <a:solidFill>
                  <a:srgbClr val="294E66"/>
                </a:solidFill>
                <a:latin typeface="Trebuchet MS"/>
                <a:cs typeface="Trebuchet MS"/>
              </a:rPr>
              <a:t>Aizsargājamā</a:t>
            </a:r>
            <a:r>
              <a:rPr sz="1500" spc="-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94E66"/>
                </a:solidFill>
                <a:latin typeface="Trebuchet MS"/>
                <a:cs typeface="Trebuchet MS"/>
              </a:rPr>
              <a:t>portrets</a:t>
            </a:r>
            <a:endParaRPr sz="15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Vecums:</a:t>
            </a:r>
            <a:r>
              <a:rPr sz="15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25" dirty="0">
                <a:solidFill>
                  <a:srgbClr val="294E66"/>
                </a:solidFill>
                <a:latin typeface="Trebuchet MS"/>
                <a:cs typeface="Trebuchet MS"/>
              </a:rPr>
              <a:t>45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873306" y="3571949"/>
            <a:ext cx="1087755" cy="3000375"/>
          </a:xfrm>
          <a:custGeom>
            <a:avLst/>
            <a:gdLst/>
            <a:ahLst/>
            <a:cxnLst/>
            <a:rect l="l" t="t" r="r" b="b"/>
            <a:pathLst>
              <a:path w="1087755" h="3000375">
                <a:moveTo>
                  <a:pt x="603711" y="3000299"/>
                </a:moveTo>
                <a:lnTo>
                  <a:pt x="483696" y="3000299"/>
                </a:lnTo>
                <a:lnTo>
                  <a:pt x="435510" y="2995400"/>
                </a:lnTo>
                <a:lnTo>
                  <a:pt x="390551" y="2981359"/>
                </a:lnTo>
                <a:lnTo>
                  <a:pt x="349804" y="2959161"/>
                </a:lnTo>
                <a:lnTo>
                  <a:pt x="314256" y="2929790"/>
                </a:lnTo>
                <a:lnTo>
                  <a:pt x="284892" y="2894231"/>
                </a:lnTo>
                <a:lnTo>
                  <a:pt x="262698" y="2853468"/>
                </a:lnTo>
                <a:lnTo>
                  <a:pt x="248658" y="2808486"/>
                </a:lnTo>
                <a:lnTo>
                  <a:pt x="243759" y="2760269"/>
                </a:lnTo>
                <a:lnTo>
                  <a:pt x="243759" y="1941729"/>
                </a:lnTo>
                <a:lnTo>
                  <a:pt x="204294" y="1916979"/>
                </a:lnTo>
                <a:lnTo>
                  <a:pt x="168533" y="1887143"/>
                </a:lnTo>
                <a:lnTo>
                  <a:pt x="137101" y="1852788"/>
                </a:lnTo>
                <a:lnTo>
                  <a:pt x="110626" y="1814476"/>
                </a:lnTo>
                <a:lnTo>
                  <a:pt x="89735" y="1772772"/>
                </a:lnTo>
                <a:lnTo>
                  <a:pt x="75052" y="1728241"/>
                </a:lnTo>
                <a:lnTo>
                  <a:pt x="67206" y="1681447"/>
                </a:lnTo>
                <a:lnTo>
                  <a:pt x="354" y="929103"/>
                </a:lnTo>
                <a:lnTo>
                  <a:pt x="0" y="880796"/>
                </a:lnTo>
                <a:lnTo>
                  <a:pt x="7330" y="834910"/>
                </a:lnTo>
                <a:lnTo>
                  <a:pt x="21771" y="792074"/>
                </a:lnTo>
                <a:lnTo>
                  <a:pt x="42749" y="752913"/>
                </a:lnTo>
                <a:lnTo>
                  <a:pt x="69691" y="718057"/>
                </a:lnTo>
                <a:lnTo>
                  <a:pt x="102022" y="688132"/>
                </a:lnTo>
                <a:lnTo>
                  <a:pt x="139168" y="663764"/>
                </a:lnTo>
                <a:lnTo>
                  <a:pt x="180556" y="645583"/>
                </a:lnTo>
                <a:lnTo>
                  <a:pt x="225613" y="634214"/>
                </a:lnTo>
                <a:lnTo>
                  <a:pt x="273763" y="630284"/>
                </a:lnTo>
                <a:lnTo>
                  <a:pt x="813737" y="630284"/>
                </a:lnTo>
                <a:lnTo>
                  <a:pt x="861887" y="634214"/>
                </a:lnTo>
                <a:lnTo>
                  <a:pt x="906943" y="645583"/>
                </a:lnTo>
                <a:lnTo>
                  <a:pt x="948332" y="663764"/>
                </a:lnTo>
                <a:lnTo>
                  <a:pt x="985478" y="688132"/>
                </a:lnTo>
                <a:lnTo>
                  <a:pt x="1017809" y="718057"/>
                </a:lnTo>
                <a:lnTo>
                  <a:pt x="1044751" y="752913"/>
                </a:lnTo>
                <a:lnTo>
                  <a:pt x="1065729" y="792074"/>
                </a:lnTo>
                <a:lnTo>
                  <a:pt x="1080170" y="834910"/>
                </a:lnTo>
                <a:lnTo>
                  <a:pt x="1087500" y="880796"/>
                </a:lnTo>
                <a:lnTo>
                  <a:pt x="1087146" y="929103"/>
                </a:lnTo>
                <a:lnTo>
                  <a:pt x="1020294" y="1681447"/>
                </a:lnTo>
                <a:lnTo>
                  <a:pt x="1012443" y="1728241"/>
                </a:lnTo>
                <a:lnTo>
                  <a:pt x="997749" y="1772772"/>
                </a:lnTo>
                <a:lnTo>
                  <a:pt x="976844" y="1814476"/>
                </a:lnTo>
                <a:lnTo>
                  <a:pt x="950359" y="1852788"/>
                </a:lnTo>
                <a:lnTo>
                  <a:pt x="918926" y="1887143"/>
                </a:lnTo>
                <a:lnTo>
                  <a:pt x="883176" y="1916979"/>
                </a:lnTo>
                <a:lnTo>
                  <a:pt x="843741" y="1941729"/>
                </a:lnTo>
                <a:lnTo>
                  <a:pt x="843741" y="2760269"/>
                </a:lnTo>
                <a:lnTo>
                  <a:pt x="838841" y="2808486"/>
                </a:lnTo>
                <a:lnTo>
                  <a:pt x="824801" y="2853468"/>
                </a:lnTo>
                <a:lnTo>
                  <a:pt x="802603" y="2894231"/>
                </a:lnTo>
                <a:lnTo>
                  <a:pt x="773232" y="2929790"/>
                </a:lnTo>
                <a:lnTo>
                  <a:pt x="737673" y="2959161"/>
                </a:lnTo>
                <a:lnTo>
                  <a:pt x="696910" y="2981359"/>
                </a:lnTo>
                <a:lnTo>
                  <a:pt x="651927" y="2995400"/>
                </a:lnTo>
                <a:lnTo>
                  <a:pt x="603711" y="3000299"/>
                </a:lnTo>
                <a:close/>
              </a:path>
              <a:path w="1087755" h="3000375">
                <a:moveTo>
                  <a:pt x="550268" y="540667"/>
                </a:moveTo>
                <a:lnTo>
                  <a:pt x="507692" y="538218"/>
                </a:lnTo>
                <a:lnTo>
                  <a:pt x="466464" y="529172"/>
                </a:lnTo>
                <a:lnTo>
                  <a:pt x="427325" y="513954"/>
                </a:lnTo>
                <a:lnTo>
                  <a:pt x="391010" y="492989"/>
                </a:lnTo>
                <a:lnTo>
                  <a:pt x="358258" y="466702"/>
                </a:lnTo>
                <a:lnTo>
                  <a:pt x="329807" y="435520"/>
                </a:lnTo>
                <a:lnTo>
                  <a:pt x="306395" y="399866"/>
                </a:lnTo>
                <a:lnTo>
                  <a:pt x="288758" y="360167"/>
                </a:lnTo>
                <a:lnTo>
                  <a:pt x="277635" y="316847"/>
                </a:lnTo>
                <a:lnTo>
                  <a:pt x="273763" y="270333"/>
                </a:lnTo>
                <a:lnTo>
                  <a:pt x="277963" y="222858"/>
                </a:lnTo>
                <a:lnTo>
                  <a:pt x="290203" y="177537"/>
                </a:lnTo>
                <a:lnTo>
                  <a:pt x="309943" y="135305"/>
                </a:lnTo>
                <a:lnTo>
                  <a:pt x="336646" y="97096"/>
                </a:lnTo>
                <a:lnTo>
                  <a:pt x="369771" y="63847"/>
                </a:lnTo>
                <a:lnTo>
                  <a:pt x="408780" y="36492"/>
                </a:lnTo>
                <a:lnTo>
                  <a:pt x="450998" y="16596"/>
                </a:lnTo>
                <a:lnTo>
                  <a:pt x="494074" y="4574"/>
                </a:lnTo>
                <a:lnTo>
                  <a:pt x="537270" y="0"/>
                </a:lnTo>
                <a:lnTo>
                  <a:pt x="579850" y="2448"/>
                </a:lnTo>
                <a:lnTo>
                  <a:pt x="621076" y="11494"/>
                </a:lnTo>
                <a:lnTo>
                  <a:pt x="660213" y="26712"/>
                </a:lnTo>
                <a:lnTo>
                  <a:pt x="696522" y="47678"/>
                </a:lnTo>
                <a:lnTo>
                  <a:pt x="729267" y="73964"/>
                </a:lnTo>
                <a:lnTo>
                  <a:pt x="757711" y="105147"/>
                </a:lnTo>
                <a:lnTo>
                  <a:pt x="781117" y="140800"/>
                </a:lnTo>
                <a:lnTo>
                  <a:pt x="798748" y="180500"/>
                </a:lnTo>
                <a:lnTo>
                  <a:pt x="809867" y="223819"/>
                </a:lnTo>
                <a:lnTo>
                  <a:pt x="813737" y="270333"/>
                </a:lnTo>
                <a:lnTo>
                  <a:pt x="809537" y="317802"/>
                </a:lnTo>
                <a:lnTo>
                  <a:pt x="797297" y="363109"/>
                </a:lnTo>
                <a:lnTo>
                  <a:pt x="777556" y="405327"/>
                </a:lnTo>
                <a:lnTo>
                  <a:pt x="750854" y="443528"/>
                </a:lnTo>
                <a:lnTo>
                  <a:pt x="717729" y="476787"/>
                </a:lnTo>
                <a:lnTo>
                  <a:pt x="678720" y="504175"/>
                </a:lnTo>
                <a:lnTo>
                  <a:pt x="636520" y="524071"/>
                </a:lnTo>
                <a:lnTo>
                  <a:pt x="593457" y="536093"/>
                </a:lnTo>
                <a:lnTo>
                  <a:pt x="550268" y="540667"/>
                </a:lnTo>
                <a:close/>
              </a:path>
            </a:pathLst>
          </a:custGeom>
          <a:solidFill>
            <a:srgbClr val="B84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35056" y="3562424"/>
            <a:ext cx="1087755" cy="3000375"/>
          </a:xfrm>
          <a:custGeom>
            <a:avLst/>
            <a:gdLst/>
            <a:ahLst/>
            <a:cxnLst/>
            <a:rect l="l" t="t" r="r" b="b"/>
            <a:pathLst>
              <a:path w="1087754" h="3000375">
                <a:moveTo>
                  <a:pt x="603711" y="3000299"/>
                </a:moveTo>
                <a:lnTo>
                  <a:pt x="483696" y="3000299"/>
                </a:lnTo>
                <a:lnTo>
                  <a:pt x="435510" y="2995400"/>
                </a:lnTo>
                <a:lnTo>
                  <a:pt x="390551" y="2981359"/>
                </a:lnTo>
                <a:lnTo>
                  <a:pt x="349804" y="2959161"/>
                </a:lnTo>
                <a:lnTo>
                  <a:pt x="314256" y="2929790"/>
                </a:lnTo>
                <a:lnTo>
                  <a:pt x="284892" y="2894231"/>
                </a:lnTo>
                <a:lnTo>
                  <a:pt x="262698" y="2853468"/>
                </a:lnTo>
                <a:lnTo>
                  <a:pt x="248658" y="2808486"/>
                </a:lnTo>
                <a:lnTo>
                  <a:pt x="243759" y="2760269"/>
                </a:lnTo>
                <a:lnTo>
                  <a:pt x="243759" y="1941729"/>
                </a:lnTo>
                <a:lnTo>
                  <a:pt x="204294" y="1916979"/>
                </a:lnTo>
                <a:lnTo>
                  <a:pt x="168533" y="1887143"/>
                </a:lnTo>
                <a:lnTo>
                  <a:pt x="137101" y="1852788"/>
                </a:lnTo>
                <a:lnTo>
                  <a:pt x="110626" y="1814476"/>
                </a:lnTo>
                <a:lnTo>
                  <a:pt x="89735" y="1772772"/>
                </a:lnTo>
                <a:lnTo>
                  <a:pt x="75052" y="1728241"/>
                </a:lnTo>
                <a:lnTo>
                  <a:pt x="67206" y="1681447"/>
                </a:lnTo>
                <a:lnTo>
                  <a:pt x="354" y="929103"/>
                </a:lnTo>
                <a:lnTo>
                  <a:pt x="0" y="880796"/>
                </a:lnTo>
                <a:lnTo>
                  <a:pt x="7330" y="834910"/>
                </a:lnTo>
                <a:lnTo>
                  <a:pt x="21771" y="792074"/>
                </a:lnTo>
                <a:lnTo>
                  <a:pt x="42749" y="752913"/>
                </a:lnTo>
                <a:lnTo>
                  <a:pt x="69691" y="718057"/>
                </a:lnTo>
                <a:lnTo>
                  <a:pt x="102022" y="688132"/>
                </a:lnTo>
                <a:lnTo>
                  <a:pt x="139168" y="663764"/>
                </a:lnTo>
                <a:lnTo>
                  <a:pt x="180556" y="645583"/>
                </a:lnTo>
                <a:lnTo>
                  <a:pt x="225613" y="634214"/>
                </a:lnTo>
                <a:lnTo>
                  <a:pt x="273763" y="630284"/>
                </a:lnTo>
                <a:lnTo>
                  <a:pt x="813737" y="630284"/>
                </a:lnTo>
                <a:lnTo>
                  <a:pt x="861887" y="634214"/>
                </a:lnTo>
                <a:lnTo>
                  <a:pt x="906943" y="645583"/>
                </a:lnTo>
                <a:lnTo>
                  <a:pt x="948332" y="663764"/>
                </a:lnTo>
                <a:lnTo>
                  <a:pt x="985478" y="688132"/>
                </a:lnTo>
                <a:lnTo>
                  <a:pt x="1017809" y="718057"/>
                </a:lnTo>
                <a:lnTo>
                  <a:pt x="1044751" y="752913"/>
                </a:lnTo>
                <a:lnTo>
                  <a:pt x="1065729" y="792074"/>
                </a:lnTo>
                <a:lnTo>
                  <a:pt x="1080170" y="834910"/>
                </a:lnTo>
                <a:lnTo>
                  <a:pt x="1087500" y="880796"/>
                </a:lnTo>
                <a:lnTo>
                  <a:pt x="1087146" y="929103"/>
                </a:lnTo>
                <a:lnTo>
                  <a:pt x="1020294" y="1681447"/>
                </a:lnTo>
                <a:lnTo>
                  <a:pt x="1012443" y="1728241"/>
                </a:lnTo>
                <a:lnTo>
                  <a:pt x="997749" y="1772772"/>
                </a:lnTo>
                <a:lnTo>
                  <a:pt x="976844" y="1814476"/>
                </a:lnTo>
                <a:lnTo>
                  <a:pt x="950359" y="1852788"/>
                </a:lnTo>
                <a:lnTo>
                  <a:pt x="918926" y="1887143"/>
                </a:lnTo>
                <a:lnTo>
                  <a:pt x="883176" y="1916979"/>
                </a:lnTo>
                <a:lnTo>
                  <a:pt x="843741" y="1941729"/>
                </a:lnTo>
                <a:lnTo>
                  <a:pt x="843741" y="2760269"/>
                </a:lnTo>
                <a:lnTo>
                  <a:pt x="838841" y="2808486"/>
                </a:lnTo>
                <a:lnTo>
                  <a:pt x="824801" y="2853468"/>
                </a:lnTo>
                <a:lnTo>
                  <a:pt x="802603" y="2894231"/>
                </a:lnTo>
                <a:lnTo>
                  <a:pt x="773232" y="2929790"/>
                </a:lnTo>
                <a:lnTo>
                  <a:pt x="737673" y="2959161"/>
                </a:lnTo>
                <a:lnTo>
                  <a:pt x="696910" y="2981359"/>
                </a:lnTo>
                <a:lnTo>
                  <a:pt x="651927" y="2995400"/>
                </a:lnTo>
                <a:lnTo>
                  <a:pt x="603711" y="3000299"/>
                </a:lnTo>
                <a:close/>
              </a:path>
              <a:path w="1087754" h="3000375">
                <a:moveTo>
                  <a:pt x="550268" y="540667"/>
                </a:moveTo>
                <a:lnTo>
                  <a:pt x="507692" y="538218"/>
                </a:lnTo>
                <a:lnTo>
                  <a:pt x="466464" y="529172"/>
                </a:lnTo>
                <a:lnTo>
                  <a:pt x="427325" y="513954"/>
                </a:lnTo>
                <a:lnTo>
                  <a:pt x="391010" y="492989"/>
                </a:lnTo>
                <a:lnTo>
                  <a:pt x="358258" y="466702"/>
                </a:lnTo>
                <a:lnTo>
                  <a:pt x="329807" y="435520"/>
                </a:lnTo>
                <a:lnTo>
                  <a:pt x="306395" y="399866"/>
                </a:lnTo>
                <a:lnTo>
                  <a:pt x="288758" y="360167"/>
                </a:lnTo>
                <a:lnTo>
                  <a:pt x="277635" y="316847"/>
                </a:lnTo>
                <a:lnTo>
                  <a:pt x="273763" y="270333"/>
                </a:lnTo>
                <a:lnTo>
                  <a:pt x="277963" y="222858"/>
                </a:lnTo>
                <a:lnTo>
                  <a:pt x="290203" y="177537"/>
                </a:lnTo>
                <a:lnTo>
                  <a:pt x="309943" y="135305"/>
                </a:lnTo>
                <a:lnTo>
                  <a:pt x="336646" y="97096"/>
                </a:lnTo>
                <a:lnTo>
                  <a:pt x="369771" y="63847"/>
                </a:lnTo>
                <a:lnTo>
                  <a:pt x="408780" y="36492"/>
                </a:lnTo>
                <a:lnTo>
                  <a:pt x="450998" y="16596"/>
                </a:lnTo>
                <a:lnTo>
                  <a:pt x="494074" y="4574"/>
                </a:lnTo>
                <a:lnTo>
                  <a:pt x="537270" y="0"/>
                </a:lnTo>
                <a:lnTo>
                  <a:pt x="579850" y="2448"/>
                </a:lnTo>
                <a:lnTo>
                  <a:pt x="621076" y="11494"/>
                </a:lnTo>
                <a:lnTo>
                  <a:pt x="660213" y="26712"/>
                </a:lnTo>
                <a:lnTo>
                  <a:pt x="696522" y="47678"/>
                </a:lnTo>
                <a:lnTo>
                  <a:pt x="729267" y="73964"/>
                </a:lnTo>
                <a:lnTo>
                  <a:pt x="757711" y="105147"/>
                </a:lnTo>
                <a:lnTo>
                  <a:pt x="781117" y="140800"/>
                </a:lnTo>
                <a:lnTo>
                  <a:pt x="798748" y="180500"/>
                </a:lnTo>
                <a:lnTo>
                  <a:pt x="809867" y="223819"/>
                </a:lnTo>
                <a:lnTo>
                  <a:pt x="813737" y="270333"/>
                </a:lnTo>
                <a:lnTo>
                  <a:pt x="809537" y="317802"/>
                </a:lnTo>
                <a:lnTo>
                  <a:pt x="797297" y="363109"/>
                </a:lnTo>
                <a:lnTo>
                  <a:pt x="777556" y="405327"/>
                </a:lnTo>
                <a:lnTo>
                  <a:pt x="750854" y="443528"/>
                </a:lnTo>
                <a:lnTo>
                  <a:pt x="717729" y="476787"/>
                </a:lnTo>
                <a:lnTo>
                  <a:pt x="678720" y="504175"/>
                </a:lnTo>
                <a:lnTo>
                  <a:pt x="636520" y="524071"/>
                </a:lnTo>
                <a:lnTo>
                  <a:pt x="593457" y="536093"/>
                </a:lnTo>
                <a:lnTo>
                  <a:pt x="550268" y="540667"/>
                </a:lnTo>
                <a:close/>
              </a:path>
            </a:pathLst>
          </a:custGeom>
          <a:solidFill>
            <a:srgbClr val="B94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941645" y="4534022"/>
            <a:ext cx="262255" cy="110426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550" b="1" spc="-60" dirty="0">
                <a:solidFill>
                  <a:srgbClr val="FFFFFF"/>
                </a:solidFill>
                <a:latin typeface="Trebuchet MS"/>
                <a:cs typeface="Trebuchet MS"/>
              </a:rPr>
              <a:t>kopdzīvotājs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348144" y="4948249"/>
            <a:ext cx="262255" cy="37909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550" b="1" spc="-30" dirty="0">
                <a:solidFill>
                  <a:srgbClr val="FFFFFF"/>
                </a:solidFill>
                <a:latin typeface="Trebuchet MS"/>
                <a:cs typeface="Trebuchet MS"/>
              </a:rPr>
              <a:t>dēls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954054" y="3236539"/>
            <a:ext cx="412750" cy="69977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350" spc="-10" dirty="0">
                <a:solidFill>
                  <a:srgbClr val="294E66"/>
                </a:solidFill>
                <a:latin typeface="Trebuchet MS"/>
                <a:cs typeface="Trebuchet MS"/>
              </a:rPr>
              <a:t>(+63)</a:t>
            </a:r>
            <a:endParaRPr sz="1350">
              <a:latin typeface="Trebuchet MS"/>
              <a:cs typeface="Trebuchet MS"/>
            </a:endParaRPr>
          </a:p>
          <a:p>
            <a:pPr marL="54610">
              <a:lnSpc>
                <a:spcPct val="100000"/>
              </a:lnSpc>
              <a:spcBef>
                <a:spcPts val="905"/>
              </a:spcBef>
            </a:pPr>
            <a:r>
              <a:rPr sz="1750" spc="-25" dirty="0">
                <a:solidFill>
                  <a:srgbClr val="FFFFFF"/>
                </a:solidFill>
                <a:latin typeface="Trebuchet MS"/>
                <a:cs typeface="Trebuchet MS"/>
              </a:rPr>
              <a:t>242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067366" y="6542985"/>
            <a:ext cx="1567180" cy="58928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Varmākas </a:t>
            </a:r>
            <a:r>
              <a:rPr sz="1500" spc="-10" dirty="0">
                <a:solidFill>
                  <a:srgbClr val="294E66"/>
                </a:solidFill>
                <a:latin typeface="Trebuchet MS"/>
                <a:cs typeface="Trebuchet MS"/>
              </a:rPr>
              <a:t>portrets</a:t>
            </a:r>
            <a:endParaRPr sz="1500">
              <a:latin typeface="Trebuchet MS"/>
              <a:cs typeface="Trebuchet MS"/>
            </a:endParaRPr>
          </a:p>
          <a:p>
            <a:pPr marR="13335" algn="ctr">
              <a:lnSpc>
                <a:spcPct val="100000"/>
              </a:lnSpc>
              <a:spcBef>
                <a:spcPts val="400"/>
              </a:spcBef>
            </a:pP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Vecums:</a:t>
            </a:r>
            <a:r>
              <a:rPr sz="15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25" dirty="0">
                <a:solidFill>
                  <a:srgbClr val="294E66"/>
                </a:solidFill>
                <a:latin typeface="Trebuchet MS"/>
                <a:cs typeface="Trebuchet MS"/>
              </a:rPr>
              <a:t>41</a:t>
            </a:r>
            <a:endParaRPr sz="1550">
              <a:latin typeface="Trebuchet MS"/>
              <a:cs typeface="Trebuchet MS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13272309" y="2801861"/>
          <a:ext cx="2866389" cy="1134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4154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50" spc="-10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(+100)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50" spc="-105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(-</a:t>
                      </a:r>
                      <a:r>
                        <a:rPr sz="1350" spc="-25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2)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T="2857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350" spc="-25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(0)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T="173355" marB="0"/>
                </a:tc>
                <a:tc>
                  <a:txBody>
                    <a:bodyPr/>
                    <a:lstStyle/>
                    <a:p>
                      <a:pPr marR="283210" algn="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75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626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10350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75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21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1320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75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81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12199183" y="3210336"/>
            <a:ext cx="1212850" cy="3343275"/>
          </a:xfrm>
          <a:custGeom>
            <a:avLst/>
            <a:gdLst/>
            <a:ahLst/>
            <a:cxnLst/>
            <a:rect l="l" t="t" r="r" b="b"/>
            <a:pathLst>
              <a:path w="1212850" h="3343275">
                <a:moveTo>
                  <a:pt x="673034" y="3342863"/>
                </a:moveTo>
                <a:lnTo>
                  <a:pt x="539303" y="3342863"/>
                </a:lnTo>
                <a:lnTo>
                  <a:pt x="491418" y="3338533"/>
                </a:lnTo>
                <a:lnTo>
                  <a:pt x="446278" y="3326059"/>
                </a:lnTo>
                <a:lnTo>
                  <a:pt x="404655" y="3306210"/>
                </a:lnTo>
                <a:lnTo>
                  <a:pt x="367318" y="3279758"/>
                </a:lnTo>
                <a:lnTo>
                  <a:pt x="335041" y="3247471"/>
                </a:lnTo>
                <a:lnTo>
                  <a:pt x="308593" y="3210122"/>
                </a:lnTo>
                <a:lnTo>
                  <a:pt x="288748" y="3168480"/>
                </a:lnTo>
                <a:lnTo>
                  <a:pt x="276274" y="3123316"/>
                </a:lnTo>
                <a:lnTo>
                  <a:pt x="271945" y="3075401"/>
                </a:lnTo>
                <a:lnTo>
                  <a:pt x="271945" y="2163313"/>
                </a:lnTo>
                <a:lnTo>
                  <a:pt x="227970" y="2135734"/>
                </a:lnTo>
                <a:lnTo>
                  <a:pt x="188121" y="2102489"/>
                </a:lnTo>
                <a:lnTo>
                  <a:pt x="153098" y="2064207"/>
                </a:lnTo>
                <a:lnTo>
                  <a:pt x="123597" y="2021517"/>
                </a:lnTo>
                <a:lnTo>
                  <a:pt x="100318" y="1975047"/>
                </a:lnTo>
                <a:lnTo>
                  <a:pt x="83957" y="1925427"/>
                </a:lnTo>
                <a:lnTo>
                  <a:pt x="75214" y="1873284"/>
                </a:lnTo>
                <a:lnTo>
                  <a:pt x="722" y="1034958"/>
                </a:lnTo>
                <a:lnTo>
                  <a:pt x="0" y="985922"/>
                </a:lnTo>
                <a:lnTo>
                  <a:pt x="6402" y="939064"/>
                </a:lnTo>
                <a:lnTo>
                  <a:pt x="19449" y="894909"/>
                </a:lnTo>
                <a:lnTo>
                  <a:pt x="38660" y="853982"/>
                </a:lnTo>
                <a:lnTo>
                  <a:pt x="63554" y="816808"/>
                </a:lnTo>
                <a:lnTo>
                  <a:pt x="93652" y="783912"/>
                </a:lnTo>
                <a:lnTo>
                  <a:pt x="128473" y="755820"/>
                </a:lnTo>
                <a:lnTo>
                  <a:pt x="167537" y="733057"/>
                </a:lnTo>
                <a:lnTo>
                  <a:pt x="210362" y="716147"/>
                </a:lnTo>
                <a:lnTo>
                  <a:pt x="256469" y="705616"/>
                </a:lnTo>
                <a:lnTo>
                  <a:pt x="305378" y="701989"/>
                </a:lnTo>
                <a:lnTo>
                  <a:pt x="907063" y="701989"/>
                </a:lnTo>
                <a:lnTo>
                  <a:pt x="955971" y="705616"/>
                </a:lnTo>
                <a:lnTo>
                  <a:pt x="1002079" y="716147"/>
                </a:lnTo>
                <a:lnTo>
                  <a:pt x="1044904" y="733057"/>
                </a:lnTo>
                <a:lnTo>
                  <a:pt x="1083968" y="755820"/>
                </a:lnTo>
                <a:lnTo>
                  <a:pt x="1118788" y="783912"/>
                </a:lnTo>
                <a:lnTo>
                  <a:pt x="1148886" y="816808"/>
                </a:lnTo>
                <a:lnTo>
                  <a:pt x="1173781" y="853982"/>
                </a:lnTo>
                <a:lnTo>
                  <a:pt x="1192992" y="894909"/>
                </a:lnTo>
                <a:lnTo>
                  <a:pt x="1206039" y="939064"/>
                </a:lnTo>
                <a:lnTo>
                  <a:pt x="1212441" y="985922"/>
                </a:lnTo>
                <a:lnTo>
                  <a:pt x="1211719" y="1034958"/>
                </a:lnTo>
                <a:lnTo>
                  <a:pt x="1137226" y="1873284"/>
                </a:lnTo>
                <a:lnTo>
                  <a:pt x="1128478" y="1925427"/>
                </a:lnTo>
                <a:lnTo>
                  <a:pt x="1112105" y="1975047"/>
                </a:lnTo>
                <a:lnTo>
                  <a:pt x="1088811" y="2021517"/>
                </a:lnTo>
                <a:lnTo>
                  <a:pt x="1059299" y="2064207"/>
                </a:lnTo>
                <a:lnTo>
                  <a:pt x="1024274" y="2102489"/>
                </a:lnTo>
                <a:lnTo>
                  <a:pt x="984438" y="2135734"/>
                </a:lnTo>
                <a:lnTo>
                  <a:pt x="940496" y="2163313"/>
                </a:lnTo>
                <a:lnTo>
                  <a:pt x="940496" y="3075401"/>
                </a:lnTo>
                <a:lnTo>
                  <a:pt x="936166" y="3123316"/>
                </a:lnTo>
                <a:lnTo>
                  <a:pt x="923692" y="3168480"/>
                </a:lnTo>
                <a:lnTo>
                  <a:pt x="903843" y="3210122"/>
                </a:lnTo>
                <a:lnTo>
                  <a:pt x="877391" y="3247471"/>
                </a:lnTo>
                <a:lnTo>
                  <a:pt x="845105" y="3279758"/>
                </a:lnTo>
                <a:lnTo>
                  <a:pt x="807755" y="3306210"/>
                </a:lnTo>
                <a:lnTo>
                  <a:pt x="766113" y="3326059"/>
                </a:lnTo>
                <a:lnTo>
                  <a:pt x="720949" y="3338533"/>
                </a:lnTo>
                <a:lnTo>
                  <a:pt x="673034" y="3342863"/>
                </a:lnTo>
                <a:close/>
              </a:path>
              <a:path w="1212850" h="3343275">
                <a:moveTo>
                  <a:pt x="591209" y="601801"/>
                </a:moveTo>
                <a:lnTo>
                  <a:pt x="550520" y="596834"/>
                </a:lnTo>
                <a:lnTo>
                  <a:pt x="511167" y="586464"/>
                </a:lnTo>
                <a:lnTo>
                  <a:pt x="473685" y="571000"/>
                </a:lnTo>
                <a:lnTo>
                  <a:pt x="438608" y="550749"/>
                </a:lnTo>
                <a:lnTo>
                  <a:pt x="406472" y="526021"/>
                </a:lnTo>
                <a:lnTo>
                  <a:pt x="377812" y="497124"/>
                </a:lnTo>
                <a:lnTo>
                  <a:pt x="353162" y="464366"/>
                </a:lnTo>
                <a:lnTo>
                  <a:pt x="333059" y="428057"/>
                </a:lnTo>
                <a:lnTo>
                  <a:pt x="318038" y="388503"/>
                </a:lnTo>
                <a:lnTo>
                  <a:pt x="308632" y="346015"/>
                </a:lnTo>
                <a:lnTo>
                  <a:pt x="305378" y="300900"/>
                </a:lnTo>
                <a:lnTo>
                  <a:pt x="310058" y="247999"/>
                </a:lnTo>
                <a:lnTo>
                  <a:pt x="323696" y="197499"/>
                </a:lnTo>
                <a:lnTo>
                  <a:pt x="345693" y="150440"/>
                </a:lnTo>
                <a:lnTo>
                  <a:pt x="375447" y="107865"/>
                </a:lnTo>
                <a:lnTo>
                  <a:pt x="412358" y="70816"/>
                </a:lnTo>
                <a:lnTo>
                  <a:pt x="455825" y="40334"/>
                </a:lnTo>
                <a:lnTo>
                  <a:pt x="496523" y="20603"/>
                </a:lnTo>
                <a:lnTo>
                  <a:pt x="538020" y="7509"/>
                </a:lnTo>
                <a:lnTo>
                  <a:pt x="579783" y="744"/>
                </a:lnTo>
                <a:lnTo>
                  <a:pt x="621277" y="0"/>
                </a:lnTo>
                <a:lnTo>
                  <a:pt x="661967" y="4966"/>
                </a:lnTo>
                <a:lnTo>
                  <a:pt x="701319" y="15336"/>
                </a:lnTo>
                <a:lnTo>
                  <a:pt x="738798" y="30801"/>
                </a:lnTo>
                <a:lnTo>
                  <a:pt x="773869" y="51051"/>
                </a:lnTo>
                <a:lnTo>
                  <a:pt x="805999" y="75779"/>
                </a:lnTo>
                <a:lnTo>
                  <a:pt x="834652" y="104676"/>
                </a:lnTo>
                <a:lnTo>
                  <a:pt x="859295" y="137434"/>
                </a:lnTo>
                <a:lnTo>
                  <a:pt x="879391" y="173744"/>
                </a:lnTo>
                <a:lnTo>
                  <a:pt x="894408" y="213297"/>
                </a:lnTo>
                <a:lnTo>
                  <a:pt x="903810" y="255785"/>
                </a:lnTo>
                <a:lnTo>
                  <a:pt x="907063" y="300900"/>
                </a:lnTo>
                <a:lnTo>
                  <a:pt x="902383" y="353794"/>
                </a:lnTo>
                <a:lnTo>
                  <a:pt x="888745" y="404279"/>
                </a:lnTo>
                <a:lnTo>
                  <a:pt x="866748" y="451321"/>
                </a:lnTo>
                <a:lnTo>
                  <a:pt x="836993" y="493889"/>
                </a:lnTo>
                <a:lnTo>
                  <a:pt x="800082" y="530949"/>
                </a:lnTo>
                <a:lnTo>
                  <a:pt x="756616" y="561467"/>
                </a:lnTo>
                <a:lnTo>
                  <a:pt x="715936" y="581197"/>
                </a:lnTo>
                <a:lnTo>
                  <a:pt x="674452" y="594291"/>
                </a:lnTo>
                <a:lnTo>
                  <a:pt x="632698" y="601056"/>
                </a:lnTo>
                <a:lnTo>
                  <a:pt x="591209" y="601801"/>
                </a:lnTo>
                <a:close/>
              </a:path>
            </a:pathLst>
          </a:custGeom>
          <a:solidFill>
            <a:srgbClr val="A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622757" y="4476076"/>
            <a:ext cx="262255" cy="34417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550" b="1" spc="-20" dirty="0">
                <a:solidFill>
                  <a:srgbClr val="FFFFFF"/>
                </a:solidFill>
                <a:latin typeface="Trebuchet MS"/>
                <a:cs typeface="Trebuchet MS"/>
              </a:rPr>
              <a:t>vīrs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605601" y="3336647"/>
            <a:ext cx="370840" cy="2946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spc="-25" dirty="0">
                <a:solidFill>
                  <a:srgbClr val="FFFFFF"/>
                </a:solidFill>
                <a:latin typeface="Trebuchet MS"/>
                <a:cs typeface="Trebuchet MS"/>
              </a:rPr>
              <a:t>196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582704" y="2951399"/>
            <a:ext cx="39878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5" dirty="0">
                <a:solidFill>
                  <a:srgbClr val="294E66"/>
                </a:solidFill>
                <a:latin typeface="Trebuchet MS"/>
                <a:cs typeface="Trebuchet MS"/>
              </a:rPr>
              <a:t>(+12)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20824" y="8944609"/>
            <a:ext cx="16755744" cy="137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915">
              <a:lnSpc>
                <a:spcPct val="125000"/>
              </a:lnSpc>
              <a:spcBef>
                <a:spcPts val="100"/>
              </a:spcBef>
            </a:pPr>
            <a:r>
              <a:rPr sz="1650" b="1" spc="-45" dirty="0">
                <a:solidFill>
                  <a:srgbClr val="8EC2A6"/>
                </a:solidFill>
                <a:latin typeface="Trebuchet MS"/>
                <a:cs typeface="Trebuchet MS"/>
              </a:rPr>
              <a:t>2022.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8EC2A6"/>
                </a:solidFill>
                <a:latin typeface="Trebuchet MS"/>
                <a:cs typeface="Trebuchet MS"/>
              </a:rPr>
              <a:t>gada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17.</a:t>
            </a:r>
            <a:r>
              <a:rPr sz="1650" b="1" spc="-60" dirty="0">
                <a:solidFill>
                  <a:srgbClr val="8EC2A6"/>
                </a:solidFill>
                <a:latin typeface="Trebuchet MS"/>
                <a:cs typeface="Trebuchet MS"/>
              </a:rPr>
              <a:t> februārī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8EC2A6"/>
                </a:solidFill>
                <a:latin typeface="Trebuchet MS"/>
                <a:cs typeface="Trebuchet MS"/>
              </a:rPr>
              <a:t>stājās</a:t>
            </a:r>
            <a:r>
              <a:rPr sz="1650" b="1" spc="-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8EC2A6"/>
                </a:solidFill>
                <a:latin typeface="Trebuchet MS"/>
                <a:cs typeface="Trebuchet MS"/>
              </a:rPr>
              <a:t>spēkā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norma, </a:t>
            </a:r>
            <a:r>
              <a:rPr sz="1650" b="1" dirty="0">
                <a:solidFill>
                  <a:srgbClr val="8EC2A6"/>
                </a:solidFill>
                <a:latin typeface="Trebuchet MS"/>
                <a:cs typeface="Trebuchet MS"/>
              </a:rPr>
              <a:t>ka</a:t>
            </a:r>
            <a:r>
              <a:rPr sz="1650" b="1" spc="-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30" dirty="0">
                <a:solidFill>
                  <a:srgbClr val="8EC2A6"/>
                </a:solidFill>
                <a:latin typeface="Trebuchet MS"/>
                <a:cs typeface="Trebuchet MS"/>
              </a:rPr>
              <a:t>policijas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40" dirty="0">
                <a:solidFill>
                  <a:srgbClr val="8EC2A6"/>
                </a:solidFill>
                <a:latin typeface="Trebuchet MS"/>
                <a:cs typeface="Trebuchet MS"/>
              </a:rPr>
              <a:t>darbiniekam</a:t>
            </a:r>
            <a:r>
              <a:rPr sz="1650" b="1" spc="-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90" dirty="0">
                <a:solidFill>
                  <a:srgbClr val="8EC2A6"/>
                </a:solidFill>
                <a:latin typeface="Trebuchet MS"/>
                <a:cs typeface="Trebuchet MS"/>
              </a:rPr>
              <a:t>ir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8EC2A6"/>
                </a:solidFill>
                <a:latin typeface="Trebuchet MS"/>
                <a:cs typeface="Trebuchet MS"/>
              </a:rPr>
              <a:t>tiesības</a:t>
            </a:r>
            <a:r>
              <a:rPr sz="1650" b="1" spc="-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55" dirty="0">
                <a:solidFill>
                  <a:srgbClr val="8EC2A6"/>
                </a:solidFill>
                <a:latin typeface="Trebuchet MS"/>
                <a:cs typeface="Trebuchet MS"/>
              </a:rPr>
              <a:t>pieņemt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30" dirty="0">
                <a:solidFill>
                  <a:srgbClr val="8EC2A6"/>
                </a:solidFill>
                <a:latin typeface="Trebuchet MS"/>
                <a:cs typeface="Trebuchet MS"/>
              </a:rPr>
              <a:t>policijas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35" dirty="0">
                <a:solidFill>
                  <a:srgbClr val="8EC2A6"/>
                </a:solidFill>
                <a:latin typeface="Trebuchet MS"/>
                <a:cs typeface="Trebuchet MS"/>
              </a:rPr>
              <a:t>lēmumu</a:t>
            </a:r>
            <a:r>
              <a:rPr sz="1650" b="1" spc="-60" dirty="0">
                <a:solidFill>
                  <a:srgbClr val="8EC2A6"/>
                </a:solidFill>
                <a:latin typeface="Trebuchet MS"/>
                <a:cs typeface="Trebuchet MS"/>
              </a:rPr>
              <a:t> par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8EC2A6"/>
                </a:solidFill>
                <a:latin typeface="Trebuchet MS"/>
                <a:cs typeface="Trebuchet MS"/>
              </a:rPr>
              <a:t>nošķiršanu</a:t>
            </a:r>
            <a:r>
              <a:rPr sz="1650" b="1" spc="-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35" dirty="0">
                <a:solidFill>
                  <a:srgbClr val="8EC2A6"/>
                </a:solidFill>
                <a:latin typeface="Trebuchet MS"/>
                <a:cs typeface="Trebuchet MS"/>
              </a:rPr>
              <a:t>pēc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8EC2A6"/>
                </a:solidFill>
                <a:latin typeface="Trebuchet MS"/>
                <a:cs typeface="Trebuchet MS"/>
              </a:rPr>
              <a:t>savas</a:t>
            </a:r>
            <a:r>
              <a:rPr sz="1650" b="1" spc="-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45" dirty="0">
                <a:solidFill>
                  <a:srgbClr val="8EC2A6"/>
                </a:solidFill>
                <a:latin typeface="Trebuchet MS"/>
                <a:cs typeface="Trebuchet MS"/>
              </a:rPr>
              <a:t>iniciatīvas,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50" dirty="0">
                <a:solidFill>
                  <a:srgbClr val="8EC2A6"/>
                </a:solidFill>
                <a:latin typeface="Trebuchet MS"/>
                <a:cs typeface="Trebuchet MS"/>
              </a:rPr>
              <a:t>bez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8EC2A6"/>
                </a:solidFill>
                <a:latin typeface="Trebuchet MS"/>
                <a:cs typeface="Trebuchet MS"/>
              </a:rPr>
              <a:t>cietušās</a:t>
            </a:r>
            <a:r>
              <a:rPr sz="1650" b="1" spc="-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8EC2A6"/>
                </a:solidFill>
                <a:latin typeface="Trebuchet MS"/>
                <a:cs typeface="Trebuchet MS"/>
              </a:rPr>
              <a:t>personas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8EC2A6"/>
                </a:solidFill>
                <a:latin typeface="Trebuchet MS"/>
                <a:cs typeface="Trebuchet MS"/>
              </a:rPr>
              <a:t>rakstveida pieteikuma</a:t>
            </a:r>
            <a:endParaRPr sz="1650">
              <a:latin typeface="Trebuchet MS"/>
              <a:cs typeface="Trebuchet MS"/>
            </a:endParaRPr>
          </a:p>
          <a:p>
            <a:pPr marL="12700" marR="5080">
              <a:lnSpc>
                <a:spcPct val="125000"/>
              </a:lnSpc>
              <a:spcBef>
                <a:spcPts val="750"/>
              </a:spcBef>
            </a:pPr>
            <a:r>
              <a:rPr sz="1650" b="1" dirty="0">
                <a:solidFill>
                  <a:srgbClr val="8EC2A6"/>
                </a:solidFill>
                <a:latin typeface="Trebuchet MS"/>
                <a:cs typeface="Trebuchet MS"/>
              </a:rPr>
              <a:t>No</a:t>
            </a:r>
            <a:r>
              <a:rPr sz="1650" b="1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35" dirty="0">
                <a:solidFill>
                  <a:srgbClr val="8EC2A6"/>
                </a:solidFill>
                <a:latin typeface="Trebuchet MS"/>
                <a:cs typeface="Trebuchet MS"/>
              </a:rPr>
              <a:t>467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35" dirty="0">
                <a:solidFill>
                  <a:srgbClr val="8EC2A6"/>
                </a:solidFill>
                <a:latin typeface="Trebuchet MS"/>
                <a:cs typeface="Trebuchet MS"/>
              </a:rPr>
              <a:t>gadījumiem</a:t>
            </a:r>
            <a:r>
              <a:rPr sz="1650" b="1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45" dirty="0">
                <a:solidFill>
                  <a:srgbClr val="8EC2A6"/>
                </a:solidFill>
                <a:latin typeface="Trebuchet MS"/>
                <a:cs typeface="Trebuchet MS"/>
              </a:rPr>
              <a:t>2022.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25" dirty="0">
                <a:solidFill>
                  <a:srgbClr val="8EC2A6"/>
                </a:solidFill>
                <a:latin typeface="Trebuchet MS"/>
                <a:cs typeface="Trebuchet MS"/>
              </a:rPr>
              <a:t>gadā,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20" dirty="0">
                <a:solidFill>
                  <a:srgbClr val="8EC2A6"/>
                </a:solidFill>
                <a:latin typeface="Trebuchet MS"/>
                <a:cs typeface="Trebuchet MS"/>
              </a:rPr>
              <a:t>kad</a:t>
            </a:r>
            <a:r>
              <a:rPr sz="1650" b="1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8EC2A6"/>
                </a:solidFill>
                <a:latin typeface="Trebuchet MS"/>
                <a:cs typeface="Trebuchet MS"/>
              </a:rPr>
              <a:t>Valsts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30" dirty="0">
                <a:solidFill>
                  <a:srgbClr val="8EC2A6"/>
                </a:solidFill>
                <a:latin typeface="Trebuchet MS"/>
                <a:cs typeface="Trebuchet MS"/>
              </a:rPr>
              <a:t>policijas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8EC2A6"/>
                </a:solidFill>
                <a:latin typeface="Trebuchet MS"/>
                <a:cs typeface="Trebuchet MS"/>
              </a:rPr>
              <a:t>amatpersonas</a:t>
            </a:r>
            <a:r>
              <a:rPr sz="1650" b="1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8EC2A6"/>
                </a:solidFill>
                <a:latin typeface="Trebuchet MS"/>
                <a:cs typeface="Trebuchet MS"/>
              </a:rPr>
              <a:t>pieņēmušas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30" dirty="0">
                <a:solidFill>
                  <a:srgbClr val="8EC2A6"/>
                </a:solidFill>
                <a:latin typeface="Trebuchet MS"/>
                <a:cs typeface="Trebuchet MS"/>
              </a:rPr>
              <a:t>policijas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8EC2A6"/>
                </a:solidFill>
                <a:latin typeface="Trebuchet MS"/>
                <a:cs typeface="Trebuchet MS"/>
              </a:rPr>
              <a:t>lēmumus</a:t>
            </a:r>
            <a:r>
              <a:rPr sz="1650" b="1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60" dirty="0">
                <a:solidFill>
                  <a:srgbClr val="8EC2A6"/>
                </a:solidFill>
                <a:latin typeface="Trebuchet MS"/>
                <a:cs typeface="Trebuchet MS"/>
              </a:rPr>
              <a:t>par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8EC2A6"/>
                </a:solidFill>
                <a:latin typeface="Trebuchet MS"/>
                <a:cs typeface="Trebuchet MS"/>
              </a:rPr>
              <a:t>nošķiršanu</a:t>
            </a:r>
            <a:r>
              <a:rPr sz="1650" b="1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8EC2A6"/>
                </a:solidFill>
                <a:latin typeface="Trebuchet MS"/>
                <a:cs typeface="Trebuchet MS"/>
              </a:rPr>
              <a:t>90%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85" dirty="0">
                <a:solidFill>
                  <a:srgbClr val="8EC2A6"/>
                </a:solidFill>
                <a:latin typeface="Trebuchet MS"/>
                <a:cs typeface="Trebuchet MS"/>
              </a:rPr>
              <a:t>(jeb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25" dirty="0">
                <a:solidFill>
                  <a:srgbClr val="8EC2A6"/>
                </a:solidFill>
                <a:latin typeface="Trebuchet MS"/>
                <a:cs typeface="Trebuchet MS"/>
              </a:rPr>
              <a:t>580)</a:t>
            </a:r>
            <a:r>
              <a:rPr sz="1650" b="1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8EC2A6"/>
                </a:solidFill>
                <a:latin typeface="Trebuchet MS"/>
                <a:cs typeface="Trebuchet MS"/>
              </a:rPr>
              <a:t>gadījumos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8EC2A6"/>
                </a:solidFill>
                <a:latin typeface="Trebuchet MS"/>
                <a:cs typeface="Trebuchet MS"/>
              </a:rPr>
              <a:t>aizsargājamā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20" dirty="0">
                <a:solidFill>
                  <a:srgbClr val="8EC2A6"/>
                </a:solidFill>
                <a:latin typeface="Trebuchet MS"/>
                <a:cs typeface="Trebuchet MS"/>
              </a:rPr>
              <a:t>persona</a:t>
            </a:r>
            <a:r>
              <a:rPr sz="1650" b="1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60" dirty="0">
                <a:solidFill>
                  <a:srgbClr val="8EC2A6"/>
                </a:solidFill>
                <a:latin typeface="Trebuchet MS"/>
                <a:cs typeface="Trebuchet MS"/>
              </a:rPr>
              <a:t>vēlējās,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45" dirty="0">
                <a:solidFill>
                  <a:srgbClr val="8EC2A6"/>
                </a:solidFill>
                <a:latin typeface="Trebuchet MS"/>
                <a:cs typeface="Trebuchet MS"/>
              </a:rPr>
              <a:t>lai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8EC2A6"/>
                </a:solidFill>
                <a:latin typeface="Trebuchet MS"/>
                <a:cs typeface="Trebuchet MS"/>
              </a:rPr>
              <a:t>tiktu </a:t>
            </a:r>
            <a:r>
              <a:rPr sz="1650" b="1" spc="-35" dirty="0">
                <a:solidFill>
                  <a:srgbClr val="8EC2A6"/>
                </a:solidFill>
                <a:latin typeface="Trebuchet MS"/>
                <a:cs typeface="Trebuchet MS"/>
              </a:rPr>
              <a:t>pieņemts</a:t>
            </a:r>
            <a:r>
              <a:rPr sz="1650" b="1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30" dirty="0">
                <a:solidFill>
                  <a:srgbClr val="8EC2A6"/>
                </a:solidFill>
                <a:latin typeface="Trebuchet MS"/>
                <a:cs typeface="Trebuchet MS"/>
              </a:rPr>
              <a:t>policijas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8EC2A6"/>
                </a:solidFill>
                <a:latin typeface="Trebuchet MS"/>
                <a:cs typeface="Trebuchet MS"/>
              </a:rPr>
              <a:t>lēmums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60" dirty="0">
                <a:solidFill>
                  <a:srgbClr val="8EC2A6"/>
                </a:solidFill>
                <a:latin typeface="Trebuchet MS"/>
                <a:cs typeface="Trebuchet MS"/>
              </a:rPr>
              <a:t>par</a:t>
            </a:r>
            <a:r>
              <a:rPr sz="1650" b="1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30" dirty="0">
                <a:solidFill>
                  <a:srgbClr val="8EC2A6"/>
                </a:solidFill>
                <a:latin typeface="Trebuchet MS"/>
                <a:cs typeface="Trebuchet MS"/>
              </a:rPr>
              <a:t>nošķiršanu,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8EC2A6"/>
                </a:solidFill>
                <a:latin typeface="Trebuchet MS"/>
                <a:cs typeface="Trebuchet MS"/>
              </a:rPr>
              <a:t>10%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85" dirty="0">
                <a:solidFill>
                  <a:srgbClr val="8EC2A6"/>
                </a:solidFill>
                <a:latin typeface="Trebuchet MS"/>
                <a:cs typeface="Trebuchet MS"/>
              </a:rPr>
              <a:t>(jeb</a:t>
            </a:r>
            <a:r>
              <a:rPr sz="1650" b="1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30" dirty="0">
                <a:solidFill>
                  <a:srgbClr val="8EC2A6"/>
                </a:solidFill>
                <a:latin typeface="Trebuchet MS"/>
                <a:cs typeface="Trebuchet MS"/>
              </a:rPr>
              <a:t>67)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8EC2A6"/>
                </a:solidFill>
                <a:latin typeface="Trebuchet MS"/>
                <a:cs typeface="Trebuchet MS"/>
              </a:rPr>
              <a:t>gadījumos</a:t>
            </a:r>
            <a:r>
              <a:rPr sz="1650" b="1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8EC2A6"/>
                </a:solidFill>
                <a:latin typeface="Trebuchet MS"/>
                <a:cs typeface="Trebuchet MS"/>
              </a:rPr>
              <a:t>nevēlējās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76325" y="9020175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4"/>
                </a:moveTo>
                <a:lnTo>
                  <a:pt x="94453" y="269182"/>
                </a:lnTo>
                <a:lnTo>
                  <a:pt x="56539" y="249573"/>
                </a:lnTo>
                <a:lnTo>
                  <a:pt x="26644" y="219674"/>
                </a:lnTo>
                <a:lnTo>
                  <a:pt x="7039" y="181761"/>
                </a:lnTo>
                <a:lnTo>
                  <a:pt x="0" y="138112"/>
                </a:lnTo>
                <a:lnTo>
                  <a:pt x="7039" y="94453"/>
                </a:lnTo>
                <a:lnTo>
                  <a:pt x="26644" y="56539"/>
                </a:lnTo>
                <a:lnTo>
                  <a:pt x="56539" y="26644"/>
                </a:lnTo>
                <a:lnTo>
                  <a:pt x="94453" y="7039"/>
                </a:lnTo>
                <a:lnTo>
                  <a:pt x="138112" y="0"/>
                </a:lnTo>
                <a:lnTo>
                  <a:pt x="164805" y="2595"/>
                </a:lnTo>
                <a:lnTo>
                  <a:pt x="189749" y="10045"/>
                </a:lnTo>
                <a:lnTo>
                  <a:pt x="212472" y="21842"/>
                </a:lnTo>
                <a:lnTo>
                  <a:pt x="232503" y="37480"/>
                </a:lnTo>
                <a:lnTo>
                  <a:pt x="177707" y="92276"/>
                </a:lnTo>
                <a:lnTo>
                  <a:pt x="89876" y="92276"/>
                </a:lnTo>
                <a:lnTo>
                  <a:pt x="53104" y="129048"/>
                </a:lnTo>
                <a:lnTo>
                  <a:pt x="133805" y="209741"/>
                </a:lnTo>
                <a:lnTo>
                  <a:pt x="254711" y="209741"/>
                </a:lnTo>
                <a:lnTo>
                  <a:pt x="249573" y="219674"/>
                </a:lnTo>
                <a:lnTo>
                  <a:pt x="219674" y="249573"/>
                </a:lnTo>
                <a:lnTo>
                  <a:pt x="181761" y="269182"/>
                </a:lnTo>
                <a:lnTo>
                  <a:pt x="138112" y="276224"/>
                </a:lnTo>
                <a:close/>
              </a:path>
              <a:path w="276225" h="276225">
                <a:moveTo>
                  <a:pt x="254711" y="209741"/>
                </a:moveTo>
                <a:lnTo>
                  <a:pt x="133805" y="209741"/>
                </a:lnTo>
                <a:lnTo>
                  <a:pt x="263363" y="80182"/>
                </a:lnTo>
                <a:lnTo>
                  <a:pt x="268821" y="93764"/>
                </a:lnTo>
                <a:lnTo>
                  <a:pt x="272859" y="107995"/>
                </a:lnTo>
                <a:lnTo>
                  <a:pt x="275364" y="122802"/>
                </a:lnTo>
                <a:lnTo>
                  <a:pt x="276224" y="138112"/>
                </a:lnTo>
                <a:lnTo>
                  <a:pt x="269182" y="181761"/>
                </a:lnTo>
                <a:lnTo>
                  <a:pt x="254711" y="209741"/>
                </a:lnTo>
                <a:close/>
              </a:path>
              <a:path w="276225" h="276225">
                <a:moveTo>
                  <a:pt x="133796" y="136187"/>
                </a:moveTo>
                <a:lnTo>
                  <a:pt x="89876" y="92276"/>
                </a:lnTo>
                <a:lnTo>
                  <a:pt x="177707" y="92276"/>
                </a:lnTo>
                <a:lnTo>
                  <a:pt x="133796" y="136187"/>
                </a:lnTo>
                <a:close/>
              </a:path>
            </a:pathLst>
          </a:custGeom>
          <a:solidFill>
            <a:srgbClr val="8EC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6325" y="9744075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4"/>
                </a:moveTo>
                <a:lnTo>
                  <a:pt x="94453" y="269182"/>
                </a:lnTo>
                <a:lnTo>
                  <a:pt x="56539" y="249573"/>
                </a:lnTo>
                <a:lnTo>
                  <a:pt x="26644" y="219674"/>
                </a:lnTo>
                <a:lnTo>
                  <a:pt x="7039" y="181761"/>
                </a:lnTo>
                <a:lnTo>
                  <a:pt x="0" y="138112"/>
                </a:lnTo>
                <a:lnTo>
                  <a:pt x="7039" y="94453"/>
                </a:lnTo>
                <a:lnTo>
                  <a:pt x="26644" y="56539"/>
                </a:lnTo>
                <a:lnTo>
                  <a:pt x="56539" y="26644"/>
                </a:lnTo>
                <a:lnTo>
                  <a:pt x="94453" y="7039"/>
                </a:lnTo>
                <a:lnTo>
                  <a:pt x="138112" y="0"/>
                </a:lnTo>
                <a:lnTo>
                  <a:pt x="164805" y="2595"/>
                </a:lnTo>
                <a:lnTo>
                  <a:pt x="189749" y="10045"/>
                </a:lnTo>
                <a:lnTo>
                  <a:pt x="212472" y="21842"/>
                </a:lnTo>
                <a:lnTo>
                  <a:pt x="232503" y="37480"/>
                </a:lnTo>
                <a:lnTo>
                  <a:pt x="177707" y="92276"/>
                </a:lnTo>
                <a:lnTo>
                  <a:pt x="89876" y="92276"/>
                </a:lnTo>
                <a:lnTo>
                  <a:pt x="53104" y="129048"/>
                </a:lnTo>
                <a:lnTo>
                  <a:pt x="133805" y="209741"/>
                </a:lnTo>
                <a:lnTo>
                  <a:pt x="254711" y="209741"/>
                </a:lnTo>
                <a:lnTo>
                  <a:pt x="249573" y="219674"/>
                </a:lnTo>
                <a:lnTo>
                  <a:pt x="219674" y="249573"/>
                </a:lnTo>
                <a:lnTo>
                  <a:pt x="181761" y="269182"/>
                </a:lnTo>
                <a:lnTo>
                  <a:pt x="138112" y="276224"/>
                </a:lnTo>
                <a:close/>
              </a:path>
              <a:path w="276225" h="276225">
                <a:moveTo>
                  <a:pt x="254711" y="209741"/>
                </a:moveTo>
                <a:lnTo>
                  <a:pt x="133805" y="209741"/>
                </a:lnTo>
                <a:lnTo>
                  <a:pt x="263363" y="80182"/>
                </a:lnTo>
                <a:lnTo>
                  <a:pt x="268821" y="93764"/>
                </a:lnTo>
                <a:lnTo>
                  <a:pt x="272859" y="107995"/>
                </a:lnTo>
                <a:lnTo>
                  <a:pt x="275364" y="122802"/>
                </a:lnTo>
                <a:lnTo>
                  <a:pt x="276224" y="138112"/>
                </a:lnTo>
                <a:lnTo>
                  <a:pt x="269182" y="181761"/>
                </a:lnTo>
                <a:lnTo>
                  <a:pt x="254711" y="209741"/>
                </a:lnTo>
                <a:close/>
              </a:path>
              <a:path w="276225" h="276225">
                <a:moveTo>
                  <a:pt x="133796" y="136187"/>
                </a:moveTo>
                <a:lnTo>
                  <a:pt x="89876" y="92276"/>
                </a:lnTo>
                <a:lnTo>
                  <a:pt x="177707" y="92276"/>
                </a:lnTo>
                <a:lnTo>
                  <a:pt x="133796" y="136187"/>
                </a:lnTo>
                <a:close/>
              </a:path>
            </a:pathLst>
          </a:custGeom>
          <a:solidFill>
            <a:srgbClr val="8EC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66161" y="7858125"/>
            <a:ext cx="660400" cy="866775"/>
          </a:xfrm>
          <a:custGeom>
            <a:avLst/>
            <a:gdLst/>
            <a:ahLst/>
            <a:cxnLst/>
            <a:rect l="l" t="t" r="r" b="b"/>
            <a:pathLst>
              <a:path w="660400" h="866775">
                <a:moveTo>
                  <a:pt x="660350" y="866775"/>
                </a:moveTo>
                <a:lnTo>
                  <a:pt x="0" y="866775"/>
                </a:lnTo>
                <a:lnTo>
                  <a:pt x="0" y="0"/>
                </a:lnTo>
                <a:lnTo>
                  <a:pt x="419704" y="0"/>
                </a:lnTo>
                <a:lnTo>
                  <a:pt x="486698" y="70317"/>
                </a:lnTo>
                <a:lnTo>
                  <a:pt x="69490" y="70317"/>
                </a:lnTo>
                <a:lnTo>
                  <a:pt x="69490" y="796566"/>
                </a:lnTo>
                <a:lnTo>
                  <a:pt x="660350" y="796566"/>
                </a:lnTo>
                <a:lnTo>
                  <a:pt x="660350" y="866775"/>
                </a:lnTo>
                <a:close/>
              </a:path>
              <a:path w="660400" h="866775">
                <a:moveTo>
                  <a:pt x="660350" y="796566"/>
                </a:moveTo>
                <a:lnTo>
                  <a:pt x="590859" y="796566"/>
                </a:lnTo>
                <a:lnTo>
                  <a:pt x="590859" y="284762"/>
                </a:lnTo>
                <a:lnTo>
                  <a:pt x="378824" y="284762"/>
                </a:lnTo>
                <a:lnTo>
                  <a:pt x="378824" y="70317"/>
                </a:lnTo>
                <a:lnTo>
                  <a:pt x="486698" y="70317"/>
                </a:lnTo>
                <a:lnTo>
                  <a:pt x="527446" y="113087"/>
                </a:lnTo>
                <a:lnTo>
                  <a:pt x="430955" y="113087"/>
                </a:lnTo>
                <a:lnTo>
                  <a:pt x="430955" y="232051"/>
                </a:lnTo>
                <a:lnTo>
                  <a:pt x="640789" y="232051"/>
                </a:lnTo>
                <a:lnTo>
                  <a:pt x="660350" y="252583"/>
                </a:lnTo>
                <a:lnTo>
                  <a:pt x="660350" y="796566"/>
                </a:lnTo>
                <a:close/>
              </a:path>
              <a:path w="660400" h="866775">
                <a:moveTo>
                  <a:pt x="640789" y="232051"/>
                </a:moveTo>
                <a:lnTo>
                  <a:pt x="544326" y="232051"/>
                </a:lnTo>
                <a:lnTo>
                  <a:pt x="430955" y="113087"/>
                </a:lnTo>
                <a:lnTo>
                  <a:pt x="527446" y="113087"/>
                </a:lnTo>
                <a:lnTo>
                  <a:pt x="640789" y="232051"/>
                </a:lnTo>
                <a:close/>
              </a:path>
              <a:path w="660400" h="866775">
                <a:moveTo>
                  <a:pt x="516814" y="359792"/>
                </a:moveTo>
                <a:lnTo>
                  <a:pt x="143669" y="359792"/>
                </a:lnTo>
                <a:lnTo>
                  <a:pt x="143669" y="324580"/>
                </a:lnTo>
                <a:lnTo>
                  <a:pt x="516814" y="324580"/>
                </a:lnTo>
                <a:lnTo>
                  <a:pt x="516814" y="359792"/>
                </a:lnTo>
                <a:close/>
              </a:path>
              <a:path w="660400" h="866775">
                <a:moveTo>
                  <a:pt x="516814" y="505519"/>
                </a:moveTo>
                <a:lnTo>
                  <a:pt x="143669" y="505519"/>
                </a:lnTo>
                <a:lnTo>
                  <a:pt x="143669" y="470415"/>
                </a:lnTo>
                <a:lnTo>
                  <a:pt x="516814" y="470415"/>
                </a:lnTo>
                <a:lnTo>
                  <a:pt x="516814" y="505519"/>
                </a:lnTo>
                <a:close/>
              </a:path>
              <a:path w="660400" h="866775">
                <a:moveTo>
                  <a:pt x="516814" y="651327"/>
                </a:moveTo>
                <a:lnTo>
                  <a:pt x="143669" y="651327"/>
                </a:lnTo>
                <a:lnTo>
                  <a:pt x="143669" y="616222"/>
                </a:lnTo>
                <a:lnTo>
                  <a:pt x="516814" y="616222"/>
                </a:lnTo>
                <a:lnTo>
                  <a:pt x="516814" y="651327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905875" y="7468254"/>
            <a:ext cx="2444750" cy="1235710"/>
          </a:xfrm>
          <a:prstGeom prst="rect">
            <a:avLst/>
          </a:prstGeom>
        </p:spPr>
        <p:txBody>
          <a:bodyPr vert="horz" wrap="square" lIns="0" tIns="2324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30"/>
              </a:spcBef>
            </a:pPr>
            <a:r>
              <a:rPr sz="4050" spc="97" baseline="-23662" dirty="0">
                <a:solidFill>
                  <a:srgbClr val="294E66"/>
                </a:solidFill>
                <a:latin typeface="Trebuchet MS"/>
                <a:cs typeface="Trebuchet MS"/>
              </a:rPr>
              <a:t>3957</a:t>
            </a:r>
            <a:r>
              <a:rPr sz="4050" spc="-652" baseline="-23662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200" spc="-80" dirty="0">
                <a:solidFill>
                  <a:srgbClr val="294E66"/>
                </a:solidFill>
                <a:latin typeface="Trebuchet MS"/>
                <a:cs typeface="Trebuchet MS"/>
              </a:rPr>
              <a:t>(-</a:t>
            </a:r>
            <a:r>
              <a:rPr sz="1200" spc="-25" dirty="0">
                <a:solidFill>
                  <a:srgbClr val="294E66"/>
                </a:solidFill>
                <a:latin typeface="Trebuchet MS"/>
                <a:cs typeface="Trebuchet MS"/>
              </a:rPr>
              <a:t>76)</a:t>
            </a:r>
            <a:endParaRPr sz="1200">
              <a:latin typeface="Trebuchet MS"/>
              <a:cs typeface="Trebuchet MS"/>
            </a:endParaRPr>
          </a:p>
          <a:p>
            <a:pPr marL="38100" marR="30480">
              <a:lnSpc>
                <a:spcPts val="1650"/>
              </a:lnSpc>
              <a:spcBef>
                <a:spcPts val="1265"/>
              </a:spcBef>
            </a:pP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SAGATAVOTI</a:t>
            </a:r>
            <a:r>
              <a:rPr sz="1550" spc="1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40" dirty="0">
                <a:solidFill>
                  <a:srgbClr val="294E66"/>
                </a:solidFill>
                <a:latin typeface="Trebuchet MS"/>
                <a:cs typeface="Trebuchet MS"/>
              </a:rPr>
              <a:t>ZIŅOJUMI </a:t>
            </a:r>
            <a:r>
              <a:rPr sz="1550" spc="65" dirty="0">
                <a:solidFill>
                  <a:srgbClr val="294E66"/>
                </a:solidFill>
                <a:latin typeface="Trebuchet MS"/>
                <a:cs typeface="Trebuchet MS"/>
              </a:rPr>
              <a:t>SOCIĀLAJIEM</a:t>
            </a:r>
            <a:r>
              <a:rPr sz="15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40" dirty="0">
                <a:solidFill>
                  <a:srgbClr val="294E66"/>
                </a:solidFill>
                <a:latin typeface="Trebuchet MS"/>
                <a:cs typeface="Trebuchet MS"/>
              </a:rPr>
              <a:t>DIENESTIEM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794253" y="7812583"/>
            <a:ext cx="0" cy="886460"/>
          </a:xfrm>
          <a:custGeom>
            <a:avLst/>
            <a:gdLst/>
            <a:ahLst/>
            <a:cxnLst/>
            <a:rect l="l" t="t" r="r" b="b"/>
            <a:pathLst>
              <a:path h="886459">
                <a:moveTo>
                  <a:pt x="0" y="0"/>
                </a:moveTo>
                <a:lnTo>
                  <a:pt x="0" y="885849"/>
                </a:lnTo>
              </a:path>
            </a:pathLst>
          </a:custGeom>
          <a:ln w="9570">
            <a:solidFill>
              <a:srgbClr val="8EC2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825749" y="7749099"/>
            <a:ext cx="1885950" cy="858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600"/>
              </a:lnSpc>
              <a:spcBef>
                <a:spcPts val="95"/>
              </a:spcBef>
            </a:pPr>
            <a:r>
              <a:rPr sz="1450" dirty="0">
                <a:solidFill>
                  <a:srgbClr val="294E66"/>
                </a:solidFill>
                <a:latin typeface="Trebuchet MS"/>
                <a:cs typeface="Trebuchet MS"/>
              </a:rPr>
              <a:t>ENŽ</a:t>
            </a:r>
            <a:r>
              <a:rPr sz="1450" spc="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50" spc="65" dirty="0">
                <a:solidFill>
                  <a:srgbClr val="294E66"/>
                </a:solidFill>
                <a:latin typeface="Trebuchet MS"/>
                <a:cs typeface="Trebuchet MS"/>
              </a:rPr>
              <a:t>SADAĻĀ  </a:t>
            </a:r>
            <a:r>
              <a:rPr sz="1450" i="1" dirty="0">
                <a:solidFill>
                  <a:srgbClr val="294E66"/>
                </a:solidFill>
                <a:latin typeface="Trebuchet MS"/>
                <a:cs typeface="Trebuchet MS"/>
              </a:rPr>
              <a:t>ĢIMENES</a:t>
            </a:r>
            <a:r>
              <a:rPr sz="1450" i="1" spc="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50" i="1" spc="-10" dirty="0">
                <a:solidFill>
                  <a:srgbClr val="294E66"/>
                </a:solidFill>
                <a:latin typeface="Trebuchet MS"/>
                <a:cs typeface="Trebuchet MS"/>
              </a:rPr>
              <a:t>KONFLIKTS </a:t>
            </a:r>
            <a:r>
              <a:rPr sz="1450" dirty="0">
                <a:solidFill>
                  <a:srgbClr val="294E66"/>
                </a:solidFill>
                <a:latin typeface="Trebuchet MS"/>
                <a:cs typeface="Trebuchet MS"/>
              </a:rPr>
              <a:t>REĢISTRĒTI</a:t>
            </a:r>
            <a:r>
              <a:rPr sz="1450" spc="7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294E66"/>
                </a:solidFill>
                <a:latin typeface="Trebuchet MS"/>
                <a:cs typeface="Trebuchet MS"/>
              </a:rPr>
              <a:t>NOTIKUMI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49680" y="7804929"/>
            <a:ext cx="1276985" cy="8788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38175">
              <a:lnSpc>
                <a:spcPts val="1635"/>
              </a:lnSpc>
              <a:spcBef>
                <a:spcPts val="120"/>
              </a:spcBef>
            </a:pPr>
            <a:r>
              <a:rPr sz="1550" spc="-85" dirty="0">
                <a:solidFill>
                  <a:srgbClr val="294E66"/>
                </a:solidFill>
                <a:latin typeface="Trebuchet MS"/>
                <a:cs typeface="Trebuchet MS"/>
              </a:rPr>
              <a:t>(-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1869)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ts val="5055"/>
              </a:lnSpc>
            </a:pPr>
            <a:r>
              <a:rPr sz="4400" spc="120" dirty="0">
                <a:solidFill>
                  <a:srgbClr val="294E66"/>
                </a:solidFill>
                <a:latin typeface="Trebuchet MS"/>
                <a:cs typeface="Trebuchet MS"/>
              </a:rPr>
              <a:t>8829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736353" y="7736383"/>
            <a:ext cx="0" cy="886460"/>
          </a:xfrm>
          <a:custGeom>
            <a:avLst/>
            <a:gdLst/>
            <a:ahLst/>
            <a:cxnLst/>
            <a:rect l="l" t="t" r="r" b="b"/>
            <a:pathLst>
              <a:path h="886459">
                <a:moveTo>
                  <a:pt x="0" y="0"/>
                </a:moveTo>
                <a:lnTo>
                  <a:pt x="0" y="885849"/>
                </a:lnTo>
              </a:path>
            </a:pathLst>
          </a:custGeom>
          <a:ln w="9570">
            <a:solidFill>
              <a:srgbClr val="8EC2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5754350" y="7668148"/>
            <a:ext cx="2397760" cy="1064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4050" spc="104" baseline="-29835" dirty="0">
                <a:solidFill>
                  <a:srgbClr val="294E66"/>
                </a:solidFill>
                <a:latin typeface="Trebuchet MS"/>
                <a:cs typeface="Trebuchet MS"/>
              </a:rPr>
              <a:t>48</a:t>
            </a:r>
            <a:r>
              <a:rPr sz="4050" spc="-825" baseline="-298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294E66"/>
                </a:solidFill>
                <a:latin typeface="Trebuchet MS"/>
                <a:cs typeface="Trebuchet MS"/>
              </a:rPr>
              <a:t>(+1)</a:t>
            </a:r>
            <a:endParaRPr sz="1200">
              <a:latin typeface="Trebuchet MS"/>
              <a:cs typeface="Trebuchet MS"/>
            </a:endParaRPr>
          </a:p>
          <a:p>
            <a:pPr marL="38100" marR="30480">
              <a:lnSpc>
                <a:spcPts val="1730"/>
              </a:lnSpc>
              <a:spcBef>
                <a:spcPts val="1500"/>
              </a:spcBef>
            </a:pP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Uzsākti</a:t>
            </a:r>
            <a:r>
              <a:rPr sz="1550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30" dirty="0">
                <a:solidFill>
                  <a:srgbClr val="294E66"/>
                </a:solidFill>
                <a:latin typeface="Trebuchet MS"/>
                <a:cs typeface="Trebuchet MS"/>
              </a:rPr>
              <a:t>kriminālprocesi</a:t>
            </a:r>
            <a:r>
              <a:rPr sz="1550" spc="-8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294E66"/>
                </a:solidFill>
                <a:latin typeface="Trebuchet MS"/>
                <a:cs typeface="Trebuchet MS"/>
              </a:rPr>
              <a:t>par vajāšanu</a:t>
            </a:r>
            <a:r>
              <a:rPr sz="15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(KL</a:t>
            </a:r>
            <a:r>
              <a:rPr sz="15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132.</a:t>
            </a:r>
            <a:r>
              <a:rPr sz="1575" baseline="13227" dirty="0">
                <a:solidFill>
                  <a:srgbClr val="294E66"/>
                </a:solidFill>
                <a:latin typeface="Trebuchet MS"/>
                <a:cs typeface="Trebuchet MS"/>
              </a:rPr>
              <a:t>1</a:t>
            </a:r>
            <a:r>
              <a:rPr sz="1575" spc="652" baseline="13227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pants)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4697075" y="7982693"/>
            <a:ext cx="885825" cy="612140"/>
          </a:xfrm>
          <a:custGeom>
            <a:avLst/>
            <a:gdLst/>
            <a:ahLst/>
            <a:cxnLst/>
            <a:rect l="l" t="t" r="r" b="b"/>
            <a:pathLst>
              <a:path w="885825" h="612140">
                <a:moveTo>
                  <a:pt x="29647" y="485072"/>
                </a:moveTo>
                <a:lnTo>
                  <a:pt x="16526" y="485072"/>
                </a:lnTo>
                <a:lnTo>
                  <a:pt x="9295" y="480107"/>
                </a:lnTo>
                <a:lnTo>
                  <a:pt x="4131" y="474771"/>
                </a:lnTo>
                <a:lnTo>
                  <a:pt x="1032" y="469076"/>
                </a:lnTo>
                <a:lnTo>
                  <a:pt x="0" y="463037"/>
                </a:lnTo>
                <a:lnTo>
                  <a:pt x="0" y="460988"/>
                </a:lnTo>
                <a:lnTo>
                  <a:pt x="3233" y="449070"/>
                </a:lnTo>
                <a:lnTo>
                  <a:pt x="12930" y="438891"/>
                </a:lnTo>
                <a:lnTo>
                  <a:pt x="29090" y="430446"/>
                </a:lnTo>
                <a:lnTo>
                  <a:pt x="51710" y="423728"/>
                </a:lnTo>
                <a:lnTo>
                  <a:pt x="151669" y="383036"/>
                </a:lnTo>
                <a:lnTo>
                  <a:pt x="159644" y="333587"/>
                </a:lnTo>
                <a:lnTo>
                  <a:pt x="167009" y="298266"/>
                </a:lnTo>
                <a:lnTo>
                  <a:pt x="173776" y="277074"/>
                </a:lnTo>
                <a:lnTo>
                  <a:pt x="179960" y="270010"/>
                </a:lnTo>
                <a:lnTo>
                  <a:pt x="228684" y="202424"/>
                </a:lnTo>
                <a:lnTo>
                  <a:pt x="265944" y="152091"/>
                </a:lnTo>
                <a:lnTo>
                  <a:pt x="291750" y="119001"/>
                </a:lnTo>
                <a:lnTo>
                  <a:pt x="306107" y="103143"/>
                </a:lnTo>
                <a:lnTo>
                  <a:pt x="318509" y="103143"/>
                </a:lnTo>
                <a:lnTo>
                  <a:pt x="326872" y="106162"/>
                </a:lnTo>
                <a:lnTo>
                  <a:pt x="337475" y="115212"/>
                </a:lnTo>
                <a:lnTo>
                  <a:pt x="350325" y="130283"/>
                </a:lnTo>
                <a:lnTo>
                  <a:pt x="365430" y="151365"/>
                </a:lnTo>
                <a:lnTo>
                  <a:pt x="380379" y="171458"/>
                </a:lnTo>
                <a:lnTo>
                  <a:pt x="469934" y="207060"/>
                </a:lnTo>
                <a:lnTo>
                  <a:pt x="500271" y="208584"/>
                </a:lnTo>
                <a:lnTo>
                  <a:pt x="346800" y="208584"/>
                </a:lnTo>
                <a:lnTo>
                  <a:pt x="261290" y="327201"/>
                </a:lnTo>
                <a:lnTo>
                  <a:pt x="280499" y="347880"/>
                </a:lnTo>
                <a:lnTo>
                  <a:pt x="209608" y="347880"/>
                </a:lnTo>
                <a:lnTo>
                  <a:pt x="200296" y="404783"/>
                </a:lnTo>
                <a:lnTo>
                  <a:pt x="150775" y="439468"/>
                </a:lnTo>
                <a:lnTo>
                  <a:pt x="111510" y="454923"/>
                </a:lnTo>
                <a:lnTo>
                  <a:pt x="71134" y="470123"/>
                </a:lnTo>
                <a:lnTo>
                  <a:pt x="29647" y="485072"/>
                </a:lnTo>
                <a:close/>
              </a:path>
              <a:path w="885825" h="612140">
                <a:moveTo>
                  <a:pt x="496072" y="250103"/>
                </a:moveTo>
                <a:lnTo>
                  <a:pt x="440670" y="245530"/>
                </a:lnTo>
                <a:lnTo>
                  <a:pt x="361250" y="230729"/>
                </a:lnTo>
                <a:lnTo>
                  <a:pt x="346800" y="208584"/>
                </a:lnTo>
                <a:lnTo>
                  <a:pt x="500271" y="208584"/>
                </a:lnTo>
                <a:lnTo>
                  <a:pt x="518602" y="209504"/>
                </a:lnTo>
                <a:lnTo>
                  <a:pt x="551518" y="209504"/>
                </a:lnTo>
                <a:lnTo>
                  <a:pt x="561142" y="210743"/>
                </a:lnTo>
                <a:lnTo>
                  <a:pt x="563218" y="220376"/>
                </a:lnTo>
                <a:lnTo>
                  <a:pt x="563218" y="223864"/>
                </a:lnTo>
                <a:lnTo>
                  <a:pt x="528527" y="249294"/>
                </a:lnTo>
                <a:lnTo>
                  <a:pt x="496072" y="250103"/>
                </a:lnTo>
                <a:close/>
              </a:path>
              <a:path w="885825" h="612140">
                <a:moveTo>
                  <a:pt x="551518" y="209504"/>
                </a:moveTo>
                <a:lnTo>
                  <a:pt x="518602" y="209504"/>
                </a:lnTo>
                <a:lnTo>
                  <a:pt x="549778" y="209280"/>
                </a:lnTo>
                <a:lnTo>
                  <a:pt x="551518" y="209504"/>
                </a:lnTo>
                <a:close/>
              </a:path>
              <a:path w="885825" h="612140">
                <a:moveTo>
                  <a:pt x="341291" y="609198"/>
                </a:moveTo>
                <a:lnTo>
                  <a:pt x="311616" y="568505"/>
                </a:lnTo>
                <a:lnTo>
                  <a:pt x="300587" y="504258"/>
                </a:lnTo>
                <a:lnTo>
                  <a:pt x="291626" y="458376"/>
                </a:lnTo>
                <a:lnTo>
                  <a:pt x="284736" y="430853"/>
                </a:lnTo>
                <a:lnTo>
                  <a:pt x="279920" y="421680"/>
                </a:lnTo>
                <a:lnTo>
                  <a:pt x="209608" y="347880"/>
                </a:lnTo>
                <a:lnTo>
                  <a:pt x="280499" y="347880"/>
                </a:lnTo>
                <a:lnTo>
                  <a:pt x="314737" y="385292"/>
                </a:lnTo>
                <a:lnTo>
                  <a:pt x="348742" y="482841"/>
                </a:lnTo>
                <a:lnTo>
                  <a:pt x="358015" y="536650"/>
                </a:lnTo>
                <a:lnTo>
                  <a:pt x="365430" y="589184"/>
                </a:lnTo>
                <a:lnTo>
                  <a:pt x="360806" y="597940"/>
                </a:lnTo>
                <a:lnTo>
                  <a:pt x="355240" y="604194"/>
                </a:lnTo>
                <a:lnTo>
                  <a:pt x="348734" y="607947"/>
                </a:lnTo>
                <a:lnTo>
                  <a:pt x="341291" y="609198"/>
                </a:lnTo>
                <a:close/>
              </a:path>
              <a:path w="885825" h="612140">
                <a:moveTo>
                  <a:pt x="619717" y="345914"/>
                </a:moveTo>
                <a:lnTo>
                  <a:pt x="608506" y="345914"/>
                </a:lnTo>
                <a:lnTo>
                  <a:pt x="604769" y="344973"/>
                </a:lnTo>
                <a:lnTo>
                  <a:pt x="601918" y="343091"/>
                </a:lnTo>
                <a:lnTo>
                  <a:pt x="598956" y="341181"/>
                </a:lnTo>
                <a:lnTo>
                  <a:pt x="596658" y="338745"/>
                </a:lnTo>
                <a:lnTo>
                  <a:pt x="594992" y="335506"/>
                </a:lnTo>
                <a:lnTo>
                  <a:pt x="593336" y="332488"/>
                </a:lnTo>
                <a:lnTo>
                  <a:pt x="592090" y="328862"/>
                </a:lnTo>
                <a:lnTo>
                  <a:pt x="591288" y="324654"/>
                </a:lnTo>
                <a:lnTo>
                  <a:pt x="590457" y="320502"/>
                </a:lnTo>
                <a:lnTo>
                  <a:pt x="589848" y="316405"/>
                </a:lnTo>
                <a:lnTo>
                  <a:pt x="589433" y="312197"/>
                </a:lnTo>
                <a:lnTo>
                  <a:pt x="588160" y="306440"/>
                </a:lnTo>
                <a:lnTo>
                  <a:pt x="586831" y="298772"/>
                </a:lnTo>
                <a:lnTo>
                  <a:pt x="583191" y="274996"/>
                </a:lnTo>
                <a:lnTo>
                  <a:pt x="578332" y="243961"/>
                </a:lnTo>
                <a:lnTo>
                  <a:pt x="576229" y="230259"/>
                </a:lnTo>
                <a:lnTo>
                  <a:pt x="575730" y="226660"/>
                </a:lnTo>
                <a:lnTo>
                  <a:pt x="575730" y="221871"/>
                </a:lnTo>
                <a:lnTo>
                  <a:pt x="661489" y="139462"/>
                </a:lnTo>
                <a:lnTo>
                  <a:pt x="664811" y="132790"/>
                </a:lnTo>
                <a:lnTo>
                  <a:pt x="669960" y="128915"/>
                </a:lnTo>
                <a:lnTo>
                  <a:pt x="684106" y="126396"/>
                </a:lnTo>
                <a:lnTo>
                  <a:pt x="690749" y="125759"/>
                </a:lnTo>
                <a:lnTo>
                  <a:pt x="697033" y="125759"/>
                </a:lnTo>
                <a:lnTo>
                  <a:pt x="734985" y="136167"/>
                </a:lnTo>
                <a:lnTo>
                  <a:pt x="741214" y="144472"/>
                </a:lnTo>
                <a:lnTo>
                  <a:pt x="780077" y="191808"/>
                </a:lnTo>
                <a:lnTo>
                  <a:pt x="710071" y="191808"/>
                </a:lnTo>
                <a:lnTo>
                  <a:pt x="708853" y="192445"/>
                </a:lnTo>
                <a:lnTo>
                  <a:pt x="707608" y="192445"/>
                </a:lnTo>
                <a:lnTo>
                  <a:pt x="706971" y="193248"/>
                </a:lnTo>
                <a:lnTo>
                  <a:pt x="706971" y="194936"/>
                </a:lnTo>
                <a:lnTo>
                  <a:pt x="707829" y="197400"/>
                </a:lnTo>
                <a:lnTo>
                  <a:pt x="708410" y="198923"/>
                </a:lnTo>
                <a:lnTo>
                  <a:pt x="708853" y="199282"/>
                </a:lnTo>
                <a:lnTo>
                  <a:pt x="733877" y="229207"/>
                </a:lnTo>
                <a:lnTo>
                  <a:pt x="669572" y="229207"/>
                </a:lnTo>
                <a:lnTo>
                  <a:pt x="625558" y="238065"/>
                </a:lnTo>
                <a:lnTo>
                  <a:pt x="637440" y="317955"/>
                </a:lnTo>
                <a:lnTo>
                  <a:pt x="638015" y="322606"/>
                </a:lnTo>
                <a:lnTo>
                  <a:pt x="638015" y="330080"/>
                </a:lnTo>
                <a:lnTo>
                  <a:pt x="635524" y="335506"/>
                </a:lnTo>
                <a:lnTo>
                  <a:pt x="625558" y="343810"/>
                </a:lnTo>
                <a:lnTo>
                  <a:pt x="619717" y="345914"/>
                </a:lnTo>
                <a:close/>
              </a:path>
              <a:path w="885825" h="612140">
                <a:moveTo>
                  <a:pt x="871098" y="355741"/>
                </a:moveTo>
                <a:lnTo>
                  <a:pt x="855291" y="355741"/>
                </a:lnTo>
                <a:lnTo>
                  <a:pt x="847789" y="352419"/>
                </a:lnTo>
                <a:lnTo>
                  <a:pt x="841522" y="345665"/>
                </a:lnTo>
                <a:lnTo>
                  <a:pt x="713199" y="194936"/>
                </a:lnTo>
                <a:lnTo>
                  <a:pt x="713199" y="193248"/>
                </a:lnTo>
                <a:lnTo>
                  <a:pt x="712563" y="192445"/>
                </a:lnTo>
                <a:lnTo>
                  <a:pt x="711317" y="192445"/>
                </a:lnTo>
                <a:lnTo>
                  <a:pt x="710071" y="191808"/>
                </a:lnTo>
                <a:lnTo>
                  <a:pt x="780077" y="191808"/>
                </a:lnTo>
                <a:lnTo>
                  <a:pt x="878350" y="311505"/>
                </a:lnTo>
                <a:lnTo>
                  <a:pt x="881672" y="314800"/>
                </a:lnTo>
                <a:lnTo>
                  <a:pt x="883776" y="317955"/>
                </a:lnTo>
                <a:lnTo>
                  <a:pt x="884606" y="320807"/>
                </a:lnTo>
                <a:lnTo>
                  <a:pt x="885409" y="323713"/>
                </a:lnTo>
                <a:lnTo>
                  <a:pt x="885824" y="327478"/>
                </a:lnTo>
                <a:lnTo>
                  <a:pt x="885824" y="339132"/>
                </a:lnTo>
                <a:lnTo>
                  <a:pt x="883970" y="344835"/>
                </a:lnTo>
                <a:lnTo>
                  <a:pt x="880233" y="349153"/>
                </a:lnTo>
                <a:lnTo>
                  <a:pt x="876523" y="353554"/>
                </a:lnTo>
                <a:lnTo>
                  <a:pt x="871098" y="355741"/>
                </a:lnTo>
                <a:close/>
              </a:path>
              <a:path w="885825" h="612140">
                <a:moveTo>
                  <a:pt x="642970" y="611911"/>
                </a:moveTo>
                <a:lnTo>
                  <a:pt x="625946" y="611911"/>
                </a:lnTo>
                <a:lnTo>
                  <a:pt x="618554" y="608783"/>
                </a:lnTo>
                <a:lnTo>
                  <a:pt x="612575" y="602527"/>
                </a:lnTo>
                <a:lnTo>
                  <a:pt x="606513" y="596326"/>
                </a:lnTo>
                <a:lnTo>
                  <a:pt x="603551" y="589073"/>
                </a:lnTo>
                <a:lnTo>
                  <a:pt x="603606" y="575038"/>
                </a:lnTo>
                <a:lnTo>
                  <a:pt x="603828" y="573571"/>
                </a:lnTo>
                <a:lnTo>
                  <a:pt x="604021" y="572104"/>
                </a:lnTo>
                <a:lnTo>
                  <a:pt x="604769" y="569336"/>
                </a:lnTo>
                <a:lnTo>
                  <a:pt x="606015" y="565156"/>
                </a:lnTo>
                <a:lnTo>
                  <a:pt x="667690" y="368198"/>
                </a:lnTo>
                <a:lnTo>
                  <a:pt x="667742" y="366980"/>
                </a:lnTo>
                <a:lnTo>
                  <a:pt x="668244" y="359285"/>
                </a:lnTo>
                <a:lnTo>
                  <a:pt x="668841" y="345914"/>
                </a:lnTo>
                <a:lnTo>
                  <a:pt x="669011" y="341181"/>
                </a:lnTo>
                <a:lnTo>
                  <a:pt x="669271" y="335616"/>
                </a:lnTo>
                <a:lnTo>
                  <a:pt x="669542" y="328862"/>
                </a:lnTo>
                <a:lnTo>
                  <a:pt x="669655" y="311505"/>
                </a:lnTo>
                <a:lnTo>
                  <a:pt x="669822" y="305277"/>
                </a:lnTo>
                <a:lnTo>
                  <a:pt x="670071" y="300294"/>
                </a:lnTo>
                <a:lnTo>
                  <a:pt x="670071" y="257858"/>
                </a:lnTo>
                <a:lnTo>
                  <a:pt x="669822" y="252903"/>
                </a:lnTo>
                <a:lnTo>
                  <a:pt x="669656" y="247892"/>
                </a:lnTo>
                <a:lnTo>
                  <a:pt x="669572" y="229207"/>
                </a:lnTo>
                <a:lnTo>
                  <a:pt x="733877" y="229207"/>
                </a:lnTo>
                <a:lnTo>
                  <a:pt x="747442" y="245428"/>
                </a:lnTo>
                <a:lnTo>
                  <a:pt x="747442" y="366980"/>
                </a:lnTo>
                <a:lnTo>
                  <a:pt x="667615" y="591537"/>
                </a:lnTo>
                <a:lnTo>
                  <a:pt x="664783" y="598817"/>
                </a:lnTo>
                <a:lnTo>
                  <a:pt x="660631" y="604132"/>
                </a:lnTo>
                <a:lnTo>
                  <a:pt x="655233" y="607205"/>
                </a:lnTo>
                <a:lnTo>
                  <a:pt x="649835" y="610333"/>
                </a:lnTo>
                <a:lnTo>
                  <a:pt x="642970" y="611911"/>
                </a:lnTo>
                <a:close/>
              </a:path>
              <a:path w="885825" h="612140">
                <a:moveTo>
                  <a:pt x="802945" y="611883"/>
                </a:moveTo>
                <a:lnTo>
                  <a:pt x="794252" y="611883"/>
                </a:lnTo>
                <a:lnTo>
                  <a:pt x="783903" y="610440"/>
                </a:lnTo>
                <a:lnTo>
                  <a:pt x="775359" y="606111"/>
                </a:lnTo>
                <a:lnTo>
                  <a:pt x="768651" y="598928"/>
                </a:lnTo>
                <a:lnTo>
                  <a:pt x="763691" y="588796"/>
                </a:lnTo>
                <a:lnTo>
                  <a:pt x="721338" y="467328"/>
                </a:lnTo>
                <a:lnTo>
                  <a:pt x="750598" y="384420"/>
                </a:lnTo>
                <a:lnTo>
                  <a:pt x="752480" y="384420"/>
                </a:lnTo>
                <a:lnTo>
                  <a:pt x="824149" y="560754"/>
                </a:lnTo>
                <a:lnTo>
                  <a:pt x="828495" y="577419"/>
                </a:lnTo>
                <a:lnTo>
                  <a:pt x="828495" y="591537"/>
                </a:lnTo>
                <a:lnTo>
                  <a:pt x="824979" y="598928"/>
                </a:lnTo>
                <a:lnTo>
                  <a:pt x="810862" y="609309"/>
                </a:lnTo>
                <a:lnTo>
                  <a:pt x="802945" y="611883"/>
                </a:lnTo>
                <a:close/>
              </a:path>
              <a:path w="885825" h="612140">
                <a:moveTo>
                  <a:pt x="732134" y="112665"/>
                </a:moveTo>
                <a:lnTo>
                  <a:pt x="693490" y="99267"/>
                </a:lnTo>
                <a:lnTo>
                  <a:pt x="678514" y="61592"/>
                </a:lnTo>
                <a:lnTo>
                  <a:pt x="679424" y="51127"/>
                </a:lnTo>
                <a:lnTo>
                  <a:pt x="700921" y="19138"/>
                </a:lnTo>
                <a:lnTo>
                  <a:pt x="729615" y="11045"/>
                </a:lnTo>
                <a:lnTo>
                  <a:pt x="740822" y="11984"/>
                </a:lnTo>
                <a:lnTo>
                  <a:pt x="772574" y="34035"/>
                </a:lnTo>
                <a:lnTo>
                  <a:pt x="780107" y="64083"/>
                </a:lnTo>
                <a:lnTo>
                  <a:pt x="779230" y="73943"/>
                </a:lnTo>
                <a:lnTo>
                  <a:pt x="750577" y="109181"/>
                </a:lnTo>
                <a:lnTo>
                  <a:pt x="732134" y="112665"/>
                </a:lnTo>
                <a:close/>
              </a:path>
              <a:path w="885825" h="612140">
                <a:moveTo>
                  <a:pt x="377499" y="101593"/>
                </a:moveTo>
                <a:lnTo>
                  <a:pt x="338828" y="88167"/>
                </a:lnTo>
                <a:lnTo>
                  <a:pt x="323879" y="50519"/>
                </a:lnTo>
                <a:lnTo>
                  <a:pt x="324793" y="40055"/>
                </a:lnTo>
                <a:lnTo>
                  <a:pt x="346287" y="8069"/>
                </a:lnTo>
                <a:lnTo>
                  <a:pt x="375008" y="0"/>
                </a:lnTo>
                <a:lnTo>
                  <a:pt x="386187" y="937"/>
                </a:lnTo>
                <a:lnTo>
                  <a:pt x="417924" y="22923"/>
                </a:lnTo>
                <a:lnTo>
                  <a:pt x="425445" y="53011"/>
                </a:lnTo>
                <a:lnTo>
                  <a:pt x="424568" y="62878"/>
                </a:lnTo>
                <a:lnTo>
                  <a:pt x="395943" y="98087"/>
                </a:lnTo>
                <a:lnTo>
                  <a:pt x="377499" y="101593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699878" y="7793533"/>
            <a:ext cx="0" cy="886460"/>
          </a:xfrm>
          <a:custGeom>
            <a:avLst/>
            <a:gdLst/>
            <a:ahLst/>
            <a:cxnLst/>
            <a:rect l="l" t="t" r="r" b="b"/>
            <a:pathLst>
              <a:path h="886459">
                <a:moveTo>
                  <a:pt x="0" y="0"/>
                </a:moveTo>
                <a:lnTo>
                  <a:pt x="0" y="885849"/>
                </a:lnTo>
              </a:path>
            </a:pathLst>
          </a:custGeom>
          <a:ln w="9570">
            <a:solidFill>
              <a:srgbClr val="8EC2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3491" y="692150"/>
            <a:ext cx="8973820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80260">
              <a:lnSpc>
                <a:spcPct val="125000"/>
              </a:lnSpc>
              <a:spcBef>
                <a:spcPts val="100"/>
              </a:spcBef>
            </a:pPr>
            <a:r>
              <a:rPr spc="60" dirty="0"/>
              <a:t>Dzimumnoziegumi </a:t>
            </a:r>
            <a:r>
              <a:rPr spc="-60" dirty="0"/>
              <a:t>(reģistrētie</a:t>
            </a:r>
            <a:r>
              <a:rPr spc="-175" dirty="0"/>
              <a:t> </a:t>
            </a:r>
            <a:r>
              <a:rPr dirty="0"/>
              <a:t>noziedzīgie</a:t>
            </a:r>
            <a:r>
              <a:rPr spc="-175" dirty="0"/>
              <a:t> </a:t>
            </a:r>
            <a:r>
              <a:rPr spc="-25" dirty="0"/>
              <a:t>nodarījumi)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6549" y="3602037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600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6549" y="4411662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500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6549" y="5230812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400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6549" y="6040437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300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6549" y="6859587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200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6549" y="7669212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100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6549" y="8488362"/>
            <a:ext cx="1066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60" dirty="0">
                <a:solidFill>
                  <a:srgbClr val="4B4B4B"/>
                </a:solidFill>
                <a:latin typeface="Trebuchet MS"/>
                <a:cs typeface="Trebuchet MS"/>
              </a:rPr>
              <a:t>0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19249" y="8491258"/>
            <a:ext cx="15973425" cy="205104"/>
            <a:chOff x="1619249" y="8491258"/>
            <a:chExt cx="15973425" cy="205104"/>
          </a:xfrm>
        </p:grpSpPr>
        <p:sp>
          <p:nvSpPr>
            <p:cNvPr id="11" name="object 11"/>
            <p:cNvSpPr/>
            <p:nvPr/>
          </p:nvSpPr>
          <p:spPr>
            <a:xfrm>
              <a:off x="1619249" y="8686799"/>
              <a:ext cx="15973425" cy="9525"/>
            </a:xfrm>
            <a:custGeom>
              <a:avLst/>
              <a:gdLst/>
              <a:ahLst/>
              <a:cxnLst/>
              <a:rect l="l" t="t" r="r" b="b"/>
              <a:pathLst>
                <a:path w="15973425" h="9525">
                  <a:moveTo>
                    <a:pt x="15973423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15973423" y="0"/>
                  </a:lnTo>
                  <a:lnTo>
                    <a:pt x="15973423" y="9524"/>
                  </a:lnTo>
                  <a:close/>
                </a:path>
              </a:pathLst>
            </a:custGeom>
            <a:solidFill>
              <a:srgbClr val="4B4B4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849224" y="8491258"/>
              <a:ext cx="308610" cy="195580"/>
            </a:xfrm>
            <a:custGeom>
              <a:avLst/>
              <a:gdLst/>
              <a:ahLst/>
              <a:cxnLst/>
              <a:rect l="l" t="t" r="r" b="b"/>
              <a:pathLst>
                <a:path w="308609" h="195579">
                  <a:moveTo>
                    <a:pt x="308610" y="195540"/>
                  </a:moveTo>
                  <a:lnTo>
                    <a:pt x="0" y="195540"/>
                  </a:lnTo>
                  <a:lnTo>
                    <a:pt x="0" y="0"/>
                  </a:lnTo>
                  <a:lnTo>
                    <a:pt x="308610" y="0"/>
                  </a:lnTo>
                  <a:lnTo>
                    <a:pt x="308610" y="195540"/>
                  </a:lnTo>
                  <a:close/>
                </a:path>
              </a:pathLst>
            </a:custGeom>
            <a:solidFill>
              <a:srgbClr val="2E58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44911" y="8712200"/>
            <a:ext cx="127317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Pēc </a:t>
            </a: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KL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60" dirty="0">
                <a:solidFill>
                  <a:srgbClr val="4B4B4B"/>
                </a:solidFill>
                <a:latin typeface="Trebuchet MS"/>
                <a:cs typeface="Trebuchet MS"/>
              </a:rPr>
              <a:t>XVI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B4B4B"/>
                </a:solidFill>
                <a:latin typeface="Trebuchet MS"/>
                <a:cs typeface="Trebuchet MS"/>
              </a:rPr>
              <a:t>nodaļas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50879" y="8712200"/>
            <a:ext cx="149987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Izvarošana</a:t>
            </a:r>
            <a:r>
              <a:rPr sz="1100" spc="10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(KL</a:t>
            </a:r>
            <a:r>
              <a:rPr sz="1100" spc="10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159.</a:t>
            </a:r>
            <a:r>
              <a:rPr sz="1100" spc="10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4B4B4B"/>
                </a:solidFill>
                <a:latin typeface="Trebuchet MS"/>
                <a:cs typeface="Trebuchet MS"/>
              </a:rPr>
              <a:t>p.)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69770" y="8712200"/>
            <a:ext cx="21005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Seksuālā</a:t>
            </a:r>
            <a:r>
              <a:rPr sz="1100" spc="8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vardarbība</a:t>
            </a:r>
            <a:r>
              <a:rPr sz="1100" spc="9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(KL</a:t>
            </a:r>
            <a:r>
              <a:rPr sz="1100" spc="9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160.</a:t>
            </a:r>
            <a:r>
              <a:rPr sz="1100" spc="9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4B4B4B"/>
                </a:solidFill>
                <a:latin typeface="Trebuchet MS"/>
                <a:cs typeface="Trebuchet MS"/>
              </a:rPr>
              <a:t>p.)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82720" y="8712200"/>
            <a:ext cx="2513330" cy="539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2299"/>
              </a:lnSpc>
              <a:spcBef>
                <a:spcPts val="95"/>
              </a:spcBef>
            </a:pP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Seksuāla</a:t>
            </a:r>
            <a:r>
              <a:rPr sz="1100" spc="9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rakstura</a:t>
            </a:r>
            <a:r>
              <a:rPr sz="1100" spc="9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darbības</a:t>
            </a:r>
            <a:r>
              <a:rPr sz="1100" spc="9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ar</a:t>
            </a:r>
            <a:r>
              <a:rPr sz="1100" spc="9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B4B4B"/>
                </a:solidFill>
                <a:latin typeface="Trebuchet MS"/>
                <a:cs typeface="Trebuchet MS"/>
              </a:rPr>
              <a:t>personu,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kura</a:t>
            </a:r>
            <a:r>
              <a:rPr sz="1100" spc="19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nav</a:t>
            </a:r>
            <a:r>
              <a:rPr sz="1100" spc="19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sasniegusi</a:t>
            </a:r>
            <a:r>
              <a:rPr sz="1100" spc="19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sešpadsmit</a:t>
            </a:r>
            <a:r>
              <a:rPr sz="1100" spc="19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4B4B4B"/>
                </a:solidFill>
                <a:latin typeface="Trebuchet MS"/>
                <a:cs typeface="Trebuchet MS"/>
              </a:rPr>
              <a:t>gadu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vecumu</a:t>
            </a: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(KL</a:t>
            </a: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161.</a:t>
            </a: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4B4B4B"/>
                </a:solidFill>
                <a:latin typeface="Trebuchet MS"/>
                <a:cs typeface="Trebuchet MS"/>
              </a:rPr>
              <a:t>p.)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465495" y="8712200"/>
            <a:ext cx="2386965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8784" marR="5080" indent="-426720">
              <a:lnSpc>
                <a:spcPct val="102299"/>
              </a:lnSpc>
              <a:spcBef>
                <a:spcPts val="95"/>
              </a:spcBef>
            </a:pP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Pamudināšana</a:t>
            </a:r>
            <a:r>
              <a:rPr sz="1100" spc="26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iesaistīties</a:t>
            </a:r>
            <a:r>
              <a:rPr sz="1100" spc="26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40" dirty="0">
                <a:solidFill>
                  <a:srgbClr val="4B4B4B"/>
                </a:solidFill>
                <a:latin typeface="Trebuchet MS"/>
                <a:cs typeface="Trebuchet MS"/>
              </a:rPr>
              <a:t>seksuālās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darbībās</a:t>
            </a:r>
            <a:r>
              <a:rPr sz="1100" spc="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(KL</a:t>
            </a:r>
            <a:r>
              <a:rPr sz="1100" spc="4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162.</a:t>
            </a:r>
            <a:r>
              <a:rPr sz="1100" spc="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4B4B4B"/>
                </a:solidFill>
                <a:latin typeface="Trebuchet MS"/>
                <a:cs typeface="Trebuchet MS"/>
              </a:rPr>
              <a:t>/1</a:t>
            </a:r>
            <a:r>
              <a:rPr sz="1100" spc="4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4B4B4B"/>
                </a:solidFill>
                <a:latin typeface="Trebuchet MS"/>
                <a:cs typeface="Trebuchet MS"/>
              </a:rPr>
              <a:t>p.)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980989" y="8712200"/>
            <a:ext cx="2594610" cy="882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2299"/>
              </a:lnSpc>
              <a:spcBef>
                <a:spcPts val="95"/>
              </a:spcBef>
            </a:pP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Pornogrāfiska</a:t>
            </a:r>
            <a:r>
              <a:rPr sz="1100" spc="31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B4B4B"/>
                </a:solidFill>
                <a:latin typeface="Trebuchet MS"/>
                <a:cs typeface="Trebuchet MS"/>
              </a:rPr>
              <a:t>priekšnesuma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demonstrēšanas,</a:t>
            </a:r>
            <a:r>
              <a:rPr sz="1100" spc="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intīma</a:t>
            </a:r>
            <a:r>
              <a:rPr sz="1100" spc="1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B4B4B"/>
                </a:solidFill>
                <a:latin typeface="Trebuchet MS"/>
                <a:cs typeface="Trebuchet MS"/>
              </a:rPr>
              <a:t>rakstura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izklaides</a:t>
            </a:r>
            <a:r>
              <a:rPr sz="1100" spc="2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ierobežošanas</a:t>
            </a:r>
            <a:r>
              <a:rPr sz="1100" spc="24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4B4B4B"/>
                </a:solidFill>
                <a:latin typeface="Trebuchet MS"/>
                <a:cs typeface="Trebuchet MS"/>
              </a:rPr>
              <a:t>un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pornogrāfiska</a:t>
            </a:r>
            <a:r>
              <a:rPr sz="1100" spc="6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rakstura</a:t>
            </a:r>
            <a:r>
              <a:rPr sz="1100" spc="6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materiāla</a:t>
            </a:r>
            <a:r>
              <a:rPr sz="1100" spc="6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B4B4B"/>
                </a:solidFill>
                <a:latin typeface="Trebuchet MS"/>
                <a:cs typeface="Trebuchet MS"/>
              </a:rPr>
              <a:t>aprites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noteikumu</a:t>
            </a:r>
            <a:r>
              <a:rPr sz="1100" spc="9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pārkāpšana</a:t>
            </a:r>
            <a:r>
              <a:rPr sz="1100" spc="9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(KL</a:t>
            </a:r>
            <a:r>
              <a:rPr sz="1100" spc="9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166.</a:t>
            </a:r>
            <a:r>
              <a:rPr sz="1100" spc="9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4B4B4B"/>
                </a:solidFill>
                <a:latin typeface="Trebuchet MS"/>
                <a:cs typeface="Trebuchet MS"/>
              </a:rPr>
              <a:t>p.)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71724" y="3415342"/>
            <a:ext cx="308610" cy="5271770"/>
          </a:xfrm>
          <a:prstGeom prst="rect">
            <a:avLst/>
          </a:prstGeom>
          <a:solidFill>
            <a:srgbClr val="2E586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</a:pPr>
            <a:r>
              <a:rPr sz="1100" b="1" spc="-25" dirty="0">
                <a:solidFill>
                  <a:srgbClr val="FFFFFF"/>
                </a:solidFill>
                <a:latin typeface="Trebuchet MS"/>
                <a:cs typeface="Trebuchet MS"/>
              </a:rPr>
              <a:t>647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99384" y="3537555"/>
            <a:ext cx="308610" cy="5149850"/>
          </a:xfrm>
          <a:prstGeom prst="rect">
            <a:avLst/>
          </a:prstGeom>
          <a:solidFill>
            <a:srgbClr val="8EC2A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</a:pPr>
            <a:r>
              <a:rPr sz="1100" b="1" spc="-25" dirty="0">
                <a:latin typeface="Trebuchet MS"/>
                <a:cs typeface="Trebuchet MS"/>
              </a:rPr>
              <a:t>632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27044" y="4067145"/>
            <a:ext cx="308610" cy="4620260"/>
          </a:xfrm>
          <a:prstGeom prst="rect">
            <a:avLst/>
          </a:prstGeom>
          <a:solidFill>
            <a:srgbClr val="F0CB6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</a:pPr>
            <a:r>
              <a:rPr sz="1100" b="1" spc="-25" dirty="0">
                <a:latin typeface="Trebuchet MS"/>
                <a:cs typeface="Trebuchet MS"/>
              </a:rPr>
              <a:t>567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54704" y="4156768"/>
            <a:ext cx="308610" cy="4530090"/>
          </a:xfrm>
          <a:prstGeom prst="rect">
            <a:avLst/>
          </a:prstGeom>
          <a:solidFill>
            <a:srgbClr val="5EB6E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</a:pPr>
            <a:r>
              <a:rPr sz="1100" b="1" spc="-25" dirty="0">
                <a:latin typeface="Trebuchet MS"/>
                <a:cs typeface="Trebuchet MS"/>
              </a:rPr>
              <a:t>556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82364" y="4629325"/>
            <a:ext cx="308610" cy="4057650"/>
          </a:xfrm>
          <a:prstGeom prst="rect">
            <a:avLst/>
          </a:prstGeom>
          <a:solidFill>
            <a:srgbClr val="AB90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</a:pPr>
            <a:r>
              <a:rPr sz="1100" b="1" spc="-25" dirty="0">
                <a:latin typeface="Trebuchet MS"/>
                <a:cs typeface="Trebuchet MS"/>
              </a:rPr>
              <a:t>498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91099" y="7741684"/>
            <a:ext cx="308610" cy="945515"/>
          </a:xfrm>
          <a:prstGeom prst="rect">
            <a:avLst/>
          </a:prstGeom>
          <a:solidFill>
            <a:srgbClr val="2E586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  <a:spcBef>
                <a:spcPts val="5"/>
              </a:spcBef>
            </a:pPr>
            <a:r>
              <a:rPr sz="1100" b="1" spc="-25" dirty="0">
                <a:solidFill>
                  <a:srgbClr val="FFFFFF"/>
                </a:solidFill>
                <a:latin typeface="Trebuchet MS"/>
                <a:cs typeface="Trebuchet MS"/>
              </a:rPr>
              <a:t>116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18759" y="8018701"/>
            <a:ext cx="308610" cy="668655"/>
          </a:xfrm>
          <a:prstGeom prst="rect">
            <a:avLst/>
          </a:prstGeom>
          <a:solidFill>
            <a:srgbClr val="8EC2A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  <a:spcBef>
                <a:spcPts val="830"/>
              </a:spcBef>
            </a:pPr>
            <a:r>
              <a:rPr sz="1100" b="1" spc="-25" dirty="0">
                <a:latin typeface="Trebuchet MS"/>
                <a:cs typeface="Trebuchet MS"/>
              </a:rPr>
              <a:t>82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46419" y="7815012"/>
            <a:ext cx="308610" cy="871855"/>
          </a:xfrm>
          <a:prstGeom prst="rect">
            <a:avLst/>
          </a:prstGeom>
          <a:solidFill>
            <a:srgbClr val="F0CB6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  <a:spcBef>
                <a:spcPts val="940"/>
              </a:spcBef>
            </a:pPr>
            <a:r>
              <a:rPr sz="1100" b="1" spc="-25" dirty="0">
                <a:latin typeface="Trebuchet MS"/>
                <a:cs typeface="Trebuchet MS"/>
              </a:rPr>
              <a:t>107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74079" y="8018701"/>
            <a:ext cx="308610" cy="668655"/>
          </a:xfrm>
          <a:prstGeom prst="rect">
            <a:avLst/>
          </a:prstGeom>
          <a:solidFill>
            <a:srgbClr val="5EB6E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  <a:spcBef>
                <a:spcPts val="830"/>
              </a:spcBef>
            </a:pPr>
            <a:r>
              <a:rPr sz="1100" b="1" spc="-25" dirty="0">
                <a:latin typeface="Trebuchet MS"/>
                <a:cs typeface="Trebuchet MS"/>
              </a:rPr>
              <a:t>82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01739" y="8116472"/>
            <a:ext cx="308610" cy="570865"/>
          </a:xfrm>
          <a:prstGeom prst="rect">
            <a:avLst/>
          </a:prstGeom>
          <a:solidFill>
            <a:srgbClr val="AB90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</a:pPr>
            <a:r>
              <a:rPr sz="1100" b="1" spc="-25" dirty="0">
                <a:latin typeface="Trebuchet MS"/>
                <a:cs typeface="Trebuchet MS"/>
              </a:rPr>
              <a:t>70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10474" y="7212095"/>
            <a:ext cx="308610" cy="1475105"/>
          </a:xfrm>
          <a:prstGeom prst="rect">
            <a:avLst/>
          </a:prstGeom>
          <a:solidFill>
            <a:srgbClr val="2E586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</a:pPr>
            <a:r>
              <a:rPr sz="1100" b="1" spc="-25" dirty="0">
                <a:solidFill>
                  <a:srgbClr val="FFFFFF"/>
                </a:solidFill>
                <a:latin typeface="Trebuchet MS"/>
                <a:cs typeface="Trebuchet MS"/>
              </a:rPr>
              <a:t>181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38134" y="7643914"/>
            <a:ext cx="308610" cy="1043305"/>
          </a:xfrm>
          <a:prstGeom prst="rect">
            <a:avLst/>
          </a:prstGeom>
          <a:solidFill>
            <a:srgbClr val="8EC2A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  <a:spcBef>
                <a:spcPts val="795"/>
              </a:spcBef>
            </a:pPr>
            <a:r>
              <a:rPr sz="1100" b="1" spc="-25" dirty="0">
                <a:latin typeface="Trebuchet MS"/>
                <a:cs typeface="Trebuchet MS"/>
              </a:rPr>
              <a:t>128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65794" y="7709095"/>
            <a:ext cx="308610" cy="977900"/>
          </a:xfrm>
          <a:prstGeom prst="rect">
            <a:avLst/>
          </a:prstGeom>
          <a:solidFill>
            <a:srgbClr val="F0CB6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</a:pPr>
            <a:r>
              <a:rPr sz="1100" b="1" spc="-25" dirty="0">
                <a:latin typeface="Trebuchet MS"/>
                <a:cs typeface="Trebuchet MS"/>
              </a:rPr>
              <a:t>120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93454" y="7831308"/>
            <a:ext cx="308610" cy="855980"/>
          </a:xfrm>
          <a:prstGeom prst="rect">
            <a:avLst/>
          </a:prstGeom>
          <a:solidFill>
            <a:srgbClr val="5EB6E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  <a:spcBef>
                <a:spcPts val="815"/>
              </a:spcBef>
            </a:pPr>
            <a:r>
              <a:rPr sz="1100" b="1" spc="-25" dirty="0">
                <a:latin typeface="Trebuchet MS"/>
                <a:cs typeface="Trebuchet MS"/>
              </a:rPr>
              <a:t>105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21114" y="7709095"/>
            <a:ext cx="308610" cy="977900"/>
          </a:xfrm>
          <a:prstGeom prst="rect">
            <a:avLst/>
          </a:prstGeom>
          <a:solidFill>
            <a:srgbClr val="AB90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</a:pPr>
            <a:r>
              <a:rPr sz="1100" b="1" spc="-25" dirty="0">
                <a:latin typeface="Trebuchet MS"/>
                <a:cs typeface="Trebuchet MS"/>
              </a:rPr>
              <a:t>120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229849" y="8295717"/>
            <a:ext cx="308610" cy="391160"/>
          </a:xfrm>
          <a:prstGeom prst="rect">
            <a:avLst/>
          </a:prstGeom>
          <a:solidFill>
            <a:srgbClr val="2E586E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</a:pPr>
            <a:r>
              <a:rPr sz="1100" b="1" spc="-25" dirty="0">
                <a:solidFill>
                  <a:srgbClr val="FFFFFF"/>
                </a:solidFill>
                <a:latin typeface="Trebuchet MS"/>
                <a:cs typeface="Trebuchet MS"/>
              </a:rPr>
              <a:t>48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557509" y="8336455"/>
            <a:ext cx="308610" cy="350520"/>
          </a:xfrm>
          <a:prstGeom prst="rect">
            <a:avLst/>
          </a:prstGeom>
          <a:solidFill>
            <a:srgbClr val="8EC2A6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</a:pPr>
            <a:r>
              <a:rPr sz="1100" b="1" spc="-25" dirty="0">
                <a:latin typeface="Trebuchet MS"/>
                <a:cs typeface="Trebuchet MS"/>
              </a:rPr>
              <a:t>43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885168" y="8320160"/>
            <a:ext cx="308610" cy="367030"/>
          </a:xfrm>
          <a:prstGeom prst="rect">
            <a:avLst/>
          </a:prstGeom>
          <a:solidFill>
            <a:srgbClr val="F0CB69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</a:pPr>
            <a:r>
              <a:rPr sz="1100" b="1" spc="-25" dirty="0">
                <a:latin typeface="Trebuchet MS"/>
                <a:cs typeface="Trebuchet MS"/>
              </a:rPr>
              <a:t>45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212829" y="8377192"/>
            <a:ext cx="308610" cy="309880"/>
          </a:xfrm>
          <a:prstGeom prst="rect">
            <a:avLst/>
          </a:prstGeom>
          <a:solidFill>
            <a:srgbClr val="5EB6E4"/>
          </a:solidFill>
        </p:spPr>
        <p:txBody>
          <a:bodyPr vert="horz" wrap="square" lIns="0" tIns="12700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000"/>
              </a:spcBef>
            </a:pPr>
            <a:r>
              <a:rPr sz="1100" b="1" spc="-25" dirty="0">
                <a:latin typeface="Trebuchet MS"/>
                <a:cs typeface="Trebuchet MS"/>
              </a:rPr>
              <a:t>38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540488" y="8312012"/>
            <a:ext cx="308610" cy="375285"/>
          </a:xfrm>
          <a:prstGeom prst="rect">
            <a:avLst/>
          </a:prstGeom>
          <a:solidFill>
            <a:srgbClr val="AB90C4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</a:pPr>
            <a:r>
              <a:rPr sz="1100" b="1" spc="-25" dirty="0">
                <a:latin typeface="Trebuchet MS"/>
                <a:cs typeface="Trebuchet MS"/>
              </a:rPr>
              <a:t>46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908705" y="8292802"/>
            <a:ext cx="18986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25" dirty="0">
                <a:latin typeface="Trebuchet MS"/>
                <a:cs typeface="Trebuchet MS"/>
              </a:rPr>
              <a:t>24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176884" y="8230537"/>
            <a:ext cx="308610" cy="456565"/>
          </a:xfrm>
          <a:prstGeom prst="rect">
            <a:avLst/>
          </a:prstGeom>
          <a:solidFill>
            <a:srgbClr val="8EC2A6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</a:pPr>
            <a:r>
              <a:rPr sz="1100" b="1" spc="-25" dirty="0">
                <a:latin typeface="Trebuchet MS"/>
                <a:cs typeface="Trebuchet MS"/>
              </a:rPr>
              <a:t>56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504544" y="8458668"/>
            <a:ext cx="308610" cy="228600"/>
          </a:xfrm>
          <a:prstGeom prst="rect">
            <a:avLst/>
          </a:prstGeom>
          <a:solidFill>
            <a:srgbClr val="F0CB69"/>
          </a:solidFill>
        </p:spPr>
        <p:txBody>
          <a:bodyPr vert="horz" wrap="square" lIns="0" tIns="4508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355"/>
              </a:spcBef>
            </a:pPr>
            <a:r>
              <a:rPr sz="1100" b="1" spc="-25" dirty="0">
                <a:latin typeface="Trebuchet MS"/>
                <a:cs typeface="Trebuchet MS"/>
              </a:rPr>
              <a:t>28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832203" y="8360898"/>
            <a:ext cx="308610" cy="326390"/>
          </a:xfrm>
          <a:prstGeom prst="rect">
            <a:avLst/>
          </a:prstGeom>
          <a:solidFill>
            <a:srgbClr val="5EB6E4"/>
          </a:solidFill>
        </p:spPr>
        <p:txBody>
          <a:bodyPr vert="horz" wrap="square" lIns="0" tIns="14287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125"/>
              </a:spcBef>
            </a:pPr>
            <a:r>
              <a:rPr sz="1100" b="1" spc="-25" dirty="0">
                <a:latin typeface="Trebuchet MS"/>
                <a:cs typeface="Trebuchet MS"/>
              </a:rPr>
              <a:t>40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159864" y="8450520"/>
            <a:ext cx="308610" cy="236854"/>
          </a:xfrm>
          <a:prstGeom prst="rect">
            <a:avLst/>
          </a:prstGeom>
          <a:solidFill>
            <a:srgbClr val="AB90C4"/>
          </a:solidFill>
        </p:spPr>
        <p:txBody>
          <a:bodyPr vert="horz" wrap="square" lIns="0" tIns="5334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420"/>
              </a:spcBef>
            </a:pPr>
            <a:r>
              <a:rPr sz="1100" b="1" spc="-25" dirty="0">
                <a:latin typeface="Trebuchet MS"/>
                <a:cs typeface="Trebuchet MS"/>
              </a:rPr>
              <a:t>29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468598" y="7106177"/>
            <a:ext cx="308610" cy="1581150"/>
          </a:xfrm>
          <a:prstGeom prst="rect">
            <a:avLst/>
          </a:prstGeom>
          <a:solidFill>
            <a:srgbClr val="2E586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</a:pPr>
            <a:r>
              <a:rPr sz="1100" b="1" spc="-25" dirty="0">
                <a:solidFill>
                  <a:srgbClr val="FFFFFF"/>
                </a:solidFill>
                <a:latin typeface="Trebuchet MS"/>
                <a:cs typeface="Trebuchet MS"/>
              </a:rPr>
              <a:t>194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796259" y="6967669"/>
            <a:ext cx="308610" cy="1719580"/>
          </a:xfrm>
          <a:prstGeom prst="rect">
            <a:avLst/>
          </a:prstGeom>
          <a:solidFill>
            <a:srgbClr val="8EC2A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</a:pPr>
            <a:r>
              <a:rPr sz="1100" b="1" spc="-25" dirty="0">
                <a:latin typeface="Trebuchet MS"/>
                <a:cs typeface="Trebuchet MS"/>
              </a:rPr>
              <a:t>211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123919" y="7195800"/>
            <a:ext cx="308610" cy="1491615"/>
          </a:xfrm>
          <a:prstGeom prst="rect">
            <a:avLst/>
          </a:prstGeom>
          <a:solidFill>
            <a:srgbClr val="F0CB6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</a:pPr>
            <a:r>
              <a:rPr sz="1100" b="1" spc="-25" dirty="0">
                <a:latin typeface="Trebuchet MS"/>
                <a:cs typeface="Trebuchet MS"/>
              </a:rPr>
              <a:t>189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451578" y="7179505"/>
            <a:ext cx="308610" cy="1507490"/>
          </a:xfrm>
          <a:prstGeom prst="rect">
            <a:avLst/>
          </a:prstGeom>
          <a:solidFill>
            <a:srgbClr val="5EB6E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  <a:spcBef>
                <a:spcPts val="5"/>
              </a:spcBef>
            </a:pPr>
            <a:r>
              <a:rPr sz="1100" b="1" spc="-25" dirty="0">
                <a:latin typeface="Trebuchet MS"/>
                <a:cs typeface="Trebuchet MS"/>
              </a:rPr>
              <a:t>185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779237" y="7497258"/>
            <a:ext cx="308610" cy="1189990"/>
          </a:xfrm>
          <a:prstGeom prst="rect">
            <a:avLst/>
          </a:prstGeom>
          <a:solidFill>
            <a:srgbClr val="AB90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</a:pPr>
            <a:r>
              <a:rPr sz="1100" b="1" spc="-25" dirty="0">
                <a:latin typeface="Trebuchet MS"/>
                <a:cs typeface="Trebuchet MS"/>
              </a:rPr>
              <a:t>146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49" name="object 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2874" y="9915524"/>
            <a:ext cx="152400" cy="152399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05823" y="9915524"/>
            <a:ext cx="152400" cy="152399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48774" y="9915524"/>
            <a:ext cx="152399" cy="152399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91723" y="9915524"/>
            <a:ext cx="152400" cy="152399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34674" y="9915524"/>
            <a:ext cx="152399" cy="152399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7993062" y="9855200"/>
            <a:ext cx="340042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55015" algn="l"/>
                <a:tab pos="1497965" algn="l"/>
                <a:tab pos="2240915" algn="l"/>
                <a:tab pos="2983865" algn="l"/>
              </a:tabLst>
            </a:pPr>
            <a:r>
              <a:rPr sz="1400" spc="30" dirty="0">
                <a:solidFill>
                  <a:srgbClr val="4B4B4B"/>
                </a:solidFill>
                <a:latin typeface="Trebuchet MS"/>
                <a:cs typeface="Trebuchet MS"/>
              </a:rPr>
              <a:t>2022</a:t>
            </a:r>
            <a:r>
              <a:rPr sz="1400" dirty="0">
                <a:solidFill>
                  <a:srgbClr val="4B4B4B"/>
                </a:solidFill>
                <a:latin typeface="Trebuchet MS"/>
                <a:cs typeface="Trebuchet MS"/>
              </a:rPr>
              <a:t>	</a:t>
            </a:r>
            <a:r>
              <a:rPr sz="1400" spc="30" dirty="0">
                <a:solidFill>
                  <a:srgbClr val="4B4B4B"/>
                </a:solidFill>
                <a:latin typeface="Trebuchet MS"/>
                <a:cs typeface="Trebuchet MS"/>
              </a:rPr>
              <a:t>2021</a:t>
            </a:r>
            <a:r>
              <a:rPr sz="1400" dirty="0">
                <a:solidFill>
                  <a:srgbClr val="4B4B4B"/>
                </a:solidFill>
                <a:latin typeface="Trebuchet MS"/>
                <a:cs typeface="Trebuchet MS"/>
              </a:rPr>
              <a:t>	</a:t>
            </a:r>
            <a:r>
              <a:rPr sz="1400" spc="30" dirty="0">
                <a:solidFill>
                  <a:srgbClr val="4B4B4B"/>
                </a:solidFill>
                <a:latin typeface="Trebuchet MS"/>
                <a:cs typeface="Trebuchet MS"/>
              </a:rPr>
              <a:t>2020</a:t>
            </a:r>
            <a:r>
              <a:rPr sz="1400" dirty="0">
                <a:solidFill>
                  <a:srgbClr val="4B4B4B"/>
                </a:solidFill>
                <a:latin typeface="Trebuchet MS"/>
                <a:cs typeface="Trebuchet MS"/>
              </a:rPr>
              <a:t>	</a:t>
            </a:r>
            <a:r>
              <a:rPr sz="1400" spc="30" dirty="0">
                <a:solidFill>
                  <a:srgbClr val="4B4B4B"/>
                </a:solidFill>
                <a:latin typeface="Trebuchet MS"/>
                <a:cs typeface="Trebuchet MS"/>
              </a:rPr>
              <a:t>2019</a:t>
            </a:r>
            <a:r>
              <a:rPr sz="1400" dirty="0">
                <a:solidFill>
                  <a:srgbClr val="4B4B4B"/>
                </a:solidFill>
                <a:latin typeface="Trebuchet MS"/>
                <a:cs typeface="Trebuchet MS"/>
              </a:rPr>
              <a:t>	</a:t>
            </a:r>
            <a:r>
              <a:rPr sz="1400" spc="30" dirty="0">
                <a:solidFill>
                  <a:srgbClr val="4B4B4B"/>
                </a:solidFill>
                <a:latin typeface="Trebuchet MS"/>
                <a:cs typeface="Trebuchet MS"/>
              </a:rPr>
              <a:t>2018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55" name="object 5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56" name="object 56"/>
          <p:cNvSpPr/>
          <p:nvPr/>
        </p:nvSpPr>
        <p:spPr>
          <a:xfrm>
            <a:off x="5810249" y="3371850"/>
            <a:ext cx="1485900" cy="1473200"/>
          </a:xfrm>
          <a:custGeom>
            <a:avLst/>
            <a:gdLst/>
            <a:ahLst/>
            <a:cxnLst/>
            <a:rect l="l" t="t" r="r" b="b"/>
            <a:pathLst>
              <a:path w="1485900" h="1473200">
                <a:moveTo>
                  <a:pt x="461093" y="1422399"/>
                </a:moveTo>
                <a:lnTo>
                  <a:pt x="411534" y="1409699"/>
                </a:lnTo>
                <a:lnTo>
                  <a:pt x="366319" y="1384299"/>
                </a:lnTo>
                <a:lnTo>
                  <a:pt x="325806" y="1346199"/>
                </a:lnTo>
                <a:lnTo>
                  <a:pt x="290355" y="1320799"/>
                </a:lnTo>
                <a:lnTo>
                  <a:pt x="260324" y="1282699"/>
                </a:lnTo>
                <a:lnTo>
                  <a:pt x="236072" y="1257299"/>
                </a:lnTo>
                <a:lnTo>
                  <a:pt x="211700" y="1244599"/>
                </a:lnTo>
                <a:lnTo>
                  <a:pt x="164139" y="1219199"/>
                </a:lnTo>
                <a:lnTo>
                  <a:pt x="141021" y="1206499"/>
                </a:lnTo>
                <a:lnTo>
                  <a:pt x="90943" y="1181099"/>
                </a:lnTo>
                <a:lnTo>
                  <a:pt x="51543" y="1142999"/>
                </a:lnTo>
                <a:lnTo>
                  <a:pt x="23080" y="1117599"/>
                </a:lnTo>
                <a:lnTo>
                  <a:pt x="5813" y="1079499"/>
                </a:lnTo>
                <a:lnTo>
                  <a:pt x="0" y="1041399"/>
                </a:lnTo>
                <a:lnTo>
                  <a:pt x="5828" y="1003299"/>
                </a:lnTo>
                <a:lnTo>
                  <a:pt x="23019" y="965199"/>
                </a:lnTo>
                <a:lnTo>
                  <a:pt x="51128" y="927099"/>
                </a:lnTo>
                <a:lnTo>
                  <a:pt x="89711" y="901699"/>
                </a:lnTo>
                <a:lnTo>
                  <a:pt x="75599" y="850899"/>
                </a:lnTo>
                <a:lnTo>
                  <a:pt x="64593" y="812799"/>
                </a:lnTo>
                <a:lnTo>
                  <a:pt x="56709" y="761999"/>
                </a:lnTo>
                <a:lnTo>
                  <a:pt x="51966" y="723899"/>
                </a:lnTo>
                <a:lnTo>
                  <a:pt x="50381" y="673099"/>
                </a:lnTo>
                <a:lnTo>
                  <a:pt x="52158" y="622299"/>
                </a:lnTo>
                <a:lnTo>
                  <a:pt x="57448" y="571499"/>
                </a:lnTo>
                <a:lnTo>
                  <a:pt x="66193" y="533399"/>
                </a:lnTo>
                <a:lnTo>
                  <a:pt x="78333" y="482599"/>
                </a:lnTo>
                <a:lnTo>
                  <a:pt x="93807" y="431799"/>
                </a:lnTo>
                <a:lnTo>
                  <a:pt x="112557" y="393699"/>
                </a:lnTo>
                <a:lnTo>
                  <a:pt x="134522" y="342899"/>
                </a:lnTo>
                <a:lnTo>
                  <a:pt x="159643" y="304799"/>
                </a:lnTo>
                <a:lnTo>
                  <a:pt x="187860" y="266699"/>
                </a:lnTo>
                <a:lnTo>
                  <a:pt x="219114" y="228599"/>
                </a:lnTo>
                <a:lnTo>
                  <a:pt x="253345" y="190499"/>
                </a:lnTo>
                <a:lnTo>
                  <a:pt x="290016" y="165099"/>
                </a:lnTo>
                <a:lnTo>
                  <a:pt x="328683" y="126999"/>
                </a:lnTo>
                <a:lnTo>
                  <a:pt x="369204" y="101599"/>
                </a:lnTo>
                <a:lnTo>
                  <a:pt x="411435" y="76199"/>
                </a:lnTo>
                <a:lnTo>
                  <a:pt x="455230" y="50799"/>
                </a:lnTo>
                <a:lnTo>
                  <a:pt x="500447" y="38099"/>
                </a:lnTo>
                <a:lnTo>
                  <a:pt x="643185" y="0"/>
                </a:lnTo>
                <a:lnTo>
                  <a:pt x="842431" y="0"/>
                </a:lnTo>
                <a:lnTo>
                  <a:pt x="891042" y="12699"/>
                </a:lnTo>
                <a:lnTo>
                  <a:pt x="742810" y="12699"/>
                </a:lnTo>
                <a:lnTo>
                  <a:pt x="695225" y="25399"/>
                </a:lnTo>
                <a:lnTo>
                  <a:pt x="648533" y="25399"/>
                </a:lnTo>
                <a:lnTo>
                  <a:pt x="602846" y="38099"/>
                </a:lnTo>
                <a:lnTo>
                  <a:pt x="558279" y="38099"/>
                </a:lnTo>
                <a:lnTo>
                  <a:pt x="514946" y="63499"/>
                </a:lnTo>
                <a:lnTo>
                  <a:pt x="472959" y="76199"/>
                </a:lnTo>
                <a:lnTo>
                  <a:pt x="432434" y="88899"/>
                </a:lnTo>
                <a:lnTo>
                  <a:pt x="393483" y="114299"/>
                </a:lnTo>
                <a:lnTo>
                  <a:pt x="356221" y="139699"/>
                </a:lnTo>
                <a:lnTo>
                  <a:pt x="320761" y="165099"/>
                </a:lnTo>
                <a:lnTo>
                  <a:pt x="287217" y="190499"/>
                </a:lnTo>
                <a:lnTo>
                  <a:pt x="255703" y="228599"/>
                </a:lnTo>
                <a:lnTo>
                  <a:pt x="226333" y="253999"/>
                </a:lnTo>
                <a:lnTo>
                  <a:pt x="199219" y="292099"/>
                </a:lnTo>
                <a:lnTo>
                  <a:pt x="174477" y="330199"/>
                </a:lnTo>
                <a:lnTo>
                  <a:pt x="152220" y="368299"/>
                </a:lnTo>
                <a:lnTo>
                  <a:pt x="132561" y="406399"/>
                </a:lnTo>
                <a:lnTo>
                  <a:pt x="115614" y="444499"/>
                </a:lnTo>
                <a:lnTo>
                  <a:pt x="101494" y="495299"/>
                </a:lnTo>
                <a:lnTo>
                  <a:pt x="90313" y="533399"/>
                </a:lnTo>
                <a:lnTo>
                  <a:pt x="82186" y="584199"/>
                </a:lnTo>
                <a:lnTo>
                  <a:pt x="77227" y="622299"/>
                </a:lnTo>
                <a:lnTo>
                  <a:pt x="75548" y="673099"/>
                </a:lnTo>
                <a:lnTo>
                  <a:pt x="77781" y="723899"/>
                </a:lnTo>
                <a:lnTo>
                  <a:pt x="84458" y="774699"/>
                </a:lnTo>
                <a:lnTo>
                  <a:pt x="95549" y="838199"/>
                </a:lnTo>
                <a:lnTo>
                  <a:pt x="111024" y="888999"/>
                </a:lnTo>
                <a:lnTo>
                  <a:pt x="153401" y="888999"/>
                </a:lnTo>
                <a:lnTo>
                  <a:pt x="119893" y="914399"/>
                </a:lnTo>
                <a:lnTo>
                  <a:pt x="125143" y="927099"/>
                </a:lnTo>
                <a:lnTo>
                  <a:pt x="98812" y="927099"/>
                </a:lnTo>
                <a:lnTo>
                  <a:pt x="67128" y="952499"/>
                </a:lnTo>
                <a:lnTo>
                  <a:pt x="44054" y="977899"/>
                </a:lnTo>
                <a:lnTo>
                  <a:pt x="29948" y="1003299"/>
                </a:lnTo>
                <a:lnTo>
                  <a:pt x="25167" y="1041399"/>
                </a:lnTo>
                <a:lnTo>
                  <a:pt x="33366" y="1079499"/>
                </a:lnTo>
                <a:lnTo>
                  <a:pt x="57712" y="1117599"/>
                </a:lnTo>
                <a:lnTo>
                  <a:pt x="97824" y="1155699"/>
                </a:lnTo>
                <a:lnTo>
                  <a:pt x="153326" y="1193799"/>
                </a:lnTo>
                <a:lnTo>
                  <a:pt x="191589" y="1206499"/>
                </a:lnTo>
                <a:lnTo>
                  <a:pt x="233636" y="1219199"/>
                </a:lnTo>
                <a:lnTo>
                  <a:pt x="279247" y="1244599"/>
                </a:lnTo>
                <a:lnTo>
                  <a:pt x="328203" y="1257299"/>
                </a:lnTo>
                <a:lnTo>
                  <a:pt x="380284" y="1269999"/>
                </a:lnTo>
                <a:lnTo>
                  <a:pt x="274798" y="1269999"/>
                </a:lnTo>
                <a:lnTo>
                  <a:pt x="303126" y="1295399"/>
                </a:lnTo>
                <a:lnTo>
                  <a:pt x="337242" y="1333499"/>
                </a:lnTo>
                <a:lnTo>
                  <a:pt x="376738" y="1358899"/>
                </a:lnTo>
                <a:lnTo>
                  <a:pt x="421207" y="1384299"/>
                </a:lnTo>
                <a:lnTo>
                  <a:pt x="470240" y="1409699"/>
                </a:lnTo>
                <a:lnTo>
                  <a:pt x="461093" y="1422399"/>
                </a:lnTo>
                <a:close/>
              </a:path>
              <a:path w="1485900" h="1473200">
                <a:moveTo>
                  <a:pt x="1399364" y="888999"/>
                </a:moveTo>
                <a:lnTo>
                  <a:pt x="1374503" y="888999"/>
                </a:lnTo>
                <a:lnTo>
                  <a:pt x="1390012" y="838199"/>
                </a:lnTo>
                <a:lnTo>
                  <a:pt x="1401133" y="774699"/>
                </a:lnTo>
                <a:lnTo>
                  <a:pt x="1407832" y="723899"/>
                </a:lnTo>
                <a:lnTo>
                  <a:pt x="1410072" y="673099"/>
                </a:lnTo>
                <a:lnTo>
                  <a:pt x="1408394" y="622299"/>
                </a:lnTo>
                <a:lnTo>
                  <a:pt x="1403434" y="584199"/>
                </a:lnTo>
                <a:lnTo>
                  <a:pt x="1395307" y="533399"/>
                </a:lnTo>
                <a:lnTo>
                  <a:pt x="1384126" y="495299"/>
                </a:lnTo>
                <a:lnTo>
                  <a:pt x="1370006" y="444499"/>
                </a:lnTo>
                <a:lnTo>
                  <a:pt x="1353059" y="406399"/>
                </a:lnTo>
                <a:lnTo>
                  <a:pt x="1333401" y="368299"/>
                </a:lnTo>
                <a:lnTo>
                  <a:pt x="1311143" y="330199"/>
                </a:lnTo>
                <a:lnTo>
                  <a:pt x="1286401" y="292099"/>
                </a:lnTo>
                <a:lnTo>
                  <a:pt x="1259288" y="253999"/>
                </a:lnTo>
                <a:lnTo>
                  <a:pt x="1229917" y="228599"/>
                </a:lnTo>
                <a:lnTo>
                  <a:pt x="1198403" y="190499"/>
                </a:lnTo>
                <a:lnTo>
                  <a:pt x="1164859" y="165099"/>
                </a:lnTo>
                <a:lnTo>
                  <a:pt x="1129399" y="139699"/>
                </a:lnTo>
                <a:lnTo>
                  <a:pt x="1092137" y="114299"/>
                </a:lnTo>
                <a:lnTo>
                  <a:pt x="1053186" y="88899"/>
                </a:lnTo>
                <a:lnTo>
                  <a:pt x="1012661" y="76199"/>
                </a:lnTo>
                <a:lnTo>
                  <a:pt x="970675" y="63499"/>
                </a:lnTo>
                <a:lnTo>
                  <a:pt x="927341" y="38099"/>
                </a:lnTo>
                <a:lnTo>
                  <a:pt x="882774" y="38099"/>
                </a:lnTo>
                <a:lnTo>
                  <a:pt x="837088" y="25399"/>
                </a:lnTo>
                <a:lnTo>
                  <a:pt x="790395" y="25399"/>
                </a:lnTo>
                <a:lnTo>
                  <a:pt x="742810" y="12699"/>
                </a:lnTo>
                <a:lnTo>
                  <a:pt x="891042" y="12699"/>
                </a:lnTo>
                <a:lnTo>
                  <a:pt x="985149" y="38099"/>
                </a:lnTo>
                <a:lnTo>
                  <a:pt x="1030356" y="50799"/>
                </a:lnTo>
                <a:lnTo>
                  <a:pt x="1074141" y="76199"/>
                </a:lnTo>
                <a:lnTo>
                  <a:pt x="1116360" y="101599"/>
                </a:lnTo>
                <a:lnTo>
                  <a:pt x="1156869" y="126999"/>
                </a:lnTo>
                <a:lnTo>
                  <a:pt x="1195524" y="165099"/>
                </a:lnTo>
                <a:lnTo>
                  <a:pt x="1232182" y="190499"/>
                </a:lnTo>
                <a:lnTo>
                  <a:pt x="1266425" y="228599"/>
                </a:lnTo>
                <a:lnTo>
                  <a:pt x="1297688" y="266699"/>
                </a:lnTo>
                <a:lnTo>
                  <a:pt x="1325913" y="304799"/>
                </a:lnTo>
                <a:lnTo>
                  <a:pt x="1351040" y="342899"/>
                </a:lnTo>
                <a:lnTo>
                  <a:pt x="1373010" y="393699"/>
                </a:lnTo>
                <a:lnTo>
                  <a:pt x="1391762" y="431799"/>
                </a:lnTo>
                <a:lnTo>
                  <a:pt x="1407239" y="482599"/>
                </a:lnTo>
                <a:lnTo>
                  <a:pt x="1419380" y="533399"/>
                </a:lnTo>
                <a:lnTo>
                  <a:pt x="1428125" y="571499"/>
                </a:lnTo>
                <a:lnTo>
                  <a:pt x="1433416" y="622299"/>
                </a:lnTo>
                <a:lnTo>
                  <a:pt x="1435193" y="673099"/>
                </a:lnTo>
                <a:lnTo>
                  <a:pt x="1433581" y="723899"/>
                </a:lnTo>
                <a:lnTo>
                  <a:pt x="1428784" y="761999"/>
                </a:lnTo>
                <a:lnTo>
                  <a:pt x="1420860" y="812799"/>
                </a:lnTo>
                <a:lnTo>
                  <a:pt x="1409867" y="850899"/>
                </a:lnTo>
                <a:lnTo>
                  <a:pt x="1399364" y="888999"/>
                </a:lnTo>
                <a:close/>
              </a:path>
              <a:path w="1485900" h="1473200">
                <a:moveTo>
                  <a:pt x="148218" y="203199"/>
                </a:moveTo>
                <a:lnTo>
                  <a:pt x="128716" y="177799"/>
                </a:lnTo>
                <a:lnTo>
                  <a:pt x="161000" y="152399"/>
                </a:lnTo>
                <a:lnTo>
                  <a:pt x="195436" y="114299"/>
                </a:lnTo>
                <a:lnTo>
                  <a:pt x="231922" y="76199"/>
                </a:lnTo>
                <a:lnTo>
                  <a:pt x="270359" y="50799"/>
                </a:lnTo>
                <a:lnTo>
                  <a:pt x="310645" y="25399"/>
                </a:lnTo>
                <a:lnTo>
                  <a:pt x="324483" y="38099"/>
                </a:lnTo>
                <a:lnTo>
                  <a:pt x="285365" y="63499"/>
                </a:lnTo>
                <a:lnTo>
                  <a:pt x="248122" y="101599"/>
                </a:lnTo>
                <a:lnTo>
                  <a:pt x="212811" y="126999"/>
                </a:lnTo>
                <a:lnTo>
                  <a:pt x="179490" y="165099"/>
                </a:lnTo>
                <a:lnTo>
                  <a:pt x="148218" y="203199"/>
                </a:lnTo>
                <a:close/>
              </a:path>
              <a:path w="1485900" h="1473200">
                <a:moveTo>
                  <a:pt x="1213330" y="76199"/>
                </a:moveTo>
                <a:lnTo>
                  <a:pt x="1200655" y="63499"/>
                </a:lnTo>
                <a:lnTo>
                  <a:pt x="1187680" y="63499"/>
                </a:lnTo>
                <a:lnTo>
                  <a:pt x="1174471" y="50799"/>
                </a:lnTo>
                <a:lnTo>
                  <a:pt x="1161091" y="38099"/>
                </a:lnTo>
                <a:lnTo>
                  <a:pt x="1174928" y="25399"/>
                </a:lnTo>
                <a:lnTo>
                  <a:pt x="1188788" y="25399"/>
                </a:lnTo>
                <a:lnTo>
                  <a:pt x="1202470" y="38099"/>
                </a:lnTo>
                <a:lnTo>
                  <a:pt x="1215916" y="50799"/>
                </a:lnTo>
                <a:lnTo>
                  <a:pt x="1229071" y="63499"/>
                </a:lnTo>
                <a:lnTo>
                  <a:pt x="1213330" y="76199"/>
                </a:lnTo>
                <a:close/>
              </a:path>
              <a:path w="1485900" h="1473200">
                <a:moveTo>
                  <a:pt x="1307777" y="165099"/>
                </a:moveTo>
                <a:lnTo>
                  <a:pt x="1295751" y="152399"/>
                </a:lnTo>
                <a:lnTo>
                  <a:pt x="1283341" y="139699"/>
                </a:lnTo>
                <a:lnTo>
                  <a:pt x="1270635" y="126999"/>
                </a:lnTo>
                <a:lnTo>
                  <a:pt x="1257721" y="114299"/>
                </a:lnTo>
                <a:lnTo>
                  <a:pt x="1274716" y="101599"/>
                </a:lnTo>
                <a:lnTo>
                  <a:pt x="1288066" y="114299"/>
                </a:lnTo>
                <a:lnTo>
                  <a:pt x="1301143" y="126999"/>
                </a:lnTo>
                <a:lnTo>
                  <a:pt x="1313914" y="139699"/>
                </a:lnTo>
                <a:lnTo>
                  <a:pt x="1326351" y="152399"/>
                </a:lnTo>
                <a:lnTo>
                  <a:pt x="1307777" y="165099"/>
                </a:lnTo>
                <a:close/>
              </a:path>
              <a:path w="1485900" h="1473200">
                <a:moveTo>
                  <a:pt x="496661" y="647699"/>
                </a:moveTo>
                <a:lnTo>
                  <a:pt x="478413" y="647699"/>
                </a:lnTo>
                <a:lnTo>
                  <a:pt x="478413" y="177799"/>
                </a:lnTo>
                <a:lnTo>
                  <a:pt x="481245" y="177799"/>
                </a:lnTo>
                <a:lnTo>
                  <a:pt x="485332" y="165099"/>
                </a:lnTo>
                <a:lnTo>
                  <a:pt x="529098" y="152399"/>
                </a:lnTo>
                <a:lnTo>
                  <a:pt x="577515" y="139699"/>
                </a:lnTo>
                <a:lnTo>
                  <a:pt x="629798" y="126999"/>
                </a:lnTo>
                <a:lnTo>
                  <a:pt x="685158" y="114299"/>
                </a:lnTo>
                <a:lnTo>
                  <a:pt x="800462" y="114299"/>
                </a:lnTo>
                <a:lnTo>
                  <a:pt x="855819" y="126999"/>
                </a:lnTo>
                <a:lnTo>
                  <a:pt x="908095" y="139699"/>
                </a:lnTo>
                <a:lnTo>
                  <a:pt x="689373" y="139699"/>
                </a:lnTo>
                <a:lnTo>
                  <a:pt x="638050" y="152399"/>
                </a:lnTo>
                <a:lnTo>
                  <a:pt x="589505" y="165099"/>
                </a:lnTo>
                <a:lnTo>
                  <a:pt x="544445" y="177799"/>
                </a:lnTo>
                <a:lnTo>
                  <a:pt x="503580" y="190499"/>
                </a:lnTo>
                <a:lnTo>
                  <a:pt x="503580" y="609599"/>
                </a:lnTo>
                <a:lnTo>
                  <a:pt x="594545" y="609599"/>
                </a:lnTo>
                <a:lnTo>
                  <a:pt x="569293" y="622299"/>
                </a:lnTo>
                <a:lnTo>
                  <a:pt x="544541" y="622299"/>
                </a:lnTo>
                <a:lnTo>
                  <a:pt x="520321" y="634999"/>
                </a:lnTo>
                <a:lnTo>
                  <a:pt x="496661" y="647699"/>
                </a:lnTo>
                <a:close/>
              </a:path>
              <a:path w="1485900" h="1473200">
                <a:moveTo>
                  <a:pt x="1007161" y="609599"/>
                </a:moveTo>
                <a:lnTo>
                  <a:pt x="981947" y="609599"/>
                </a:lnTo>
                <a:lnTo>
                  <a:pt x="981947" y="190499"/>
                </a:lnTo>
                <a:lnTo>
                  <a:pt x="941100" y="177799"/>
                </a:lnTo>
                <a:lnTo>
                  <a:pt x="896043" y="165099"/>
                </a:lnTo>
                <a:lnTo>
                  <a:pt x="847491" y="152399"/>
                </a:lnTo>
                <a:lnTo>
                  <a:pt x="796159" y="139699"/>
                </a:lnTo>
                <a:lnTo>
                  <a:pt x="908095" y="139699"/>
                </a:lnTo>
                <a:lnTo>
                  <a:pt x="956499" y="152399"/>
                </a:lnTo>
                <a:lnTo>
                  <a:pt x="1000242" y="165099"/>
                </a:lnTo>
                <a:lnTo>
                  <a:pt x="1004654" y="177799"/>
                </a:lnTo>
                <a:lnTo>
                  <a:pt x="1007161" y="177799"/>
                </a:lnTo>
                <a:lnTo>
                  <a:pt x="1007161" y="609599"/>
                </a:lnTo>
                <a:close/>
              </a:path>
              <a:path w="1485900" h="1473200">
                <a:moveTo>
                  <a:pt x="1450981" y="393699"/>
                </a:moveTo>
                <a:lnTo>
                  <a:pt x="1427735" y="342899"/>
                </a:lnTo>
                <a:lnTo>
                  <a:pt x="1401012" y="292099"/>
                </a:lnTo>
                <a:lnTo>
                  <a:pt x="1370866" y="241299"/>
                </a:lnTo>
                <a:lnTo>
                  <a:pt x="1337356" y="203199"/>
                </a:lnTo>
                <a:lnTo>
                  <a:pt x="1356858" y="177799"/>
                </a:lnTo>
                <a:lnTo>
                  <a:pt x="1384717" y="215899"/>
                </a:lnTo>
                <a:lnTo>
                  <a:pt x="1410461" y="253999"/>
                </a:lnTo>
                <a:lnTo>
                  <a:pt x="1434014" y="292099"/>
                </a:lnTo>
                <a:lnTo>
                  <a:pt x="1455301" y="342899"/>
                </a:lnTo>
                <a:lnTo>
                  <a:pt x="1474244" y="380999"/>
                </a:lnTo>
                <a:lnTo>
                  <a:pt x="1450981" y="393699"/>
                </a:lnTo>
                <a:close/>
              </a:path>
              <a:path w="1485900" h="1473200">
                <a:moveTo>
                  <a:pt x="194885" y="774699"/>
                </a:moveTo>
                <a:lnTo>
                  <a:pt x="181976" y="774699"/>
                </a:lnTo>
                <a:lnTo>
                  <a:pt x="176311" y="761999"/>
                </a:lnTo>
                <a:lnTo>
                  <a:pt x="176311" y="495299"/>
                </a:lnTo>
                <a:lnTo>
                  <a:pt x="177239" y="495299"/>
                </a:lnTo>
                <a:lnTo>
                  <a:pt x="197844" y="444499"/>
                </a:lnTo>
                <a:lnTo>
                  <a:pt x="221562" y="406399"/>
                </a:lnTo>
                <a:lnTo>
                  <a:pt x="248268" y="368299"/>
                </a:lnTo>
                <a:lnTo>
                  <a:pt x="277835" y="330199"/>
                </a:lnTo>
                <a:lnTo>
                  <a:pt x="310136" y="292099"/>
                </a:lnTo>
                <a:lnTo>
                  <a:pt x="345044" y="253999"/>
                </a:lnTo>
                <a:lnTo>
                  <a:pt x="382433" y="228599"/>
                </a:lnTo>
                <a:lnTo>
                  <a:pt x="384615" y="215899"/>
                </a:lnTo>
                <a:lnTo>
                  <a:pt x="397199" y="215899"/>
                </a:lnTo>
                <a:lnTo>
                  <a:pt x="402864" y="228599"/>
                </a:lnTo>
                <a:lnTo>
                  <a:pt x="402864" y="253999"/>
                </a:lnTo>
                <a:lnTo>
                  <a:pt x="377697" y="253999"/>
                </a:lnTo>
                <a:lnTo>
                  <a:pt x="340817" y="292099"/>
                </a:lnTo>
                <a:lnTo>
                  <a:pt x="306748" y="330199"/>
                </a:lnTo>
                <a:lnTo>
                  <a:pt x="275634" y="368299"/>
                </a:lnTo>
                <a:lnTo>
                  <a:pt x="247615" y="406399"/>
                </a:lnTo>
                <a:lnTo>
                  <a:pt x="222834" y="457199"/>
                </a:lnTo>
                <a:lnTo>
                  <a:pt x="201432" y="495299"/>
                </a:lnTo>
                <a:lnTo>
                  <a:pt x="201432" y="736599"/>
                </a:lnTo>
                <a:lnTo>
                  <a:pt x="233160" y="736599"/>
                </a:lnTo>
                <a:lnTo>
                  <a:pt x="197067" y="761999"/>
                </a:lnTo>
                <a:lnTo>
                  <a:pt x="194885" y="774699"/>
                </a:lnTo>
                <a:close/>
              </a:path>
              <a:path w="1485900" h="1473200">
                <a:moveTo>
                  <a:pt x="1301787" y="774699"/>
                </a:moveTo>
                <a:lnTo>
                  <a:pt x="1293893" y="774699"/>
                </a:lnTo>
                <a:lnTo>
                  <a:pt x="1288553" y="761999"/>
                </a:lnTo>
                <a:lnTo>
                  <a:pt x="1252431" y="736599"/>
                </a:lnTo>
                <a:lnTo>
                  <a:pt x="1214428" y="711199"/>
                </a:lnTo>
                <a:lnTo>
                  <a:pt x="1174691" y="685799"/>
                </a:lnTo>
                <a:lnTo>
                  <a:pt x="1133367" y="660399"/>
                </a:lnTo>
                <a:lnTo>
                  <a:pt x="1090604" y="647699"/>
                </a:lnTo>
                <a:lnTo>
                  <a:pt x="1085914" y="647699"/>
                </a:lnTo>
                <a:lnTo>
                  <a:pt x="1082756" y="634999"/>
                </a:lnTo>
                <a:lnTo>
                  <a:pt x="1082756" y="228599"/>
                </a:lnTo>
                <a:lnTo>
                  <a:pt x="1085589" y="228599"/>
                </a:lnTo>
                <a:lnTo>
                  <a:pt x="1090000" y="215899"/>
                </a:lnTo>
                <a:lnTo>
                  <a:pt x="1097894" y="215899"/>
                </a:lnTo>
                <a:lnTo>
                  <a:pt x="1103234" y="228599"/>
                </a:lnTo>
                <a:lnTo>
                  <a:pt x="1140605" y="253999"/>
                </a:lnTo>
                <a:lnTo>
                  <a:pt x="1107877" y="253999"/>
                </a:lnTo>
                <a:lnTo>
                  <a:pt x="1107877" y="622299"/>
                </a:lnTo>
                <a:lnTo>
                  <a:pt x="1154753" y="647699"/>
                </a:lnTo>
                <a:lnTo>
                  <a:pt x="1199893" y="673099"/>
                </a:lnTo>
                <a:lnTo>
                  <a:pt x="1243090" y="698499"/>
                </a:lnTo>
                <a:lnTo>
                  <a:pt x="1284142" y="736599"/>
                </a:lnTo>
                <a:lnTo>
                  <a:pt x="1309356" y="736599"/>
                </a:lnTo>
                <a:lnTo>
                  <a:pt x="1309356" y="761999"/>
                </a:lnTo>
                <a:lnTo>
                  <a:pt x="1306198" y="761999"/>
                </a:lnTo>
                <a:lnTo>
                  <a:pt x="1301787" y="774699"/>
                </a:lnTo>
                <a:close/>
              </a:path>
              <a:path w="1485900" h="1473200">
                <a:moveTo>
                  <a:pt x="84649" y="292099"/>
                </a:moveTo>
                <a:lnTo>
                  <a:pt x="63243" y="279399"/>
                </a:lnTo>
                <a:lnTo>
                  <a:pt x="71187" y="266699"/>
                </a:lnTo>
                <a:lnTo>
                  <a:pt x="79466" y="253999"/>
                </a:lnTo>
                <a:lnTo>
                  <a:pt x="88050" y="241299"/>
                </a:lnTo>
                <a:lnTo>
                  <a:pt x="96908" y="228599"/>
                </a:lnTo>
                <a:lnTo>
                  <a:pt x="117386" y="241299"/>
                </a:lnTo>
                <a:lnTo>
                  <a:pt x="108953" y="253999"/>
                </a:lnTo>
                <a:lnTo>
                  <a:pt x="100669" y="266699"/>
                </a:lnTo>
                <a:lnTo>
                  <a:pt x="92559" y="279399"/>
                </a:lnTo>
                <a:lnTo>
                  <a:pt x="84649" y="292099"/>
                </a:lnTo>
                <a:close/>
              </a:path>
              <a:path w="1485900" h="1473200">
                <a:moveTo>
                  <a:pt x="233160" y="736599"/>
                </a:moveTo>
                <a:lnTo>
                  <a:pt x="201432" y="736599"/>
                </a:lnTo>
                <a:lnTo>
                  <a:pt x="242483" y="698499"/>
                </a:lnTo>
                <a:lnTo>
                  <a:pt x="285681" y="673099"/>
                </a:lnTo>
                <a:lnTo>
                  <a:pt x="330820" y="647699"/>
                </a:lnTo>
                <a:lnTo>
                  <a:pt x="377697" y="622299"/>
                </a:lnTo>
                <a:lnTo>
                  <a:pt x="377697" y="253999"/>
                </a:lnTo>
                <a:lnTo>
                  <a:pt x="402864" y="253999"/>
                </a:lnTo>
                <a:lnTo>
                  <a:pt x="402864" y="634999"/>
                </a:lnTo>
                <a:lnTo>
                  <a:pt x="399707" y="647699"/>
                </a:lnTo>
                <a:lnTo>
                  <a:pt x="394738" y="647699"/>
                </a:lnTo>
                <a:lnTo>
                  <a:pt x="352003" y="660399"/>
                </a:lnTo>
                <a:lnTo>
                  <a:pt x="310748" y="685799"/>
                </a:lnTo>
                <a:lnTo>
                  <a:pt x="271094" y="711199"/>
                </a:lnTo>
                <a:lnTo>
                  <a:pt x="233160" y="736599"/>
                </a:lnTo>
                <a:close/>
              </a:path>
              <a:path w="1485900" h="1473200">
                <a:moveTo>
                  <a:pt x="1309356" y="736599"/>
                </a:moveTo>
                <a:lnTo>
                  <a:pt x="1284142" y="736599"/>
                </a:lnTo>
                <a:lnTo>
                  <a:pt x="1284142" y="495299"/>
                </a:lnTo>
                <a:lnTo>
                  <a:pt x="1262740" y="457199"/>
                </a:lnTo>
                <a:lnTo>
                  <a:pt x="1237959" y="406399"/>
                </a:lnTo>
                <a:lnTo>
                  <a:pt x="1209940" y="368299"/>
                </a:lnTo>
                <a:lnTo>
                  <a:pt x="1178825" y="330199"/>
                </a:lnTo>
                <a:lnTo>
                  <a:pt x="1144757" y="292099"/>
                </a:lnTo>
                <a:lnTo>
                  <a:pt x="1107877" y="253999"/>
                </a:lnTo>
                <a:lnTo>
                  <a:pt x="1140605" y="253999"/>
                </a:lnTo>
                <a:lnTo>
                  <a:pt x="1175502" y="292099"/>
                </a:lnTo>
                <a:lnTo>
                  <a:pt x="1207798" y="330199"/>
                </a:lnTo>
                <a:lnTo>
                  <a:pt x="1237364" y="368299"/>
                </a:lnTo>
                <a:lnTo>
                  <a:pt x="1264076" y="406399"/>
                </a:lnTo>
                <a:lnTo>
                  <a:pt x="1287806" y="444499"/>
                </a:lnTo>
                <a:lnTo>
                  <a:pt x="1308427" y="495299"/>
                </a:lnTo>
                <a:lnTo>
                  <a:pt x="1309356" y="495299"/>
                </a:lnTo>
                <a:lnTo>
                  <a:pt x="1309356" y="736599"/>
                </a:lnTo>
                <a:close/>
              </a:path>
              <a:path w="1485900" h="1473200">
                <a:moveTo>
                  <a:pt x="569981" y="317499"/>
                </a:moveTo>
                <a:lnTo>
                  <a:pt x="563063" y="292099"/>
                </a:lnTo>
                <a:lnTo>
                  <a:pt x="665210" y="266699"/>
                </a:lnTo>
                <a:lnTo>
                  <a:pt x="820364" y="266699"/>
                </a:lnTo>
                <a:lnTo>
                  <a:pt x="922511" y="292099"/>
                </a:lnTo>
                <a:lnTo>
                  <a:pt x="668248" y="292099"/>
                </a:lnTo>
                <a:lnTo>
                  <a:pt x="569981" y="317499"/>
                </a:lnTo>
                <a:close/>
              </a:path>
              <a:path w="1485900" h="1473200">
                <a:moveTo>
                  <a:pt x="915592" y="317499"/>
                </a:moveTo>
                <a:lnTo>
                  <a:pt x="817354" y="292099"/>
                </a:lnTo>
                <a:lnTo>
                  <a:pt x="922511" y="292099"/>
                </a:lnTo>
                <a:lnTo>
                  <a:pt x="915592" y="317499"/>
                </a:lnTo>
                <a:close/>
              </a:path>
              <a:path w="1485900" h="1473200">
                <a:moveTo>
                  <a:pt x="34686" y="393699"/>
                </a:moveTo>
                <a:lnTo>
                  <a:pt x="11376" y="380999"/>
                </a:lnTo>
                <a:lnTo>
                  <a:pt x="16923" y="368299"/>
                </a:lnTo>
                <a:lnTo>
                  <a:pt x="22700" y="355599"/>
                </a:lnTo>
                <a:lnTo>
                  <a:pt x="28713" y="342899"/>
                </a:lnTo>
                <a:lnTo>
                  <a:pt x="34965" y="330199"/>
                </a:lnTo>
                <a:lnTo>
                  <a:pt x="57300" y="342899"/>
                </a:lnTo>
                <a:lnTo>
                  <a:pt x="51265" y="355599"/>
                </a:lnTo>
                <a:lnTo>
                  <a:pt x="45488" y="368299"/>
                </a:lnTo>
                <a:lnTo>
                  <a:pt x="39963" y="380999"/>
                </a:lnTo>
                <a:lnTo>
                  <a:pt x="34686" y="393699"/>
                </a:lnTo>
                <a:close/>
              </a:path>
              <a:path w="1485900" h="1473200">
                <a:moveTo>
                  <a:pt x="569981" y="444499"/>
                </a:moveTo>
                <a:lnTo>
                  <a:pt x="563016" y="419099"/>
                </a:lnTo>
                <a:lnTo>
                  <a:pt x="665163" y="393699"/>
                </a:lnTo>
                <a:lnTo>
                  <a:pt x="820317" y="393699"/>
                </a:lnTo>
                <a:lnTo>
                  <a:pt x="922465" y="419099"/>
                </a:lnTo>
                <a:lnTo>
                  <a:pt x="668077" y="419099"/>
                </a:lnTo>
                <a:lnTo>
                  <a:pt x="569981" y="444499"/>
                </a:lnTo>
                <a:close/>
              </a:path>
              <a:path w="1485900" h="1473200">
                <a:moveTo>
                  <a:pt x="915546" y="444499"/>
                </a:moveTo>
                <a:lnTo>
                  <a:pt x="817252" y="419099"/>
                </a:lnTo>
                <a:lnTo>
                  <a:pt x="922465" y="419099"/>
                </a:lnTo>
                <a:lnTo>
                  <a:pt x="915546" y="444499"/>
                </a:lnTo>
                <a:close/>
              </a:path>
              <a:path w="1485900" h="1473200">
                <a:moveTo>
                  <a:pt x="654306" y="1473199"/>
                </a:moveTo>
                <a:lnTo>
                  <a:pt x="527819" y="1473199"/>
                </a:lnTo>
                <a:lnTo>
                  <a:pt x="529073" y="1460499"/>
                </a:lnTo>
                <a:lnTo>
                  <a:pt x="604296" y="1041399"/>
                </a:lnTo>
                <a:lnTo>
                  <a:pt x="604296" y="850899"/>
                </a:lnTo>
                <a:lnTo>
                  <a:pt x="465829" y="850899"/>
                </a:lnTo>
                <a:lnTo>
                  <a:pt x="421700" y="838199"/>
                </a:lnTo>
                <a:lnTo>
                  <a:pt x="385689" y="812799"/>
                </a:lnTo>
                <a:lnTo>
                  <a:pt x="361424" y="774699"/>
                </a:lnTo>
                <a:lnTo>
                  <a:pt x="352529" y="736599"/>
                </a:lnTo>
                <a:lnTo>
                  <a:pt x="352529" y="723899"/>
                </a:lnTo>
                <a:lnTo>
                  <a:pt x="694054" y="723899"/>
                </a:lnTo>
                <a:lnTo>
                  <a:pt x="669490" y="685799"/>
                </a:lnTo>
                <a:lnTo>
                  <a:pt x="663042" y="673099"/>
                </a:lnTo>
                <a:lnTo>
                  <a:pt x="658410" y="660399"/>
                </a:lnTo>
                <a:lnTo>
                  <a:pt x="655614" y="647699"/>
                </a:lnTo>
                <a:lnTo>
                  <a:pt x="654678" y="634999"/>
                </a:lnTo>
                <a:lnTo>
                  <a:pt x="654678" y="584199"/>
                </a:lnTo>
                <a:lnTo>
                  <a:pt x="661586" y="546099"/>
                </a:lnTo>
                <a:lnTo>
                  <a:pt x="680443" y="520699"/>
                </a:lnTo>
                <a:lnTo>
                  <a:pt x="708451" y="507999"/>
                </a:lnTo>
                <a:lnTo>
                  <a:pt x="742810" y="495299"/>
                </a:lnTo>
                <a:lnTo>
                  <a:pt x="777169" y="507999"/>
                </a:lnTo>
                <a:lnTo>
                  <a:pt x="805177" y="520699"/>
                </a:lnTo>
                <a:lnTo>
                  <a:pt x="742532" y="520699"/>
                </a:lnTo>
                <a:lnTo>
                  <a:pt x="718080" y="533399"/>
                </a:lnTo>
                <a:lnTo>
                  <a:pt x="698059" y="546099"/>
                </a:lnTo>
                <a:lnTo>
                  <a:pt x="684534" y="558799"/>
                </a:lnTo>
                <a:lnTo>
                  <a:pt x="679567" y="584199"/>
                </a:lnTo>
                <a:lnTo>
                  <a:pt x="679567" y="634999"/>
                </a:lnTo>
                <a:lnTo>
                  <a:pt x="680262" y="647699"/>
                </a:lnTo>
                <a:lnTo>
                  <a:pt x="682312" y="660399"/>
                </a:lnTo>
                <a:lnTo>
                  <a:pt x="685659" y="660399"/>
                </a:lnTo>
                <a:lnTo>
                  <a:pt x="690246" y="673099"/>
                </a:lnTo>
                <a:lnTo>
                  <a:pt x="727998" y="723899"/>
                </a:lnTo>
                <a:lnTo>
                  <a:pt x="729530" y="736599"/>
                </a:lnTo>
                <a:lnTo>
                  <a:pt x="730180" y="736599"/>
                </a:lnTo>
                <a:lnTo>
                  <a:pt x="730180" y="749299"/>
                </a:lnTo>
                <a:lnTo>
                  <a:pt x="378625" y="749299"/>
                </a:lnTo>
                <a:lnTo>
                  <a:pt x="388764" y="774699"/>
                </a:lnTo>
                <a:lnTo>
                  <a:pt x="408192" y="800099"/>
                </a:lnTo>
                <a:lnTo>
                  <a:pt x="434638" y="812799"/>
                </a:lnTo>
                <a:lnTo>
                  <a:pt x="465829" y="825499"/>
                </a:lnTo>
                <a:lnTo>
                  <a:pt x="629510" y="825499"/>
                </a:lnTo>
                <a:lnTo>
                  <a:pt x="629510" y="1041399"/>
                </a:lnTo>
                <a:lnTo>
                  <a:pt x="629185" y="1041399"/>
                </a:lnTo>
                <a:lnTo>
                  <a:pt x="556144" y="1447799"/>
                </a:lnTo>
                <a:lnTo>
                  <a:pt x="660206" y="1447799"/>
                </a:lnTo>
                <a:lnTo>
                  <a:pt x="654306" y="1473199"/>
                </a:lnTo>
                <a:close/>
              </a:path>
              <a:path w="1485900" h="1473200">
                <a:moveTo>
                  <a:pt x="954222" y="1447799"/>
                </a:moveTo>
                <a:lnTo>
                  <a:pt x="929105" y="1447799"/>
                </a:lnTo>
                <a:lnTo>
                  <a:pt x="855878" y="1041399"/>
                </a:lnTo>
                <a:lnTo>
                  <a:pt x="855553" y="1041399"/>
                </a:lnTo>
                <a:lnTo>
                  <a:pt x="855553" y="825499"/>
                </a:lnTo>
                <a:lnTo>
                  <a:pt x="1019234" y="825499"/>
                </a:lnTo>
                <a:lnTo>
                  <a:pt x="1050445" y="812799"/>
                </a:lnTo>
                <a:lnTo>
                  <a:pt x="1076888" y="800099"/>
                </a:lnTo>
                <a:lnTo>
                  <a:pt x="1096306" y="774699"/>
                </a:lnTo>
                <a:lnTo>
                  <a:pt x="1106438" y="749299"/>
                </a:lnTo>
                <a:lnTo>
                  <a:pt x="754883" y="749299"/>
                </a:lnTo>
                <a:lnTo>
                  <a:pt x="753304" y="736599"/>
                </a:lnTo>
                <a:lnTo>
                  <a:pt x="794817" y="673099"/>
                </a:lnTo>
                <a:lnTo>
                  <a:pt x="799404" y="660399"/>
                </a:lnTo>
                <a:lnTo>
                  <a:pt x="802751" y="660399"/>
                </a:lnTo>
                <a:lnTo>
                  <a:pt x="804801" y="647699"/>
                </a:lnTo>
                <a:lnTo>
                  <a:pt x="805497" y="634999"/>
                </a:lnTo>
                <a:lnTo>
                  <a:pt x="805497" y="584199"/>
                </a:lnTo>
                <a:lnTo>
                  <a:pt x="800530" y="558799"/>
                </a:lnTo>
                <a:lnTo>
                  <a:pt x="787004" y="546099"/>
                </a:lnTo>
                <a:lnTo>
                  <a:pt x="766984" y="533399"/>
                </a:lnTo>
                <a:lnTo>
                  <a:pt x="742532" y="520699"/>
                </a:lnTo>
                <a:lnTo>
                  <a:pt x="805177" y="520699"/>
                </a:lnTo>
                <a:lnTo>
                  <a:pt x="824035" y="546099"/>
                </a:lnTo>
                <a:lnTo>
                  <a:pt x="830943" y="584199"/>
                </a:lnTo>
                <a:lnTo>
                  <a:pt x="830943" y="634999"/>
                </a:lnTo>
                <a:lnTo>
                  <a:pt x="822558" y="673099"/>
                </a:lnTo>
                <a:lnTo>
                  <a:pt x="791566" y="723899"/>
                </a:lnTo>
                <a:lnTo>
                  <a:pt x="1133045" y="723899"/>
                </a:lnTo>
                <a:lnTo>
                  <a:pt x="1133045" y="736599"/>
                </a:lnTo>
                <a:lnTo>
                  <a:pt x="1124150" y="774699"/>
                </a:lnTo>
                <a:lnTo>
                  <a:pt x="1099885" y="812799"/>
                </a:lnTo>
                <a:lnTo>
                  <a:pt x="1063874" y="838199"/>
                </a:lnTo>
                <a:lnTo>
                  <a:pt x="1019745" y="850899"/>
                </a:lnTo>
                <a:lnTo>
                  <a:pt x="881277" y="850899"/>
                </a:lnTo>
                <a:lnTo>
                  <a:pt x="881277" y="1041399"/>
                </a:lnTo>
                <a:lnTo>
                  <a:pt x="954222" y="1447799"/>
                </a:lnTo>
                <a:close/>
              </a:path>
              <a:path w="1485900" h="1473200">
                <a:moveTo>
                  <a:pt x="594545" y="609599"/>
                </a:moveTo>
                <a:lnTo>
                  <a:pt x="524489" y="609599"/>
                </a:lnTo>
                <a:lnTo>
                  <a:pt x="545656" y="596899"/>
                </a:lnTo>
                <a:lnTo>
                  <a:pt x="567109" y="596899"/>
                </a:lnTo>
                <a:lnTo>
                  <a:pt x="588880" y="584199"/>
                </a:lnTo>
                <a:lnTo>
                  <a:pt x="594545" y="609599"/>
                </a:lnTo>
                <a:close/>
              </a:path>
              <a:path w="1485900" h="1473200">
                <a:moveTo>
                  <a:pt x="1007161" y="647699"/>
                </a:moveTo>
                <a:lnTo>
                  <a:pt x="988866" y="647699"/>
                </a:lnTo>
                <a:lnTo>
                  <a:pt x="965207" y="634999"/>
                </a:lnTo>
                <a:lnTo>
                  <a:pt x="940986" y="622299"/>
                </a:lnTo>
                <a:lnTo>
                  <a:pt x="916235" y="622299"/>
                </a:lnTo>
                <a:lnTo>
                  <a:pt x="890982" y="609599"/>
                </a:lnTo>
                <a:lnTo>
                  <a:pt x="896647" y="584199"/>
                </a:lnTo>
                <a:lnTo>
                  <a:pt x="918464" y="596899"/>
                </a:lnTo>
                <a:lnTo>
                  <a:pt x="939994" y="596899"/>
                </a:lnTo>
                <a:lnTo>
                  <a:pt x="961175" y="609599"/>
                </a:lnTo>
                <a:lnTo>
                  <a:pt x="1007161" y="609599"/>
                </a:lnTo>
                <a:lnTo>
                  <a:pt x="1007161" y="647699"/>
                </a:lnTo>
                <a:close/>
              </a:path>
              <a:path w="1485900" h="1473200">
                <a:moveTo>
                  <a:pt x="153401" y="888999"/>
                </a:moveTo>
                <a:lnTo>
                  <a:pt x="111024" y="888999"/>
                </a:lnTo>
                <a:lnTo>
                  <a:pt x="145349" y="863599"/>
                </a:lnTo>
                <a:lnTo>
                  <a:pt x="183984" y="850899"/>
                </a:lnTo>
                <a:lnTo>
                  <a:pt x="226746" y="825499"/>
                </a:lnTo>
                <a:lnTo>
                  <a:pt x="273452" y="812799"/>
                </a:lnTo>
                <a:lnTo>
                  <a:pt x="281020" y="838199"/>
                </a:lnTo>
                <a:lnTo>
                  <a:pt x="234087" y="850899"/>
                </a:lnTo>
                <a:lnTo>
                  <a:pt x="191506" y="876299"/>
                </a:lnTo>
                <a:lnTo>
                  <a:pt x="153401" y="888999"/>
                </a:lnTo>
                <a:close/>
              </a:path>
              <a:path w="1485900" h="1473200">
                <a:moveTo>
                  <a:pt x="1338610" y="1015999"/>
                </a:moveTo>
                <a:lnTo>
                  <a:pt x="1317203" y="1003299"/>
                </a:lnTo>
                <a:lnTo>
                  <a:pt x="1330890" y="977899"/>
                </a:lnTo>
                <a:lnTo>
                  <a:pt x="1343566" y="952499"/>
                </a:lnTo>
                <a:lnTo>
                  <a:pt x="1355181" y="939799"/>
                </a:lnTo>
                <a:lnTo>
                  <a:pt x="1365681" y="914399"/>
                </a:lnTo>
                <a:lnTo>
                  <a:pt x="1332112" y="888999"/>
                </a:lnTo>
                <a:lnTo>
                  <a:pt x="1293824" y="876299"/>
                </a:lnTo>
                <a:lnTo>
                  <a:pt x="1250939" y="850899"/>
                </a:lnTo>
                <a:lnTo>
                  <a:pt x="1203578" y="838199"/>
                </a:lnTo>
                <a:lnTo>
                  <a:pt x="1211147" y="812799"/>
                </a:lnTo>
                <a:lnTo>
                  <a:pt x="1258227" y="825499"/>
                </a:lnTo>
                <a:lnTo>
                  <a:pt x="1301201" y="850899"/>
                </a:lnTo>
                <a:lnTo>
                  <a:pt x="1339987" y="863599"/>
                </a:lnTo>
                <a:lnTo>
                  <a:pt x="1374503" y="888999"/>
                </a:lnTo>
                <a:lnTo>
                  <a:pt x="1399364" y="888999"/>
                </a:lnTo>
                <a:lnTo>
                  <a:pt x="1395863" y="901699"/>
                </a:lnTo>
                <a:lnTo>
                  <a:pt x="1434447" y="927099"/>
                </a:lnTo>
                <a:lnTo>
                  <a:pt x="1386762" y="927099"/>
                </a:lnTo>
                <a:lnTo>
                  <a:pt x="1376150" y="952499"/>
                </a:lnTo>
                <a:lnTo>
                  <a:pt x="1364584" y="977899"/>
                </a:lnTo>
                <a:lnTo>
                  <a:pt x="1352069" y="990599"/>
                </a:lnTo>
                <a:lnTo>
                  <a:pt x="1338610" y="1015999"/>
                </a:lnTo>
                <a:close/>
              </a:path>
              <a:path w="1485900" h="1473200">
                <a:moveTo>
                  <a:pt x="146964" y="1015999"/>
                </a:moveTo>
                <a:lnTo>
                  <a:pt x="133505" y="990599"/>
                </a:lnTo>
                <a:lnTo>
                  <a:pt x="120990" y="977899"/>
                </a:lnTo>
                <a:lnTo>
                  <a:pt x="109424" y="952499"/>
                </a:lnTo>
                <a:lnTo>
                  <a:pt x="98812" y="927099"/>
                </a:lnTo>
                <a:lnTo>
                  <a:pt x="125143" y="927099"/>
                </a:lnTo>
                <a:lnTo>
                  <a:pt x="130393" y="939799"/>
                </a:lnTo>
                <a:lnTo>
                  <a:pt x="142007" y="965199"/>
                </a:lnTo>
                <a:lnTo>
                  <a:pt x="154684" y="977899"/>
                </a:lnTo>
                <a:lnTo>
                  <a:pt x="168371" y="1003299"/>
                </a:lnTo>
                <a:lnTo>
                  <a:pt x="146964" y="1015999"/>
                </a:lnTo>
                <a:close/>
              </a:path>
              <a:path w="1485900" h="1473200">
                <a:moveTo>
                  <a:pt x="1050502" y="1308099"/>
                </a:moveTo>
                <a:lnTo>
                  <a:pt x="996156" y="1308099"/>
                </a:lnTo>
                <a:lnTo>
                  <a:pt x="992674" y="1282699"/>
                </a:lnTo>
                <a:lnTo>
                  <a:pt x="1050263" y="1282699"/>
                </a:lnTo>
                <a:lnTo>
                  <a:pt x="1105222" y="1269999"/>
                </a:lnTo>
                <a:lnTo>
                  <a:pt x="1157315" y="1257299"/>
                </a:lnTo>
                <a:lnTo>
                  <a:pt x="1206305" y="1244599"/>
                </a:lnTo>
                <a:lnTo>
                  <a:pt x="1251956" y="1219199"/>
                </a:lnTo>
                <a:lnTo>
                  <a:pt x="1294031" y="1206499"/>
                </a:lnTo>
                <a:lnTo>
                  <a:pt x="1332295" y="1193799"/>
                </a:lnTo>
                <a:lnTo>
                  <a:pt x="1387581" y="1155699"/>
                </a:lnTo>
                <a:lnTo>
                  <a:pt x="1427584" y="1117599"/>
                </a:lnTo>
                <a:lnTo>
                  <a:pt x="1451888" y="1079499"/>
                </a:lnTo>
                <a:lnTo>
                  <a:pt x="1460082" y="1041399"/>
                </a:lnTo>
                <a:lnTo>
                  <a:pt x="1455351" y="1003299"/>
                </a:lnTo>
                <a:lnTo>
                  <a:pt x="1441357" y="977899"/>
                </a:lnTo>
                <a:lnTo>
                  <a:pt x="1418395" y="952499"/>
                </a:lnTo>
                <a:lnTo>
                  <a:pt x="1386762" y="927099"/>
                </a:lnTo>
                <a:lnTo>
                  <a:pt x="1434447" y="927099"/>
                </a:lnTo>
                <a:lnTo>
                  <a:pt x="1462560" y="965199"/>
                </a:lnTo>
                <a:lnTo>
                  <a:pt x="1479765" y="1003299"/>
                </a:lnTo>
                <a:lnTo>
                  <a:pt x="1485621" y="1041399"/>
                </a:lnTo>
                <a:lnTo>
                  <a:pt x="1479808" y="1079499"/>
                </a:lnTo>
                <a:lnTo>
                  <a:pt x="1462541" y="1117599"/>
                </a:lnTo>
                <a:lnTo>
                  <a:pt x="1434078" y="1142999"/>
                </a:lnTo>
                <a:lnTo>
                  <a:pt x="1394678" y="1181099"/>
                </a:lnTo>
                <a:lnTo>
                  <a:pt x="1344600" y="1206499"/>
                </a:lnTo>
                <a:lnTo>
                  <a:pt x="1321481" y="1219199"/>
                </a:lnTo>
                <a:lnTo>
                  <a:pt x="1273921" y="1244599"/>
                </a:lnTo>
                <a:lnTo>
                  <a:pt x="1249549" y="1257299"/>
                </a:lnTo>
                <a:lnTo>
                  <a:pt x="1237411" y="1269999"/>
                </a:lnTo>
                <a:lnTo>
                  <a:pt x="1210822" y="1269999"/>
                </a:lnTo>
                <a:lnTo>
                  <a:pt x="1050502" y="1308099"/>
                </a:lnTo>
                <a:close/>
              </a:path>
              <a:path w="1485900" h="1473200">
                <a:moveTo>
                  <a:pt x="660206" y="1447799"/>
                </a:moveTo>
                <a:lnTo>
                  <a:pt x="632018" y="1447799"/>
                </a:lnTo>
                <a:lnTo>
                  <a:pt x="730551" y="1041399"/>
                </a:lnTo>
                <a:lnTo>
                  <a:pt x="731805" y="1028699"/>
                </a:lnTo>
                <a:lnTo>
                  <a:pt x="753490" y="1028699"/>
                </a:lnTo>
                <a:lnTo>
                  <a:pt x="755069" y="1041399"/>
                </a:lnTo>
                <a:lnTo>
                  <a:pt x="767386" y="1092199"/>
                </a:lnTo>
                <a:lnTo>
                  <a:pt x="742810" y="1092199"/>
                </a:lnTo>
                <a:lnTo>
                  <a:pt x="660206" y="1447799"/>
                </a:lnTo>
                <a:close/>
              </a:path>
              <a:path w="1485900" h="1473200">
                <a:moveTo>
                  <a:pt x="956826" y="1473199"/>
                </a:moveTo>
                <a:lnTo>
                  <a:pt x="831268" y="1473199"/>
                </a:lnTo>
                <a:lnTo>
                  <a:pt x="742810" y="1092199"/>
                </a:lnTo>
                <a:lnTo>
                  <a:pt x="767386" y="1092199"/>
                </a:lnTo>
                <a:lnTo>
                  <a:pt x="853603" y="1447799"/>
                </a:lnTo>
                <a:lnTo>
                  <a:pt x="954222" y="1447799"/>
                </a:lnTo>
                <a:lnTo>
                  <a:pt x="956501" y="1460499"/>
                </a:lnTo>
                <a:lnTo>
                  <a:pt x="956826" y="1460499"/>
                </a:lnTo>
                <a:lnTo>
                  <a:pt x="956826" y="1473199"/>
                </a:lnTo>
                <a:close/>
              </a:path>
              <a:path w="1485900" h="1473200">
                <a:moveTo>
                  <a:pt x="489464" y="1308099"/>
                </a:moveTo>
                <a:lnTo>
                  <a:pt x="435119" y="1308099"/>
                </a:lnTo>
                <a:lnTo>
                  <a:pt x="274798" y="1269999"/>
                </a:lnTo>
                <a:lnTo>
                  <a:pt x="380284" y="1269999"/>
                </a:lnTo>
                <a:lnTo>
                  <a:pt x="435272" y="1282699"/>
                </a:lnTo>
                <a:lnTo>
                  <a:pt x="492947" y="1282699"/>
                </a:lnTo>
                <a:lnTo>
                  <a:pt x="489464" y="1308099"/>
                </a:lnTo>
                <a:close/>
              </a:path>
              <a:path w="1485900" h="1473200">
                <a:moveTo>
                  <a:pt x="1024528" y="1422399"/>
                </a:moveTo>
                <a:lnTo>
                  <a:pt x="1015380" y="1409699"/>
                </a:lnTo>
                <a:lnTo>
                  <a:pt x="1064414" y="1384299"/>
                </a:lnTo>
                <a:lnTo>
                  <a:pt x="1108883" y="1358899"/>
                </a:lnTo>
                <a:lnTo>
                  <a:pt x="1148379" y="1333499"/>
                </a:lnTo>
                <a:lnTo>
                  <a:pt x="1182495" y="1295399"/>
                </a:lnTo>
                <a:lnTo>
                  <a:pt x="1210822" y="1269999"/>
                </a:lnTo>
                <a:lnTo>
                  <a:pt x="1237411" y="1269999"/>
                </a:lnTo>
                <a:lnTo>
                  <a:pt x="1225274" y="1282699"/>
                </a:lnTo>
                <a:lnTo>
                  <a:pt x="1195193" y="1320799"/>
                </a:lnTo>
                <a:lnTo>
                  <a:pt x="1159692" y="1346199"/>
                </a:lnTo>
                <a:lnTo>
                  <a:pt x="1119158" y="1384299"/>
                </a:lnTo>
                <a:lnTo>
                  <a:pt x="1073974" y="1409699"/>
                </a:lnTo>
                <a:lnTo>
                  <a:pt x="1024528" y="1422399"/>
                </a:lnTo>
                <a:close/>
              </a:path>
            </a:pathLst>
          </a:custGeom>
          <a:solidFill>
            <a:srgbClr val="DB53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550150" y="3427922"/>
            <a:ext cx="571754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500"/>
              </a:lnSpc>
              <a:spcBef>
                <a:spcPts val="100"/>
              </a:spcBef>
            </a:pPr>
            <a:r>
              <a:rPr sz="2250" dirty="0">
                <a:solidFill>
                  <a:srgbClr val="DB5356"/>
                </a:solidFill>
                <a:latin typeface="Trebuchet MS"/>
                <a:cs typeface="Trebuchet MS"/>
              </a:rPr>
              <a:t>2022.</a:t>
            </a:r>
            <a:r>
              <a:rPr sz="2250" spc="-18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DB5356"/>
                </a:solidFill>
                <a:latin typeface="Trebuchet MS"/>
                <a:cs typeface="Trebuchet MS"/>
              </a:rPr>
              <a:t>gadā</a:t>
            </a:r>
            <a:r>
              <a:rPr sz="2250" spc="-18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250" spc="135" dirty="0">
                <a:solidFill>
                  <a:srgbClr val="DB5356"/>
                </a:solidFill>
                <a:latin typeface="Trebuchet MS"/>
                <a:cs typeface="Trebuchet MS"/>
              </a:rPr>
              <a:t>69%</a:t>
            </a:r>
            <a:r>
              <a:rPr sz="2250" spc="-18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250" spc="-30" dirty="0">
                <a:solidFill>
                  <a:srgbClr val="DB5356"/>
                </a:solidFill>
                <a:latin typeface="Trebuchet MS"/>
                <a:cs typeface="Trebuchet MS"/>
              </a:rPr>
              <a:t>noziedzīgu</a:t>
            </a:r>
            <a:r>
              <a:rPr sz="2250" spc="-17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250" spc="-65" dirty="0">
                <a:solidFill>
                  <a:srgbClr val="DB5356"/>
                </a:solidFill>
                <a:latin typeface="Trebuchet MS"/>
                <a:cs typeface="Trebuchet MS"/>
              </a:rPr>
              <a:t>nodarījumu</a:t>
            </a:r>
            <a:r>
              <a:rPr sz="2250" spc="-18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250" spc="-20" dirty="0">
                <a:solidFill>
                  <a:srgbClr val="DB5356"/>
                </a:solidFill>
                <a:latin typeface="Trebuchet MS"/>
                <a:cs typeface="Trebuchet MS"/>
              </a:rPr>
              <a:t>pret </a:t>
            </a:r>
            <a:r>
              <a:rPr sz="2250" spc="-65" dirty="0">
                <a:solidFill>
                  <a:srgbClr val="DB5356"/>
                </a:solidFill>
                <a:latin typeface="Trebuchet MS"/>
                <a:cs typeface="Trebuchet MS"/>
              </a:rPr>
              <a:t>tikumību</a:t>
            </a:r>
            <a:r>
              <a:rPr sz="2250" spc="-15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250" spc="-10" dirty="0">
                <a:solidFill>
                  <a:srgbClr val="DB5356"/>
                </a:solidFill>
                <a:latin typeface="Trebuchet MS"/>
                <a:cs typeface="Trebuchet MS"/>
              </a:rPr>
              <a:t>un</a:t>
            </a:r>
            <a:r>
              <a:rPr sz="2250" spc="-15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250" spc="-30" dirty="0">
                <a:solidFill>
                  <a:srgbClr val="DB5356"/>
                </a:solidFill>
                <a:latin typeface="Trebuchet MS"/>
                <a:cs typeface="Trebuchet MS"/>
              </a:rPr>
              <a:t>dzimumneaizskaramību</a:t>
            </a:r>
            <a:r>
              <a:rPr sz="2250" spc="-15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250" spc="-80" dirty="0">
                <a:solidFill>
                  <a:srgbClr val="DB5356"/>
                </a:solidFill>
                <a:latin typeface="Trebuchet MS"/>
                <a:cs typeface="Trebuchet MS"/>
              </a:rPr>
              <a:t>tika</a:t>
            </a:r>
            <a:r>
              <a:rPr sz="2250" spc="-15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250" spc="-50" dirty="0">
                <a:solidFill>
                  <a:srgbClr val="DB5356"/>
                </a:solidFill>
                <a:latin typeface="Trebuchet MS"/>
                <a:cs typeface="Trebuchet MS"/>
              </a:rPr>
              <a:t>veikti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550150" y="4364933"/>
            <a:ext cx="142176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05" dirty="0">
                <a:solidFill>
                  <a:srgbClr val="DB5356"/>
                </a:solidFill>
                <a:latin typeface="Trebuchet MS"/>
                <a:cs typeface="Trebuchet MS"/>
              </a:rPr>
              <a:t>reālajā</a:t>
            </a:r>
            <a:r>
              <a:rPr sz="2250" spc="-17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250" spc="-30" dirty="0">
                <a:solidFill>
                  <a:srgbClr val="DB5356"/>
                </a:solidFill>
                <a:latin typeface="Trebuchet MS"/>
                <a:cs typeface="Trebuchet MS"/>
              </a:rPr>
              <a:t>vidē</a:t>
            </a:r>
            <a:endParaRPr sz="2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3484" y="692150"/>
            <a:ext cx="12271375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5870" marR="5080" indent="-1233805">
              <a:lnSpc>
                <a:spcPct val="125000"/>
              </a:lnSpc>
              <a:spcBef>
                <a:spcPts val="100"/>
              </a:spcBef>
            </a:pPr>
            <a:r>
              <a:rPr spc="-25" dirty="0"/>
              <a:t>Reģistrētie</a:t>
            </a:r>
            <a:r>
              <a:rPr spc="-225" dirty="0"/>
              <a:t> </a:t>
            </a:r>
            <a:r>
              <a:rPr dirty="0"/>
              <a:t>noziedzīgie</a:t>
            </a:r>
            <a:r>
              <a:rPr spc="-225" dirty="0"/>
              <a:t> </a:t>
            </a:r>
            <a:r>
              <a:rPr spc="-40" dirty="0"/>
              <a:t>nodarījumi</a:t>
            </a:r>
            <a:r>
              <a:rPr spc="-225" dirty="0"/>
              <a:t> </a:t>
            </a:r>
            <a:r>
              <a:rPr spc="-135" dirty="0"/>
              <a:t>pret</a:t>
            </a:r>
            <a:r>
              <a:rPr spc="-220" dirty="0"/>
              <a:t> </a:t>
            </a:r>
            <a:r>
              <a:rPr spc="-10" dirty="0"/>
              <a:t>tikumību </a:t>
            </a:r>
            <a:r>
              <a:rPr dirty="0"/>
              <a:t>un</a:t>
            </a:r>
            <a:r>
              <a:rPr spc="-200" dirty="0"/>
              <a:t> </a:t>
            </a:r>
            <a:r>
              <a:rPr spc="55" dirty="0"/>
              <a:t>dzimumneaizskaramību</a:t>
            </a:r>
            <a:r>
              <a:rPr spc="-195" dirty="0"/>
              <a:t> </a:t>
            </a:r>
            <a:r>
              <a:rPr spc="65" dirty="0"/>
              <a:t>2022.</a:t>
            </a:r>
            <a:r>
              <a:rPr spc="-200" dirty="0"/>
              <a:t> </a:t>
            </a:r>
            <a:r>
              <a:rPr spc="80" dirty="0"/>
              <a:t>gadā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7811750" y="2714625"/>
            <a:ext cx="9525" cy="7924800"/>
          </a:xfrm>
          <a:custGeom>
            <a:avLst/>
            <a:gdLst/>
            <a:ahLst/>
            <a:cxnLst/>
            <a:rect l="l" t="t" r="r" b="b"/>
            <a:pathLst>
              <a:path w="9525" h="7924800">
                <a:moveTo>
                  <a:pt x="9524" y="7924799"/>
                </a:moveTo>
                <a:lnTo>
                  <a:pt x="0" y="7924799"/>
                </a:lnTo>
                <a:lnTo>
                  <a:pt x="0" y="0"/>
                </a:lnTo>
                <a:lnTo>
                  <a:pt x="9524" y="0"/>
                </a:lnTo>
                <a:lnTo>
                  <a:pt x="9524" y="7924799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16648" y="2714625"/>
            <a:ext cx="9525" cy="7924800"/>
          </a:xfrm>
          <a:custGeom>
            <a:avLst/>
            <a:gdLst/>
            <a:ahLst/>
            <a:cxnLst/>
            <a:rect l="l" t="t" r="r" b="b"/>
            <a:pathLst>
              <a:path w="9525" h="7924800">
                <a:moveTo>
                  <a:pt x="9524" y="7924799"/>
                </a:moveTo>
                <a:lnTo>
                  <a:pt x="0" y="7924799"/>
                </a:lnTo>
                <a:lnTo>
                  <a:pt x="0" y="0"/>
                </a:lnTo>
                <a:lnTo>
                  <a:pt x="9524" y="0"/>
                </a:lnTo>
                <a:lnTo>
                  <a:pt x="9524" y="7924799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491571" y="10429081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454545"/>
                </a:solidFill>
                <a:latin typeface="Trebuchet MS"/>
                <a:cs typeface="Trebuchet MS"/>
              </a:rPr>
              <a:t>200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96469" y="10429081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454545"/>
                </a:solidFill>
                <a:latin typeface="Trebuchet MS"/>
                <a:cs typeface="Trebuchet MS"/>
              </a:rPr>
              <a:t>220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81800" y="3094100"/>
            <a:ext cx="9991725" cy="445134"/>
          </a:xfrm>
          <a:custGeom>
            <a:avLst/>
            <a:gdLst/>
            <a:ahLst/>
            <a:cxnLst/>
            <a:rect l="l" t="t" r="r" b="b"/>
            <a:pathLst>
              <a:path w="9991725" h="445135">
                <a:moveTo>
                  <a:pt x="9991724" y="445007"/>
                </a:moveTo>
                <a:lnTo>
                  <a:pt x="0" y="445007"/>
                </a:lnTo>
                <a:lnTo>
                  <a:pt x="0" y="0"/>
                </a:lnTo>
                <a:lnTo>
                  <a:pt x="9991724" y="0"/>
                </a:lnTo>
                <a:lnTo>
                  <a:pt x="9991724" y="445007"/>
                </a:lnTo>
                <a:close/>
              </a:path>
            </a:pathLst>
          </a:custGeom>
          <a:solidFill>
            <a:srgbClr val="8EC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81800" y="3840860"/>
            <a:ext cx="8943975" cy="445134"/>
          </a:xfrm>
          <a:custGeom>
            <a:avLst/>
            <a:gdLst/>
            <a:ahLst/>
            <a:cxnLst/>
            <a:rect l="l" t="t" r="r" b="b"/>
            <a:pathLst>
              <a:path w="8943975" h="445135">
                <a:moveTo>
                  <a:pt x="8943974" y="445007"/>
                </a:moveTo>
                <a:lnTo>
                  <a:pt x="0" y="445007"/>
                </a:lnTo>
                <a:lnTo>
                  <a:pt x="0" y="0"/>
                </a:lnTo>
                <a:lnTo>
                  <a:pt x="8943974" y="0"/>
                </a:lnTo>
                <a:lnTo>
                  <a:pt x="8943974" y="445007"/>
                </a:lnTo>
                <a:close/>
              </a:path>
            </a:pathLst>
          </a:custGeom>
          <a:solidFill>
            <a:srgbClr val="8EC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81800" y="4587620"/>
            <a:ext cx="2647950" cy="445134"/>
          </a:xfrm>
          <a:custGeom>
            <a:avLst/>
            <a:gdLst/>
            <a:ahLst/>
            <a:cxnLst/>
            <a:rect l="l" t="t" r="r" b="b"/>
            <a:pathLst>
              <a:path w="2647950" h="445135">
                <a:moveTo>
                  <a:pt x="2647949" y="445007"/>
                </a:moveTo>
                <a:lnTo>
                  <a:pt x="0" y="445007"/>
                </a:lnTo>
                <a:lnTo>
                  <a:pt x="0" y="0"/>
                </a:lnTo>
                <a:lnTo>
                  <a:pt x="2647949" y="0"/>
                </a:lnTo>
                <a:lnTo>
                  <a:pt x="2647949" y="445007"/>
                </a:lnTo>
                <a:close/>
              </a:path>
            </a:pathLst>
          </a:custGeom>
          <a:solidFill>
            <a:srgbClr val="8EC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81800" y="5334380"/>
            <a:ext cx="3200400" cy="445134"/>
          </a:xfrm>
          <a:custGeom>
            <a:avLst/>
            <a:gdLst/>
            <a:ahLst/>
            <a:cxnLst/>
            <a:rect l="l" t="t" r="r" b="b"/>
            <a:pathLst>
              <a:path w="3200400" h="445135">
                <a:moveTo>
                  <a:pt x="3200399" y="445007"/>
                </a:moveTo>
                <a:lnTo>
                  <a:pt x="0" y="445007"/>
                </a:lnTo>
                <a:lnTo>
                  <a:pt x="0" y="0"/>
                </a:lnTo>
                <a:lnTo>
                  <a:pt x="3200399" y="0"/>
                </a:lnTo>
                <a:lnTo>
                  <a:pt x="3200399" y="445007"/>
                </a:lnTo>
                <a:close/>
              </a:path>
            </a:pathLst>
          </a:custGeom>
          <a:solidFill>
            <a:srgbClr val="8EC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81800" y="6081140"/>
            <a:ext cx="1323975" cy="445134"/>
          </a:xfrm>
          <a:custGeom>
            <a:avLst/>
            <a:gdLst/>
            <a:ahLst/>
            <a:cxnLst/>
            <a:rect l="l" t="t" r="r" b="b"/>
            <a:pathLst>
              <a:path w="1323975" h="445134">
                <a:moveTo>
                  <a:pt x="1323974" y="445007"/>
                </a:moveTo>
                <a:lnTo>
                  <a:pt x="0" y="445007"/>
                </a:lnTo>
                <a:lnTo>
                  <a:pt x="0" y="0"/>
                </a:lnTo>
                <a:lnTo>
                  <a:pt x="1323974" y="0"/>
                </a:lnTo>
                <a:lnTo>
                  <a:pt x="1323974" y="445007"/>
                </a:lnTo>
                <a:close/>
              </a:path>
            </a:pathLst>
          </a:custGeom>
          <a:solidFill>
            <a:srgbClr val="8EC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81800" y="6827900"/>
            <a:ext cx="276225" cy="445134"/>
          </a:xfrm>
          <a:custGeom>
            <a:avLst/>
            <a:gdLst/>
            <a:ahLst/>
            <a:cxnLst/>
            <a:rect l="l" t="t" r="r" b="b"/>
            <a:pathLst>
              <a:path w="276225" h="445134">
                <a:moveTo>
                  <a:pt x="276224" y="445007"/>
                </a:moveTo>
                <a:lnTo>
                  <a:pt x="0" y="445007"/>
                </a:lnTo>
                <a:lnTo>
                  <a:pt x="0" y="0"/>
                </a:lnTo>
                <a:lnTo>
                  <a:pt x="276224" y="0"/>
                </a:lnTo>
                <a:lnTo>
                  <a:pt x="276224" y="445007"/>
                </a:lnTo>
                <a:close/>
              </a:path>
            </a:pathLst>
          </a:custGeom>
          <a:solidFill>
            <a:srgbClr val="8EC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81800" y="7574660"/>
            <a:ext cx="161925" cy="445134"/>
          </a:xfrm>
          <a:custGeom>
            <a:avLst/>
            <a:gdLst/>
            <a:ahLst/>
            <a:cxnLst/>
            <a:rect l="l" t="t" r="r" b="b"/>
            <a:pathLst>
              <a:path w="161925" h="445134">
                <a:moveTo>
                  <a:pt x="161924" y="445007"/>
                </a:moveTo>
                <a:lnTo>
                  <a:pt x="0" y="445007"/>
                </a:lnTo>
                <a:lnTo>
                  <a:pt x="0" y="0"/>
                </a:lnTo>
                <a:lnTo>
                  <a:pt x="161924" y="0"/>
                </a:lnTo>
                <a:lnTo>
                  <a:pt x="161924" y="445007"/>
                </a:lnTo>
                <a:close/>
              </a:path>
            </a:pathLst>
          </a:custGeom>
          <a:solidFill>
            <a:srgbClr val="8EC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42924" y="2714625"/>
          <a:ext cx="6219825" cy="7917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454545"/>
                      </a:solidFill>
                      <a:prstDash val="solid"/>
                    </a:lnR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876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Seksuālā</a:t>
                      </a:r>
                      <a:r>
                        <a:rPr sz="1200" spc="3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vardarbība</a:t>
                      </a:r>
                      <a:r>
                        <a:rPr sz="1200" spc="3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(KL</a:t>
                      </a:r>
                      <a:r>
                        <a:rPr sz="1200" spc="3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160.</a:t>
                      </a:r>
                      <a:r>
                        <a:rPr sz="1200" spc="3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p.)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R w="19050">
                      <a:solidFill>
                        <a:srgbClr val="454545"/>
                      </a:solidFill>
                      <a:prstDash val="solid"/>
                    </a:lnR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88265" algn="r">
                        <a:lnSpc>
                          <a:spcPct val="100000"/>
                        </a:lnSpc>
                      </a:pPr>
                      <a:r>
                        <a:rPr sz="1200" spc="-5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t.sk.,</a:t>
                      </a:r>
                      <a:r>
                        <a:rPr sz="1200" spc="-2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7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ja</a:t>
                      </a:r>
                      <a:r>
                        <a:rPr sz="1200" spc="-2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cietušais</a:t>
                      </a:r>
                      <a:r>
                        <a:rPr sz="1200" spc="-1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ir</a:t>
                      </a:r>
                      <a:r>
                        <a:rPr sz="1200" spc="-2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nepilngadīgs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R w="19050">
                      <a:solidFill>
                        <a:srgbClr val="454545"/>
                      </a:solidFill>
                      <a:prstDash val="solid"/>
                    </a:lnR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265" algn="r">
                        <a:lnSpc>
                          <a:spcPts val="1430"/>
                        </a:lnSpc>
                      </a:pP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Seksuāla</a:t>
                      </a:r>
                      <a:r>
                        <a:rPr sz="1200" spc="5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rakstura</a:t>
                      </a:r>
                      <a:r>
                        <a:rPr sz="1200" spc="5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darbības</a:t>
                      </a:r>
                      <a:r>
                        <a:rPr sz="1200" spc="6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ar</a:t>
                      </a:r>
                      <a:r>
                        <a:rPr sz="1200" spc="5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personu,</a:t>
                      </a:r>
                      <a:r>
                        <a:rPr sz="1200" spc="6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kura</a:t>
                      </a:r>
                      <a:r>
                        <a:rPr sz="1200" spc="5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nav</a:t>
                      </a:r>
                      <a:r>
                        <a:rPr sz="1200" spc="6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sasniegusi</a:t>
                      </a:r>
                      <a:r>
                        <a:rPr sz="1200" spc="5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sešpadsmit</a:t>
                      </a:r>
                      <a:r>
                        <a:rPr sz="1200" spc="5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gadu</a:t>
                      </a:r>
                      <a:r>
                        <a:rPr sz="1200" spc="6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vecumu</a:t>
                      </a:r>
                      <a:r>
                        <a:rPr sz="1200" spc="5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(KL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R="87630" algn="r">
                        <a:lnSpc>
                          <a:spcPts val="1430"/>
                        </a:lnSpc>
                      </a:pP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160.</a:t>
                      </a:r>
                      <a:r>
                        <a:rPr sz="1200" spc="-2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p.)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R w="19050">
                      <a:solidFill>
                        <a:srgbClr val="454545"/>
                      </a:solidFill>
                      <a:prstDash val="solid"/>
                    </a:lnR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8826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Pavešana</a:t>
                      </a:r>
                      <a:r>
                        <a:rPr sz="1200" spc="3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nektiklībā</a:t>
                      </a:r>
                      <a:r>
                        <a:rPr sz="1200" spc="3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(KL</a:t>
                      </a:r>
                      <a:r>
                        <a:rPr sz="1200" spc="3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161.</a:t>
                      </a:r>
                      <a:r>
                        <a:rPr sz="1200" spc="3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p.)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19050">
                      <a:solidFill>
                        <a:srgbClr val="454545"/>
                      </a:solidFill>
                      <a:prstDash val="solid"/>
                    </a:lnR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876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Pamudināšana</a:t>
                      </a:r>
                      <a:r>
                        <a:rPr sz="1200" spc="9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iesaistīties</a:t>
                      </a:r>
                      <a:r>
                        <a:rPr sz="1200" spc="9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seksuālās</a:t>
                      </a:r>
                      <a:r>
                        <a:rPr sz="1200" spc="9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darbībās</a:t>
                      </a:r>
                      <a:r>
                        <a:rPr sz="1200" spc="9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(KL</a:t>
                      </a:r>
                      <a:r>
                        <a:rPr sz="1200" spc="9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162./1</a:t>
                      </a:r>
                      <a:r>
                        <a:rPr sz="1200" spc="9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p.)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R w="19050">
                      <a:solidFill>
                        <a:srgbClr val="454545"/>
                      </a:solidFill>
                      <a:prstDash val="solid"/>
                    </a:lnR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876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Personas</a:t>
                      </a:r>
                      <a:r>
                        <a:rPr sz="1200" spc="6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iesaistīšana</a:t>
                      </a:r>
                      <a:r>
                        <a:rPr sz="1200" spc="6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prostitūcijā</a:t>
                      </a:r>
                      <a:r>
                        <a:rPr sz="1200" spc="6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un</a:t>
                      </a:r>
                      <a:r>
                        <a:rPr sz="1200" spc="6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prostitūcijas</a:t>
                      </a:r>
                      <a:r>
                        <a:rPr sz="1200" spc="6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izmantošana</a:t>
                      </a:r>
                      <a:r>
                        <a:rPr sz="1200" spc="6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(KL</a:t>
                      </a:r>
                      <a:r>
                        <a:rPr sz="1200" spc="6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164.</a:t>
                      </a:r>
                      <a:r>
                        <a:rPr sz="1200" spc="6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p.)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R w="19050">
                      <a:solidFill>
                        <a:srgbClr val="454545"/>
                      </a:solidFill>
                      <a:prstDash val="solid"/>
                    </a:lnR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88265" algn="r">
                        <a:lnSpc>
                          <a:spcPct val="100000"/>
                        </a:lnSpc>
                      </a:pPr>
                      <a:r>
                        <a:rPr sz="1200" spc="-5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t.sk.,</a:t>
                      </a:r>
                      <a:r>
                        <a:rPr sz="1200" spc="-2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7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ja</a:t>
                      </a:r>
                      <a:r>
                        <a:rPr sz="1200" spc="-2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cietušais</a:t>
                      </a:r>
                      <a:r>
                        <a:rPr sz="1200" spc="-1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ir</a:t>
                      </a:r>
                      <a:r>
                        <a:rPr sz="1200" spc="-2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nepilngadīgs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R w="19050">
                      <a:solidFill>
                        <a:srgbClr val="454545"/>
                      </a:solidFill>
                      <a:prstDash val="solid"/>
                    </a:lnR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2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87630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Sutenerisms</a:t>
                      </a:r>
                      <a:r>
                        <a:rPr sz="1200" spc="5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(KL</a:t>
                      </a:r>
                      <a:r>
                        <a:rPr sz="1200" spc="6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165.</a:t>
                      </a:r>
                      <a:r>
                        <a:rPr sz="1200" spc="6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p.)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R w="19050">
                      <a:solidFill>
                        <a:srgbClr val="454545"/>
                      </a:solidFill>
                      <a:prstDash val="solid"/>
                    </a:lnR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40130" marR="88265" indent="-1040765">
                        <a:lnSpc>
                          <a:spcPts val="1420"/>
                        </a:lnSpc>
                      </a:pP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Pornogrāfiska</a:t>
                      </a:r>
                      <a:r>
                        <a:rPr sz="1200" spc="8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priekšnesuma</a:t>
                      </a:r>
                      <a:r>
                        <a:rPr sz="1200" spc="8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demonstrēšanas,</a:t>
                      </a:r>
                      <a:r>
                        <a:rPr sz="1200" spc="8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intīma</a:t>
                      </a:r>
                      <a:r>
                        <a:rPr sz="1200" spc="8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rakstura</a:t>
                      </a:r>
                      <a:r>
                        <a:rPr sz="1200" spc="8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izklaides</a:t>
                      </a:r>
                      <a:r>
                        <a:rPr sz="1200" spc="8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ierobežošanas</a:t>
                      </a:r>
                      <a:r>
                        <a:rPr sz="1200" spc="8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un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pornogrāfiska</a:t>
                      </a:r>
                      <a:r>
                        <a:rPr sz="1200" spc="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rakstura</a:t>
                      </a:r>
                      <a:r>
                        <a:rPr sz="1200" spc="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materiāla</a:t>
                      </a:r>
                      <a:r>
                        <a:rPr sz="1200" spc="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aprites</a:t>
                      </a:r>
                      <a:r>
                        <a:rPr sz="1200" spc="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noteikmu</a:t>
                      </a:r>
                      <a:r>
                        <a:rPr sz="1200" spc="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pārkāpšana</a:t>
                      </a:r>
                      <a:r>
                        <a:rPr sz="1200" spc="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(KL</a:t>
                      </a:r>
                      <a:r>
                        <a:rPr sz="1200" spc="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166.</a:t>
                      </a:r>
                      <a:r>
                        <a:rPr sz="1200" spc="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p.)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R w="19050">
                      <a:solidFill>
                        <a:srgbClr val="454545"/>
                      </a:solidFill>
                      <a:prstDash val="solid"/>
                    </a:lnR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42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876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3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t.sk.</a:t>
                      </a:r>
                      <a:r>
                        <a:rPr sz="1200" spc="-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pret</a:t>
                      </a:r>
                      <a:r>
                        <a:rPr sz="1200" spc="-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nepilngadīgām</a:t>
                      </a:r>
                      <a:r>
                        <a:rPr sz="1200" spc="-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personām</a:t>
                      </a:r>
                      <a:r>
                        <a:rPr sz="1200" spc="-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(KL</a:t>
                      </a:r>
                      <a:r>
                        <a:rPr sz="1200" spc="-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166.</a:t>
                      </a:r>
                      <a:r>
                        <a:rPr sz="1200" spc="-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p.</a:t>
                      </a:r>
                      <a:r>
                        <a:rPr sz="1200" spc="-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3.-</a:t>
                      </a:r>
                      <a:r>
                        <a:rPr sz="1200" spc="-3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5.</a:t>
                      </a:r>
                      <a:r>
                        <a:rPr sz="1200" spc="-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d.)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R w="19050">
                      <a:solidFill>
                        <a:srgbClr val="454545"/>
                      </a:solidFill>
                      <a:prstDash val="solid"/>
                    </a:lnR>
                    <a:lnT w="9525">
                      <a:solidFill>
                        <a:srgbClr val="454545"/>
                      </a:solidFill>
                      <a:prstDash val="solid"/>
                    </a:lnT>
                    <a:lnB w="9525">
                      <a:solidFill>
                        <a:srgbClr val="45454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marR="4064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R w="19050">
                      <a:solidFill>
                        <a:srgbClr val="454545"/>
                      </a:solidFill>
                      <a:prstDash val="solid"/>
                    </a:lnR>
                    <a:lnT w="9525">
                      <a:solidFill>
                        <a:srgbClr val="45454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7877162" y="2714624"/>
            <a:ext cx="8839200" cy="7924800"/>
          </a:xfrm>
          <a:custGeom>
            <a:avLst/>
            <a:gdLst/>
            <a:ahLst/>
            <a:cxnLst/>
            <a:rect l="l" t="t" r="r" b="b"/>
            <a:pathLst>
              <a:path w="8839200" h="7924800">
                <a:moveTo>
                  <a:pt x="9525" y="7545324"/>
                </a:moveTo>
                <a:lnTo>
                  <a:pt x="0" y="7545324"/>
                </a:lnTo>
                <a:lnTo>
                  <a:pt x="0" y="7924800"/>
                </a:lnTo>
                <a:lnTo>
                  <a:pt x="9525" y="7924800"/>
                </a:lnTo>
                <a:lnTo>
                  <a:pt x="9525" y="7545324"/>
                </a:lnTo>
                <a:close/>
              </a:path>
              <a:path w="8839200" h="7924800">
                <a:moveTo>
                  <a:pt x="9525" y="6798564"/>
                </a:moveTo>
                <a:lnTo>
                  <a:pt x="0" y="6798564"/>
                </a:lnTo>
                <a:lnTo>
                  <a:pt x="0" y="7100316"/>
                </a:lnTo>
                <a:lnTo>
                  <a:pt x="9525" y="7100316"/>
                </a:lnTo>
                <a:lnTo>
                  <a:pt x="9525" y="6798564"/>
                </a:lnTo>
                <a:close/>
              </a:path>
              <a:path w="8839200" h="7924800">
                <a:moveTo>
                  <a:pt x="9525" y="3811524"/>
                </a:moveTo>
                <a:lnTo>
                  <a:pt x="0" y="3811524"/>
                </a:lnTo>
                <a:lnTo>
                  <a:pt x="0" y="6353556"/>
                </a:lnTo>
                <a:lnTo>
                  <a:pt x="9525" y="6353556"/>
                </a:lnTo>
                <a:lnTo>
                  <a:pt x="9525" y="3811524"/>
                </a:lnTo>
                <a:close/>
              </a:path>
              <a:path w="8839200" h="7924800">
                <a:moveTo>
                  <a:pt x="9525" y="3064764"/>
                </a:moveTo>
                <a:lnTo>
                  <a:pt x="0" y="3064764"/>
                </a:lnTo>
                <a:lnTo>
                  <a:pt x="0" y="3366516"/>
                </a:lnTo>
                <a:lnTo>
                  <a:pt x="9525" y="3366516"/>
                </a:lnTo>
                <a:lnTo>
                  <a:pt x="9525" y="3064764"/>
                </a:lnTo>
                <a:close/>
              </a:path>
              <a:path w="8839200" h="7924800">
                <a:moveTo>
                  <a:pt x="9525" y="2318004"/>
                </a:moveTo>
                <a:lnTo>
                  <a:pt x="0" y="2318004"/>
                </a:lnTo>
                <a:lnTo>
                  <a:pt x="0" y="2619756"/>
                </a:lnTo>
                <a:lnTo>
                  <a:pt x="9525" y="2619756"/>
                </a:lnTo>
                <a:lnTo>
                  <a:pt x="9525" y="2318004"/>
                </a:lnTo>
                <a:close/>
              </a:path>
              <a:path w="8839200" h="7924800">
                <a:moveTo>
                  <a:pt x="9525" y="1571244"/>
                </a:moveTo>
                <a:lnTo>
                  <a:pt x="0" y="1571244"/>
                </a:lnTo>
                <a:lnTo>
                  <a:pt x="0" y="1872996"/>
                </a:lnTo>
                <a:lnTo>
                  <a:pt x="9525" y="1872996"/>
                </a:lnTo>
                <a:lnTo>
                  <a:pt x="9525" y="1571244"/>
                </a:lnTo>
                <a:close/>
              </a:path>
              <a:path w="8839200" h="7924800">
                <a:moveTo>
                  <a:pt x="9525" y="824484"/>
                </a:moveTo>
                <a:lnTo>
                  <a:pt x="0" y="824484"/>
                </a:lnTo>
                <a:lnTo>
                  <a:pt x="0" y="1126236"/>
                </a:lnTo>
                <a:lnTo>
                  <a:pt x="9525" y="1126236"/>
                </a:lnTo>
                <a:lnTo>
                  <a:pt x="9525" y="824484"/>
                </a:lnTo>
                <a:close/>
              </a:path>
              <a:path w="8839200" h="7924800">
                <a:moveTo>
                  <a:pt x="9525" y="0"/>
                </a:moveTo>
                <a:lnTo>
                  <a:pt x="0" y="0"/>
                </a:lnTo>
                <a:lnTo>
                  <a:pt x="0" y="379476"/>
                </a:lnTo>
                <a:lnTo>
                  <a:pt x="9525" y="379476"/>
                </a:lnTo>
                <a:lnTo>
                  <a:pt x="9525" y="0"/>
                </a:lnTo>
                <a:close/>
              </a:path>
              <a:path w="8839200" h="7924800">
                <a:moveTo>
                  <a:pt x="1114425" y="7545324"/>
                </a:moveTo>
                <a:lnTo>
                  <a:pt x="1104900" y="7545324"/>
                </a:lnTo>
                <a:lnTo>
                  <a:pt x="1104900" y="7924800"/>
                </a:lnTo>
                <a:lnTo>
                  <a:pt x="1114425" y="7924800"/>
                </a:lnTo>
                <a:lnTo>
                  <a:pt x="1114425" y="7545324"/>
                </a:lnTo>
                <a:close/>
              </a:path>
              <a:path w="8839200" h="7924800">
                <a:moveTo>
                  <a:pt x="1114425" y="6798564"/>
                </a:moveTo>
                <a:lnTo>
                  <a:pt x="1104900" y="6798564"/>
                </a:lnTo>
                <a:lnTo>
                  <a:pt x="1104900" y="7100316"/>
                </a:lnTo>
                <a:lnTo>
                  <a:pt x="1114425" y="7100316"/>
                </a:lnTo>
                <a:lnTo>
                  <a:pt x="1114425" y="6798564"/>
                </a:lnTo>
                <a:close/>
              </a:path>
              <a:path w="8839200" h="7924800">
                <a:moveTo>
                  <a:pt x="1114425" y="3064764"/>
                </a:moveTo>
                <a:lnTo>
                  <a:pt x="1104900" y="3064764"/>
                </a:lnTo>
                <a:lnTo>
                  <a:pt x="1104900" y="6353556"/>
                </a:lnTo>
                <a:lnTo>
                  <a:pt x="1114425" y="6353556"/>
                </a:lnTo>
                <a:lnTo>
                  <a:pt x="1114425" y="3064764"/>
                </a:lnTo>
                <a:close/>
              </a:path>
              <a:path w="8839200" h="7924800">
                <a:moveTo>
                  <a:pt x="1114425" y="2318004"/>
                </a:moveTo>
                <a:lnTo>
                  <a:pt x="1104900" y="2318004"/>
                </a:lnTo>
                <a:lnTo>
                  <a:pt x="1104900" y="2619756"/>
                </a:lnTo>
                <a:lnTo>
                  <a:pt x="1114425" y="2619756"/>
                </a:lnTo>
                <a:lnTo>
                  <a:pt x="1114425" y="2318004"/>
                </a:lnTo>
                <a:close/>
              </a:path>
              <a:path w="8839200" h="7924800">
                <a:moveTo>
                  <a:pt x="1114425" y="1571244"/>
                </a:moveTo>
                <a:lnTo>
                  <a:pt x="1104900" y="1571244"/>
                </a:lnTo>
                <a:lnTo>
                  <a:pt x="1104900" y="1872996"/>
                </a:lnTo>
                <a:lnTo>
                  <a:pt x="1114425" y="1872996"/>
                </a:lnTo>
                <a:lnTo>
                  <a:pt x="1114425" y="1571244"/>
                </a:lnTo>
                <a:close/>
              </a:path>
              <a:path w="8839200" h="7924800">
                <a:moveTo>
                  <a:pt x="1114425" y="824484"/>
                </a:moveTo>
                <a:lnTo>
                  <a:pt x="1104900" y="824484"/>
                </a:lnTo>
                <a:lnTo>
                  <a:pt x="1104900" y="1126236"/>
                </a:lnTo>
                <a:lnTo>
                  <a:pt x="1114425" y="1126236"/>
                </a:lnTo>
                <a:lnTo>
                  <a:pt x="1114425" y="824484"/>
                </a:lnTo>
                <a:close/>
              </a:path>
              <a:path w="8839200" h="7924800">
                <a:moveTo>
                  <a:pt x="1114425" y="0"/>
                </a:moveTo>
                <a:lnTo>
                  <a:pt x="1104900" y="0"/>
                </a:lnTo>
                <a:lnTo>
                  <a:pt x="1104900" y="379476"/>
                </a:lnTo>
                <a:lnTo>
                  <a:pt x="1114425" y="379476"/>
                </a:lnTo>
                <a:lnTo>
                  <a:pt x="1114425" y="0"/>
                </a:lnTo>
                <a:close/>
              </a:path>
              <a:path w="8839200" h="7924800">
                <a:moveTo>
                  <a:pt x="2219325" y="6798564"/>
                </a:moveTo>
                <a:lnTo>
                  <a:pt x="2209800" y="6798564"/>
                </a:lnTo>
                <a:lnTo>
                  <a:pt x="2209800" y="7924800"/>
                </a:lnTo>
                <a:lnTo>
                  <a:pt x="2219325" y="7924800"/>
                </a:lnTo>
                <a:lnTo>
                  <a:pt x="2219325" y="6798564"/>
                </a:lnTo>
                <a:close/>
              </a:path>
              <a:path w="8839200" h="7924800">
                <a:moveTo>
                  <a:pt x="2219325" y="1571244"/>
                </a:moveTo>
                <a:lnTo>
                  <a:pt x="2209800" y="1571244"/>
                </a:lnTo>
                <a:lnTo>
                  <a:pt x="2209800" y="6353556"/>
                </a:lnTo>
                <a:lnTo>
                  <a:pt x="2219325" y="6353556"/>
                </a:lnTo>
                <a:lnTo>
                  <a:pt x="2219325" y="1571244"/>
                </a:lnTo>
                <a:close/>
              </a:path>
              <a:path w="8839200" h="7924800">
                <a:moveTo>
                  <a:pt x="2219325" y="824484"/>
                </a:moveTo>
                <a:lnTo>
                  <a:pt x="2209800" y="824484"/>
                </a:lnTo>
                <a:lnTo>
                  <a:pt x="2209800" y="1126236"/>
                </a:lnTo>
                <a:lnTo>
                  <a:pt x="2219325" y="1126236"/>
                </a:lnTo>
                <a:lnTo>
                  <a:pt x="2219325" y="824484"/>
                </a:lnTo>
                <a:close/>
              </a:path>
              <a:path w="8839200" h="7924800">
                <a:moveTo>
                  <a:pt x="2219325" y="0"/>
                </a:moveTo>
                <a:lnTo>
                  <a:pt x="2209800" y="0"/>
                </a:lnTo>
                <a:lnTo>
                  <a:pt x="2209800" y="379476"/>
                </a:lnTo>
                <a:lnTo>
                  <a:pt x="2219325" y="379476"/>
                </a:lnTo>
                <a:lnTo>
                  <a:pt x="2219325" y="0"/>
                </a:lnTo>
                <a:close/>
              </a:path>
              <a:path w="8839200" h="7924800">
                <a:moveTo>
                  <a:pt x="3324225" y="6798564"/>
                </a:moveTo>
                <a:lnTo>
                  <a:pt x="3314700" y="6798564"/>
                </a:lnTo>
                <a:lnTo>
                  <a:pt x="3314700" y="7924800"/>
                </a:lnTo>
                <a:lnTo>
                  <a:pt x="3324225" y="7924800"/>
                </a:lnTo>
                <a:lnTo>
                  <a:pt x="3324225" y="6798564"/>
                </a:lnTo>
                <a:close/>
              </a:path>
              <a:path w="8839200" h="7924800">
                <a:moveTo>
                  <a:pt x="3324225" y="1571244"/>
                </a:moveTo>
                <a:lnTo>
                  <a:pt x="3314700" y="1571244"/>
                </a:lnTo>
                <a:lnTo>
                  <a:pt x="3314700" y="6353556"/>
                </a:lnTo>
                <a:lnTo>
                  <a:pt x="3324225" y="6353556"/>
                </a:lnTo>
                <a:lnTo>
                  <a:pt x="3324225" y="1571244"/>
                </a:lnTo>
                <a:close/>
              </a:path>
              <a:path w="8839200" h="7924800">
                <a:moveTo>
                  <a:pt x="3324225" y="824484"/>
                </a:moveTo>
                <a:lnTo>
                  <a:pt x="3314700" y="824484"/>
                </a:lnTo>
                <a:lnTo>
                  <a:pt x="3314700" y="1126236"/>
                </a:lnTo>
                <a:lnTo>
                  <a:pt x="3324225" y="1126236"/>
                </a:lnTo>
                <a:lnTo>
                  <a:pt x="3324225" y="824484"/>
                </a:lnTo>
                <a:close/>
              </a:path>
              <a:path w="8839200" h="7924800">
                <a:moveTo>
                  <a:pt x="3324225" y="0"/>
                </a:moveTo>
                <a:lnTo>
                  <a:pt x="3314700" y="0"/>
                </a:lnTo>
                <a:lnTo>
                  <a:pt x="3314700" y="379476"/>
                </a:lnTo>
                <a:lnTo>
                  <a:pt x="3324225" y="379476"/>
                </a:lnTo>
                <a:lnTo>
                  <a:pt x="3324225" y="0"/>
                </a:lnTo>
                <a:close/>
              </a:path>
              <a:path w="8839200" h="7924800">
                <a:moveTo>
                  <a:pt x="4429125" y="6798564"/>
                </a:moveTo>
                <a:lnTo>
                  <a:pt x="4419600" y="6798564"/>
                </a:lnTo>
                <a:lnTo>
                  <a:pt x="4419600" y="7924800"/>
                </a:lnTo>
                <a:lnTo>
                  <a:pt x="4429125" y="7924800"/>
                </a:lnTo>
                <a:lnTo>
                  <a:pt x="4429125" y="6798564"/>
                </a:lnTo>
                <a:close/>
              </a:path>
              <a:path w="8839200" h="7924800">
                <a:moveTo>
                  <a:pt x="4429125" y="1571244"/>
                </a:moveTo>
                <a:lnTo>
                  <a:pt x="4419600" y="1571244"/>
                </a:lnTo>
                <a:lnTo>
                  <a:pt x="4419600" y="6353556"/>
                </a:lnTo>
                <a:lnTo>
                  <a:pt x="4429125" y="6353556"/>
                </a:lnTo>
                <a:lnTo>
                  <a:pt x="4429125" y="1571244"/>
                </a:lnTo>
                <a:close/>
              </a:path>
              <a:path w="8839200" h="7924800">
                <a:moveTo>
                  <a:pt x="4429125" y="824484"/>
                </a:moveTo>
                <a:lnTo>
                  <a:pt x="4419600" y="824484"/>
                </a:lnTo>
                <a:lnTo>
                  <a:pt x="4419600" y="1126236"/>
                </a:lnTo>
                <a:lnTo>
                  <a:pt x="4429125" y="1126236"/>
                </a:lnTo>
                <a:lnTo>
                  <a:pt x="4429125" y="824484"/>
                </a:lnTo>
                <a:close/>
              </a:path>
              <a:path w="8839200" h="7924800">
                <a:moveTo>
                  <a:pt x="4429125" y="0"/>
                </a:moveTo>
                <a:lnTo>
                  <a:pt x="4419600" y="0"/>
                </a:lnTo>
                <a:lnTo>
                  <a:pt x="4419600" y="379476"/>
                </a:lnTo>
                <a:lnTo>
                  <a:pt x="4429125" y="379476"/>
                </a:lnTo>
                <a:lnTo>
                  <a:pt x="4429125" y="0"/>
                </a:lnTo>
                <a:close/>
              </a:path>
              <a:path w="8839200" h="7924800">
                <a:moveTo>
                  <a:pt x="5524500" y="6798564"/>
                </a:moveTo>
                <a:lnTo>
                  <a:pt x="5514975" y="6798564"/>
                </a:lnTo>
                <a:lnTo>
                  <a:pt x="5514975" y="7924800"/>
                </a:lnTo>
                <a:lnTo>
                  <a:pt x="5524500" y="7924800"/>
                </a:lnTo>
                <a:lnTo>
                  <a:pt x="5524500" y="6798564"/>
                </a:lnTo>
                <a:close/>
              </a:path>
              <a:path w="8839200" h="7924800">
                <a:moveTo>
                  <a:pt x="5524500" y="1571244"/>
                </a:moveTo>
                <a:lnTo>
                  <a:pt x="5514975" y="1571244"/>
                </a:lnTo>
                <a:lnTo>
                  <a:pt x="5514975" y="6353556"/>
                </a:lnTo>
                <a:lnTo>
                  <a:pt x="5524500" y="6353556"/>
                </a:lnTo>
                <a:lnTo>
                  <a:pt x="5524500" y="1571244"/>
                </a:lnTo>
                <a:close/>
              </a:path>
              <a:path w="8839200" h="7924800">
                <a:moveTo>
                  <a:pt x="5524500" y="824484"/>
                </a:moveTo>
                <a:lnTo>
                  <a:pt x="5514975" y="824484"/>
                </a:lnTo>
                <a:lnTo>
                  <a:pt x="5514975" y="1126236"/>
                </a:lnTo>
                <a:lnTo>
                  <a:pt x="5524500" y="1126236"/>
                </a:lnTo>
                <a:lnTo>
                  <a:pt x="5524500" y="824484"/>
                </a:lnTo>
                <a:close/>
              </a:path>
              <a:path w="8839200" h="7924800">
                <a:moveTo>
                  <a:pt x="5524500" y="0"/>
                </a:moveTo>
                <a:lnTo>
                  <a:pt x="5514975" y="0"/>
                </a:lnTo>
                <a:lnTo>
                  <a:pt x="5514975" y="379476"/>
                </a:lnTo>
                <a:lnTo>
                  <a:pt x="5524500" y="379476"/>
                </a:lnTo>
                <a:lnTo>
                  <a:pt x="5524500" y="0"/>
                </a:lnTo>
                <a:close/>
              </a:path>
              <a:path w="8839200" h="7924800">
                <a:moveTo>
                  <a:pt x="6629400" y="6798564"/>
                </a:moveTo>
                <a:lnTo>
                  <a:pt x="6619875" y="6798564"/>
                </a:lnTo>
                <a:lnTo>
                  <a:pt x="6619875" y="7924800"/>
                </a:lnTo>
                <a:lnTo>
                  <a:pt x="6629400" y="7924800"/>
                </a:lnTo>
                <a:lnTo>
                  <a:pt x="6629400" y="6798564"/>
                </a:lnTo>
                <a:close/>
              </a:path>
              <a:path w="8839200" h="7924800">
                <a:moveTo>
                  <a:pt x="6629400" y="1571244"/>
                </a:moveTo>
                <a:lnTo>
                  <a:pt x="6619875" y="1571244"/>
                </a:lnTo>
                <a:lnTo>
                  <a:pt x="6619875" y="6353556"/>
                </a:lnTo>
                <a:lnTo>
                  <a:pt x="6629400" y="6353556"/>
                </a:lnTo>
                <a:lnTo>
                  <a:pt x="6629400" y="1571244"/>
                </a:lnTo>
                <a:close/>
              </a:path>
              <a:path w="8839200" h="7924800">
                <a:moveTo>
                  <a:pt x="6629400" y="824484"/>
                </a:moveTo>
                <a:lnTo>
                  <a:pt x="6619875" y="824484"/>
                </a:lnTo>
                <a:lnTo>
                  <a:pt x="6619875" y="1126236"/>
                </a:lnTo>
                <a:lnTo>
                  <a:pt x="6629400" y="1126236"/>
                </a:lnTo>
                <a:lnTo>
                  <a:pt x="6629400" y="824484"/>
                </a:lnTo>
                <a:close/>
              </a:path>
              <a:path w="8839200" h="7924800">
                <a:moveTo>
                  <a:pt x="6629400" y="0"/>
                </a:moveTo>
                <a:lnTo>
                  <a:pt x="6619875" y="0"/>
                </a:lnTo>
                <a:lnTo>
                  <a:pt x="6619875" y="379476"/>
                </a:lnTo>
                <a:lnTo>
                  <a:pt x="6629400" y="379476"/>
                </a:lnTo>
                <a:lnTo>
                  <a:pt x="6629400" y="0"/>
                </a:lnTo>
                <a:close/>
              </a:path>
              <a:path w="8839200" h="7924800">
                <a:moveTo>
                  <a:pt x="7734300" y="6798564"/>
                </a:moveTo>
                <a:lnTo>
                  <a:pt x="7724775" y="6798564"/>
                </a:lnTo>
                <a:lnTo>
                  <a:pt x="7724775" y="7924800"/>
                </a:lnTo>
                <a:lnTo>
                  <a:pt x="7734300" y="7924800"/>
                </a:lnTo>
                <a:lnTo>
                  <a:pt x="7734300" y="6798564"/>
                </a:lnTo>
                <a:close/>
              </a:path>
              <a:path w="8839200" h="7924800">
                <a:moveTo>
                  <a:pt x="7734300" y="1571244"/>
                </a:moveTo>
                <a:lnTo>
                  <a:pt x="7724775" y="1571244"/>
                </a:lnTo>
                <a:lnTo>
                  <a:pt x="7724775" y="6353556"/>
                </a:lnTo>
                <a:lnTo>
                  <a:pt x="7734300" y="6353556"/>
                </a:lnTo>
                <a:lnTo>
                  <a:pt x="7734300" y="1571244"/>
                </a:lnTo>
                <a:close/>
              </a:path>
              <a:path w="8839200" h="7924800">
                <a:moveTo>
                  <a:pt x="7734300" y="824484"/>
                </a:moveTo>
                <a:lnTo>
                  <a:pt x="7724775" y="824484"/>
                </a:lnTo>
                <a:lnTo>
                  <a:pt x="7724775" y="1126236"/>
                </a:lnTo>
                <a:lnTo>
                  <a:pt x="7734300" y="1126236"/>
                </a:lnTo>
                <a:lnTo>
                  <a:pt x="7734300" y="824484"/>
                </a:lnTo>
                <a:close/>
              </a:path>
              <a:path w="8839200" h="7924800">
                <a:moveTo>
                  <a:pt x="7734300" y="0"/>
                </a:moveTo>
                <a:lnTo>
                  <a:pt x="7724775" y="0"/>
                </a:lnTo>
                <a:lnTo>
                  <a:pt x="7724775" y="379476"/>
                </a:lnTo>
                <a:lnTo>
                  <a:pt x="7734300" y="379476"/>
                </a:lnTo>
                <a:lnTo>
                  <a:pt x="7734300" y="0"/>
                </a:lnTo>
                <a:close/>
              </a:path>
              <a:path w="8839200" h="7924800">
                <a:moveTo>
                  <a:pt x="8839200" y="6798564"/>
                </a:moveTo>
                <a:lnTo>
                  <a:pt x="8829675" y="6798564"/>
                </a:lnTo>
                <a:lnTo>
                  <a:pt x="8829675" y="7924800"/>
                </a:lnTo>
                <a:lnTo>
                  <a:pt x="8839200" y="7924800"/>
                </a:lnTo>
                <a:lnTo>
                  <a:pt x="8839200" y="6798564"/>
                </a:lnTo>
                <a:close/>
              </a:path>
              <a:path w="8839200" h="7924800">
                <a:moveTo>
                  <a:pt x="8839200" y="824484"/>
                </a:moveTo>
                <a:lnTo>
                  <a:pt x="8829675" y="824484"/>
                </a:lnTo>
                <a:lnTo>
                  <a:pt x="8829675" y="6353556"/>
                </a:lnTo>
                <a:lnTo>
                  <a:pt x="8839200" y="6353556"/>
                </a:lnTo>
                <a:lnTo>
                  <a:pt x="8839200" y="824484"/>
                </a:lnTo>
                <a:close/>
              </a:path>
              <a:path w="8839200" h="7924800">
                <a:moveTo>
                  <a:pt x="8839200" y="0"/>
                </a:moveTo>
                <a:lnTo>
                  <a:pt x="8829675" y="0"/>
                </a:lnTo>
                <a:lnTo>
                  <a:pt x="8829675" y="379476"/>
                </a:lnTo>
                <a:lnTo>
                  <a:pt x="8839200" y="379476"/>
                </a:lnTo>
                <a:lnTo>
                  <a:pt x="8839200" y="0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643614" y="10429081"/>
            <a:ext cx="198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454545"/>
                </a:solidFill>
                <a:latin typeface="Trebuchet MS"/>
                <a:cs typeface="Trebuchet MS"/>
              </a:rPr>
              <a:t>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48514" y="10429081"/>
            <a:ext cx="198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454545"/>
                </a:solidFill>
                <a:latin typeface="Trebuchet MS"/>
                <a:cs typeface="Trebuchet MS"/>
              </a:rPr>
              <a:t>40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853413" y="10429081"/>
            <a:ext cx="198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454545"/>
                </a:solidFill>
                <a:latin typeface="Trebuchet MS"/>
                <a:cs typeface="Trebuchet MS"/>
              </a:rPr>
              <a:t>60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58313" y="10429081"/>
            <a:ext cx="198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454545"/>
                </a:solidFill>
                <a:latin typeface="Trebuchet MS"/>
                <a:cs typeface="Trebuchet MS"/>
              </a:rPr>
              <a:t>80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976595" y="10429081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454545"/>
                </a:solidFill>
                <a:latin typeface="Trebuchet MS"/>
                <a:cs typeface="Trebuchet MS"/>
              </a:rPr>
              <a:t>100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071971" y="10429081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454545"/>
                </a:solidFill>
                <a:latin typeface="Trebuchet MS"/>
                <a:cs typeface="Trebuchet MS"/>
              </a:rPr>
              <a:t>120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176871" y="10429081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454545"/>
                </a:solidFill>
                <a:latin typeface="Trebuchet MS"/>
                <a:cs typeface="Trebuchet MS"/>
              </a:rPr>
              <a:t>140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281771" y="10429081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454545"/>
                </a:solidFill>
                <a:latin typeface="Trebuchet MS"/>
                <a:cs typeface="Trebuchet MS"/>
              </a:rPr>
              <a:t>160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386671" y="10429081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454545"/>
                </a:solidFill>
                <a:latin typeface="Trebuchet MS"/>
                <a:cs typeface="Trebuchet MS"/>
              </a:rPr>
              <a:t>180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779875" y="3215679"/>
            <a:ext cx="8197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0" dirty="0">
                <a:latin typeface="Trebuchet MS"/>
                <a:cs typeface="Trebuchet MS"/>
              </a:rPr>
              <a:t>181</a:t>
            </a:r>
            <a:r>
              <a:rPr sz="950" spc="-1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(53</a:t>
            </a:r>
            <a:r>
              <a:rPr sz="950" spc="-10" dirty="0">
                <a:latin typeface="Trebuchet MS"/>
                <a:cs typeface="Trebuchet MS"/>
              </a:rPr>
              <a:t> </a:t>
            </a:r>
            <a:r>
              <a:rPr sz="950" spc="-254" dirty="0">
                <a:latin typeface="Trebuchet MS"/>
                <a:cs typeface="Trebuchet MS"/>
              </a:rPr>
              <a:t>|</a:t>
            </a:r>
            <a:r>
              <a:rPr sz="950" spc="-10" dirty="0">
                <a:latin typeface="Trebuchet MS"/>
                <a:cs typeface="Trebuchet MS"/>
              </a:rPr>
              <a:t> </a:t>
            </a:r>
            <a:r>
              <a:rPr sz="950" spc="40" dirty="0">
                <a:latin typeface="Trebuchet MS"/>
                <a:cs typeface="Trebuchet MS"/>
              </a:rPr>
              <a:t>41%)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732125" y="3962499"/>
            <a:ext cx="8197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0" dirty="0">
                <a:latin typeface="Trebuchet MS"/>
                <a:cs typeface="Trebuchet MS"/>
              </a:rPr>
              <a:t>162</a:t>
            </a:r>
            <a:r>
              <a:rPr sz="950" spc="-1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(58</a:t>
            </a:r>
            <a:r>
              <a:rPr sz="950" spc="-10" dirty="0">
                <a:latin typeface="Trebuchet MS"/>
                <a:cs typeface="Trebuchet MS"/>
              </a:rPr>
              <a:t> </a:t>
            </a:r>
            <a:r>
              <a:rPr sz="950" spc="-254" dirty="0">
                <a:latin typeface="Trebuchet MS"/>
                <a:cs typeface="Trebuchet MS"/>
              </a:rPr>
              <a:t>|</a:t>
            </a:r>
            <a:r>
              <a:rPr sz="950" spc="-10" dirty="0">
                <a:latin typeface="Trebuchet MS"/>
                <a:cs typeface="Trebuchet MS"/>
              </a:rPr>
              <a:t> </a:t>
            </a:r>
            <a:r>
              <a:rPr sz="950" spc="40" dirty="0">
                <a:latin typeface="Trebuchet MS"/>
                <a:cs typeface="Trebuchet MS"/>
              </a:rPr>
              <a:t>56%)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36099" y="4709318"/>
            <a:ext cx="67881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0" dirty="0">
                <a:latin typeface="Trebuchet MS"/>
                <a:cs typeface="Trebuchet MS"/>
              </a:rPr>
              <a:t>48</a:t>
            </a:r>
            <a:r>
              <a:rPr sz="950" spc="-3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(5</a:t>
            </a:r>
            <a:r>
              <a:rPr sz="950" spc="-25" dirty="0">
                <a:latin typeface="Trebuchet MS"/>
                <a:cs typeface="Trebuchet MS"/>
              </a:rPr>
              <a:t> </a:t>
            </a:r>
            <a:r>
              <a:rPr sz="950" spc="-254" dirty="0">
                <a:latin typeface="Trebuchet MS"/>
                <a:cs typeface="Trebuchet MS"/>
              </a:rPr>
              <a:t>|</a:t>
            </a:r>
            <a:r>
              <a:rPr sz="950" spc="-30" dirty="0">
                <a:latin typeface="Trebuchet MS"/>
                <a:cs typeface="Trebuchet MS"/>
              </a:rPr>
              <a:t> </a:t>
            </a:r>
            <a:r>
              <a:rPr sz="950" spc="40" dirty="0">
                <a:latin typeface="Trebuchet MS"/>
                <a:cs typeface="Trebuchet MS"/>
              </a:rPr>
              <a:t>12%)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88549" y="5455989"/>
            <a:ext cx="83058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0" dirty="0">
                <a:latin typeface="Trebuchet MS"/>
                <a:cs typeface="Trebuchet MS"/>
              </a:rPr>
              <a:t>58</a:t>
            </a:r>
            <a:r>
              <a:rPr sz="950" spc="-1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(-31</a:t>
            </a:r>
            <a:r>
              <a:rPr sz="950" spc="-10" dirty="0">
                <a:latin typeface="Trebuchet MS"/>
                <a:cs typeface="Trebuchet MS"/>
              </a:rPr>
              <a:t> </a:t>
            </a:r>
            <a:r>
              <a:rPr sz="950" spc="-254" dirty="0">
                <a:latin typeface="Trebuchet MS"/>
                <a:cs typeface="Trebuchet MS"/>
              </a:rPr>
              <a:t>|</a:t>
            </a:r>
            <a:r>
              <a:rPr sz="950" spc="-1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-</a:t>
            </a:r>
            <a:r>
              <a:rPr sz="950" spc="-20" dirty="0">
                <a:latin typeface="Trebuchet MS"/>
                <a:cs typeface="Trebuchet MS"/>
              </a:rPr>
              <a:t>35%)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12125" y="6202808"/>
            <a:ext cx="83058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0" dirty="0">
                <a:latin typeface="Trebuchet MS"/>
                <a:cs typeface="Trebuchet MS"/>
              </a:rPr>
              <a:t>24</a:t>
            </a:r>
            <a:r>
              <a:rPr sz="950" spc="-1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(-32</a:t>
            </a:r>
            <a:r>
              <a:rPr sz="950" spc="-10" dirty="0">
                <a:latin typeface="Trebuchet MS"/>
                <a:cs typeface="Trebuchet MS"/>
              </a:rPr>
              <a:t> </a:t>
            </a:r>
            <a:r>
              <a:rPr sz="950" spc="-254" dirty="0">
                <a:latin typeface="Trebuchet MS"/>
                <a:cs typeface="Trebuchet MS"/>
              </a:rPr>
              <a:t>|</a:t>
            </a:r>
            <a:r>
              <a:rPr sz="950" spc="-1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-</a:t>
            </a:r>
            <a:r>
              <a:rPr sz="950" spc="-20" dirty="0">
                <a:latin typeface="Trebuchet MS"/>
                <a:cs typeface="Trebuchet MS"/>
              </a:rPr>
              <a:t>57%)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64375" y="6949479"/>
            <a:ext cx="68961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0" dirty="0">
                <a:latin typeface="Trebuchet MS"/>
                <a:cs typeface="Trebuchet MS"/>
              </a:rPr>
              <a:t>5</a:t>
            </a:r>
            <a:r>
              <a:rPr sz="950" spc="-3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(-7</a:t>
            </a:r>
            <a:r>
              <a:rPr sz="950" spc="-30" dirty="0">
                <a:latin typeface="Trebuchet MS"/>
                <a:cs typeface="Trebuchet MS"/>
              </a:rPr>
              <a:t> </a:t>
            </a:r>
            <a:r>
              <a:rPr sz="950" spc="-254" dirty="0">
                <a:latin typeface="Trebuchet MS"/>
                <a:cs typeface="Trebuchet MS"/>
              </a:rPr>
              <a:t>|</a:t>
            </a:r>
            <a:r>
              <a:rPr sz="950" spc="-3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-</a:t>
            </a:r>
            <a:r>
              <a:rPr sz="950" spc="-20" dirty="0">
                <a:latin typeface="Trebuchet MS"/>
                <a:cs typeface="Trebuchet MS"/>
              </a:rPr>
              <a:t>58%)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50075" y="7696299"/>
            <a:ext cx="68961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0" dirty="0">
                <a:latin typeface="Trebuchet MS"/>
                <a:cs typeface="Trebuchet MS"/>
              </a:rPr>
              <a:t>3</a:t>
            </a:r>
            <a:r>
              <a:rPr sz="950" spc="-3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(-8</a:t>
            </a:r>
            <a:r>
              <a:rPr sz="950" spc="-30" dirty="0">
                <a:latin typeface="Trebuchet MS"/>
                <a:cs typeface="Trebuchet MS"/>
              </a:rPr>
              <a:t> </a:t>
            </a:r>
            <a:r>
              <a:rPr sz="950" spc="-254" dirty="0">
                <a:latin typeface="Trebuchet MS"/>
                <a:cs typeface="Trebuchet MS"/>
              </a:rPr>
              <a:t>|</a:t>
            </a:r>
            <a:r>
              <a:rPr sz="950" spc="-3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-</a:t>
            </a:r>
            <a:r>
              <a:rPr sz="950" spc="-20" dirty="0">
                <a:latin typeface="Trebuchet MS"/>
                <a:cs typeface="Trebuchet MS"/>
              </a:rPr>
              <a:t>73%)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781800" y="8321420"/>
            <a:ext cx="57150" cy="445134"/>
          </a:xfrm>
          <a:custGeom>
            <a:avLst/>
            <a:gdLst/>
            <a:ahLst/>
            <a:cxnLst/>
            <a:rect l="l" t="t" r="r" b="b"/>
            <a:pathLst>
              <a:path w="57150" h="445134">
                <a:moveTo>
                  <a:pt x="57149" y="445007"/>
                </a:moveTo>
                <a:lnTo>
                  <a:pt x="0" y="445007"/>
                </a:lnTo>
                <a:lnTo>
                  <a:pt x="0" y="0"/>
                </a:lnTo>
                <a:lnTo>
                  <a:pt x="57149" y="0"/>
                </a:lnTo>
                <a:lnTo>
                  <a:pt x="57149" y="445007"/>
                </a:lnTo>
                <a:close/>
              </a:path>
            </a:pathLst>
          </a:custGeom>
          <a:solidFill>
            <a:srgbClr val="8EC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845300" y="8443118"/>
            <a:ext cx="76009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0" dirty="0">
                <a:latin typeface="Trebuchet MS"/>
                <a:cs typeface="Trebuchet MS"/>
              </a:rPr>
              <a:t>1</a:t>
            </a:r>
            <a:r>
              <a:rPr sz="950" spc="-1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(-12</a:t>
            </a:r>
            <a:r>
              <a:rPr sz="950" spc="-15" dirty="0">
                <a:latin typeface="Trebuchet MS"/>
                <a:cs typeface="Trebuchet MS"/>
              </a:rPr>
              <a:t> </a:t>
            </a:r>
            <a:r>
              <a:rPr sz="950" spc="-254" dirty="0">
                <a:latin typeface="Trebuchet MS"/>
                <a:cs typeface="Trebuchet MS"/>
              </a:rPr>
              <a:t>|</a:t>
            </a:r>
            <a:r>
              <a:rPr sz="950" spc="-1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-</a:t>
            </a:r>
            <a:r>
              <a:rPr sz="950" spc="-20" dirty="0">
                <a:latin typeface="Trebuchet MS"/>
                <a:cs typeface="Trebuchet MS"/>
              </a:rPr>
              <a:t>92%)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81787" y="9068180"/>
            <a:ext cx="10706100" cy="1191895"/>
          </a:xfrm>
          <a:custGeom>
            <a:avLst/>
            <a:gdLst/>
            <a:ahLst/>
            <a:cxnLst/>
            <a:rect l="l" t="t" r="r" b="b"/>
            <a:pathLst>
              <a:path w="10706100" h="1191895">
                <a:moveTo>
                  <a:pt x="2590800" y="746760"/>
                </a:moveTo>
                <a:lnTo>
                  <a:pt x="0" y="746760"/>
                </a:lnTo>
                <a:lnTo>
                  <a:pt x="0" y="1191768"/>
                </a:lnTo>
                <a:lnTo>
                  <a:pt x="2590800" y="1191768"/>
                </a:lnTo>
                <a:lnTo>
                  <a:pt x="2590800" y="746760"/>
                </a:lnTo>
                <a:close/>
              </a:path>
              <a:path w="10706100" h="1191895">
                <a:moveTo>
                  <a:pt x="10706100" y="0"/>
                </a:moveTo>
                <a:lnTo>
                  <a:pt x="0" y="0"/>
                </a:lnTo>
                <a:lnTo>
                  <a:pt x="0" y="445008"/>
                </a:lnTo>
                <a:lnTo>
                  <a:pt x="10706100" y="445008"/>
                </a:lnTo>
                <a:lnTo>
                  <a:pt x="10706100" y="0"/>
                </a:lnTo>
                <a:close/>
              </a:path>
            </a:pathLst>
          </a:custGeom>
          <a:solidFill>
            <a:srgbClr val="8EC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7494250" y="9189789"/>
            <a:ext cx="83058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0" dirty="0">
                <a:latin typeface="Trebuchet MS"/>
                <a:cs typeface="Trebuchet MS"/>
              </a:rPr>
              <a:t>194</a:t>
            </a:r>
            <a:r>
              <a:rPr sz="950" spc="-1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(-17</a:t>
            </a:r>
            <a:r>
              <a:rPr sz="950" spc="-5" dirty="0">
                <a:latin typeface="Trebuchet MS"/>
                <a:cs typeface="Trebuchet MS"/>
              </a:rPr>
              <a:t> </a:t>
            </a:r>
            <a:r>
              <a:rPr sz="950" spc="-254" dirty="0">
                <a:latin typeface="Trebuchet MS"/>
                <a:cs typeface="Trebuchet MS"/>
              </a:rPr>
              <a:t>|</a:t>
            </a:r>
            <a:r>
              <a:rPr sz="950" spc="-1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-</a:t>
            </a:r>
            <a:r>
              <a:rPr sz="950" spc="-25" dirty="0">
                <a:latin typeface="Trebuchet MS"/>
                <a:cs typeface="Trebuchet MS"/>
              </a:rPr>
              <a:t>8%)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378949" y="9936608"/>
            <a:ext cx="83058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0" dirty="0">
                <a:latin typeface="Trebuchet MS"/>
                <a:cs typeface="Trebuchet MS"/>
              </a:rPr>
              <a:t>47</a:t>
            </a:r>
            <a:r>
              <a:rPr sz="950" spc="-1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(-34</a:t>
            </a:r>
            <a:r>
              <a:rPr sz="950" spc="-10" dirty="0">
                <a:latin typeface="Trebuchet MS"/>
                <a:cs typeface="Trebuchet MS"/>
              </a:rPr>
              <a:t> </a:t>
            </a:r>
            <a:r>
              <a:rPr sz="950" spc="-254" dirty="0">
                <a:latin typeface="Trebuchet MS"/>
                <a:cs typeface="Trebuchet MS"/>
              </a:rPr>
              <a:t>|</a:t>
            </a:r>
            <a:r>
              <a:rPr sz="950" spc="-1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-</a:t>
            </a:r>
            <a:r>
              <a:rPr sz="950" spc="-20" dirty="0">
                <a:latin typeface="Trebuchet MS"/>
                <a:cs typeface="Trebuchet MS"/>
              </a:rPr>
              <a:t>42%)</a:t>
            </a:r>
            <a:endParaRPr sz="95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14108" y="863600"/>
            <a:ext cx="481266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60" dirty="0">
                <a:solidFill>
                  <a:srgbClr val="294E66"/>
                </a:solidFill>
                <a:latin typeface="Trebuchet MS"/>
                <a:cs typeface="Trebuchet MS"/>
              </a:rPr>
              <a:t>Dzimumnoziegumi</a:t>
            </a:r>
            <a:endParaRPr sz="45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29402" y="2999882"/>
            <a:ext cx="3935729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>
                <a:solidFill>
                  <a:srgbClr val="E44D24"/>
                </a:solidFill>
                <a:latin typeface="Trebuchet MS"/>
                <a:cs typeface="Trebuchet MS"/>
              </a:rPr>
              <a:t>Aizdomās</a:t>
            </a:r>
            <a:r>
              <a:rPr sz="2750" spc="-11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2750" spc="-90" dirty="0">
                <a:solidFill>
                  <a:srgbClr val="E44D24"/>
                </a:solidFill>
                <a:latin typeface="Trebuchet MS"/>
                <a:cs typeface="Trebuchet MS"/>
              </a:rPr>
              <a:t>turamā</a:t>
            </a:r>
            <a:r>
              <a:rPr sz="2750" spc="-10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2750" spc="-55" dirty="0">
                <a:solidFill>
                  <a:srgbClr val="E44D24"/>
                </a:solidFill>
                <a:latin typeface="Trebuchet MS"/>
                <a:cs typeface="Trebuchet MS"/>
              </a:rPr>
              <a:t>portrets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18475" y="3105150"/>
            <a:ext cx="1668780" cy="3705225"/>
          </a:xfrm>
          <a:custGeom>
            <a:avLst/>
            <a:gdLst/>
            <a:ahLst/>
            <a:cxnLst/>
            <a:rect l="l" t="t" r="r" b="b"/>
            <a:pathLst>
              <a:path w="1668779" h="3705225">
                <a:moveTo>
                  <a:pt x="113472" y="2075852"/>
                </a:moveTo>
                <a:lnTo>
                  <a:pt x="46356" y="2050179"/>
                </a:lnTo>
                <a:lnTo>
                  <a:pt x="5089" y="1996113"/>
                </a:lnTo>
                <a:lnTo>
                  <a:pt x="0" y="1960527"/>
                </a:lnTo>
                <a:lnTo>
                  <a:pt x="398" y="1950437"/>
                </a:lnTo>
                <a:lnTo>
                  <a:pt x="1707" y="1941031"/>
                </a:lnTo>
                <a:lnTo>
                  <a:pt x="4103" y="1932081"/>
                </a:lnTo>
                <a:lnTo>
                  <a:pt x="7757" y="1923359"/>
                </a:lnTo>
                <a:lnTo>
                  <a:pt x="12003" y="1911378"/>
                </a:lnTo>
                <a:lnTo>
                  <a:pt x="18596" y="1890388"/>
                </a:lnTo>
                <a:lnTo>
                  <a:pt x="27008" y="1860410"/>
                </a:lnTo>
                <a:lnTo>
                  <a:pt x="36704" y="1821465"/>
                </a:lnTo>
                <a:lnTo>
                  <a:pt x="49273" y="1775707"/>
                </a:lnTo>
                <a:lnTo>
                  <a:pt x="63784" y="1725042"/>
                </a:lnTo>
                <a:lnTo>
                  <a:pt x="80098" y="1669645"/>
                </a:lnTo>
                <a:lnTo>
                  <a:pt x="98072" y="1609688"/>
                </a:lnTo>
                <a:lnTo>
                  <a:pt x="115143" y="1552257"/>
                </a:lnTo>
                <a:lnTo>
                  <a:pt x="137122" y="1477965"/>
                </a:lnTo>
                <a:lnTo>
                  <a:pt x="150726" y="1431769"/>
                </a:lnTo>
                <a:lnTo>
                  <a:pt x="164613" y="1384467"/>
                </a:lnTo>
                <a:lnTo>
                  <a:pt x="192480" y="1289356"/>
                </a:lnTo>
                <a:lnTo>
                  <a:pt x="207295" y="1238960"/>
                </a:lnTo>
                <a:lnTo>
                  <a:pt x="221575" y="1191273"/>
                </a:lnTo>
                <a:lnTo>
                  <a:pt x="236173" y="1144155"/>
                </a:lnTo>
                <a:lnTo>
                  <a:pt x="251319" y="1097597"/>
                </a:lnTo>
                <a:lnTo>
                  <a:pt x="267239" y="1051589"/>
                </a:lnTo>
                <a:lnTo>
                  <a:pt x="281526" y="1010453"/>
                </a:lnTo>
                <a:lnTo>
                  <a:pt x="301338" y="970913"/>
                </a:lnTo>
                <a:lnTo>
                  <a:pt x="326697" y="933090"/>
                </a:lnTo>
                <a:lnTo>
                  <a:pt x="357624" y="897107"/>
                </a:lnTo>
                <a:lnTo>
                  <a:pt x="394143" y="863085"/>
                </a:lnTo>
                <a:lnTo>
                  <a:pt x="433599" y="832418"/>
                </a:lnTo>
                <a:lnTo>
                  <a:pt x="473638" y="809021"/>
                </a:lnTo>
                <a:lnTo>
                  <a:pt x="514317" y="792631"/>
                </a:lnTo>
                <a:lnTo>
                  <a:pt x="555691" y="782990"/>
                </a:lnTo>
                <a:lnTo>
                  <a:pt x="597814" y="779834"/>
                </a:lnTo>
                <a:lnTo>
                  <a:pt x="1070694" y="779834"/>
                </a:lnTo>
                <a:lnTo>
                  <a:pt x="1114194" y="782990"/>
                </a:lnTo>
                <a:lnTo>
                  <a:pt x="1156977" y="792631"/>
                </a:lnTo>
                <a:lnTo>
                  <a:pt x="1198771" y="809021"/>
                </a:lnTo>
                <a:lnTo>
                  <a:pt x="1239304" y="832418"/>
                </a:lnTo>
                <a:lnTo>
                  <a:pt x="1278302" y="863085"/>
                </a:lnTo>
                <a:lnTo>
                  <a:pt x="1313229" y="897107"/>
                </a:lnTo>
                <a:lnTo>
                  <a:pt x="1343883" y="933090"/>
                </a:lnTo>
                <a:lnTo>
                  <a:pt x="1370157" y="970913"/>
                </a:lnTo>
                <a:lnTo>
                  <a:pt x="1391945" y="1010453"/>
                </a:lnTo>
                <a:lnTo>
                  <a:pt x="1409143" y="1051589"/>
                </a:lnTo>
                <a:lnTo>
                  <a:pt x="1435821" y="1144155"/>
                </a:lnTo>
                <a:lnTo>
                  <a:pt x="1446234" y="1180577"/>
                </a:lnTo>
                <a:lnTo>
                  <a:pt x="469405" y="1180577"/>
                </a:lnTo>
                <a:lnTo>
                  <a:pt x="453190" y="1236355"/>
                </a:lnTo>
                <a:lnTo>
                  <a:pt x="437641" y="1289358"/>
                </a:lnTo>
                <a:lnTo>
                  <a:pt x="422772" y="1339645"/>
                </a:lnTo>
                <a:lnTo>
                  <a:pt x="408598" y="1387273"/>
                </a:lnTo>
                <a:lnTo>
                  <a:pt x="395133" y="1432302"/>
                </a:lnTo>
                <a:lnTo>
                  <a:pt x="359142" y="1552373"/>
                </a:lnTo>
                <a:lnTo>
                  <a:pt x="345765" y="1600380"/>
                </a:lnTo>
                <a:lnTo>
                  <a:pt x="332126" y="1647534"/>
                </a:lnTo>
                <a:lnTo>
                  <a:pt x="318413" y="1693910"/>
                </a:lnTo>
                <a:lnTo>
                  <a:pt x="304813" y="1739581"/>
                </a:lnTo>
                <a:lnTo>
                  <a:pt x="291514" y="1784622"/>
                </a:lnTo>
                <a:lnTo>
                  <a:pt x="278702" y="1829107"/>
                </a:lnTo>
                <a:lnTo>
                  <a:pt x="258315" y="1890431"/>
                </a:lnTo>
                <a:lnTo>
                  <a:pt x="243647" y="1935343"/>
                </a:lnTo>
                <a:lnTo>
                  <a:pt x="233306" y="1969529"/>
                </a:lnTo>
                <a:lnTo>
                  <a:pt x="228566" y="1990516"/>
                </a:lnTo>
                <a:lnTo>
                  <a:pt x="211689" y="2028145"/>
                </a:lnTo>
                <a:lnTo>
                  <a:pt x="186954" y="2054764"/>
                </a:lnTo>
                <a:lnTo>
                  <a:pt x="154235" y="2070610"/>
                </a:lnTo>
                <a:lnTo>
                  <a:pt x="113472" y="2075852"/>
                </a:lnTo>
                <a:close/>
              </a:path>
              <a:path w="1668779" h="3705225">
                <a:moveTo>
                  <a:pt x="1531647" y="2538310"/>
                </a:moveTo>
                <a:lnTo>
                  <a:pt x="136630" y="2538310"/>
                </a:lnTo>
                <a:lnTo>
                  <a:pt x="538415" y="1180577"/>
                </a:lnTo>
                <a:lnTo>
                  <a:pt x="1130325" y="1180577"/>
                </a:lnTo>
                <a:lnTo>
                  <a:pt x="1531647" y="2538310"/>
                </a:lnTo>
                <a:close/>
              </a:path>
              <a:path w="1668779" h="3705225">
                <a:moveTo>
                  <a:pt x="1554805" y="2075968"/>
                </a:moveTo>
                <a:lnTo>
                  <a:pt x="1513095" y="2070708"/>
                </a:lnTo>
                <a:lnTo>
                  <a:pt x="1455375" y="2028127"/>
                </a:lnTo>
                <a:lnTo>
                  <a:pt x="1439595" y="1990516"/>
                </a:lnTo>
                <a:lnTo>
                  <a:pt x="1434216" y="1969529"/>
                </a:lnTo>
                <a:lnTo>
                  <a:pt x="1424615" y="1935343"/>
                </a:lnTo>
                <a:lnTo>
                  <a:pt x="1411475" y="1888391"/>
                </a:lnTo>
                <a:lnTo>
                  <a:pt x="1395480" y="1829107"/>
                </a:lnTo>
                <a:lnTo>
                  <a:pt x="1363945" y="1725042"/>
                </a:lnTo>
                <a:lnTo>
                  <a:pt x="1354486" y="1693895"/>
                </a:lnTo>
                <a:lnTo>
                  <a:pt x="1340303" y="1647500"/>
                </a:lnTo>
                <a:lnTo>
                  <a:pt x="1325729" y="1600313"/>
                </a:lnTo>
                <a:lnTo>
                  <a:pt x="1310687" y="1552257"/>
                </a:lnTo>
                <a:lnTo>
                  <a:pt x="1298985" y="1514794"/>
                </a:lnTo>
                <a:lnTo>
                  <a:pt x="1286680" y="1474789"/>
                </a:lnTo>
                <a:lnTo>
                  <a:pt x="1273779" y="1432274"/>
                </a:lnTo>
                <a:lnTo>
                  <a:pt x="1260278" y="1387259"/>
                </a:lnTo>
                <a:lnTo>
                  <a:pt x="1246141" y="1339639"/>
                </a:lnTo>
                <a:lnTo>
                  <a:pt x="1231344" y="1289356"/>
                </a:lnTo>
                <a:lnTo>
                  <a:pt x="1215865" y="1236355"/>
                </a:lnTo>
                <a:lnTo>
                  <a:pt x="1199682" y="1180577"/>
                </a:lnTo>
                <a:lnTo>
                  <a:pt x="1446234" y="1180577"/>
                </a:lnTo>
                <a:lnTo>
                  <a:pt x="1449292" y="1191273"/>
                </a:lnTo>
                <a:lnTo>
                  <a:pt x="1462783" y="1238960"/>
                </a:lnTo>
                <a:lnTo>
                  <a:pt x="1476825" y="1289358"/>
                </a:lnTo>
                <a:lnTo>
                  <a:pt x="1489616" y="1336080"/>
                </a:lnTo>
                <a:lnTo>
                  <a:pt x="1503331" y="1384467"/>
                </a:lnTo>
                <a:lnTo>
                  <a:pt x="1517284" y="1432302"/>
                </a:lnTo>
                <a:lnTo>
                  <a:pt x="1544122" y="1523031"/>
                </a:lnTo>
                <a:lnTo>
                  <a:pt x="1556904" y="1566947"/>
                </a:lnTo>
                <a:lnTo>
                  <a:pt x="1568931" y="1609688"/>
                </a:lnTo>
                <a:lnTo>
                  <a:pt x="1586657" y="1669661"/>
                </a:lnTo>
                <a:lnTo>
                  <a:pt x="1602972" y="1725086"/>
                </a:lnTo>
                <a:lnTo>
                  <a:pt x="1617551" y="1775756"/>
                </a:lnTo>
                <a:lnTo>
                  <a:pt x="1630067" y="1821465"/>
                </a:lnTo>
                <a:lnTo>
                  <a:pt x="1640465" y="1860426"/>
                </a:lnTo>
                <a:lnTo>
                  <a:pt x="1648969" y="1890431"/>
                </a:lnTo>
                <a:lnTo>
                  <a:pt x="1655667" y="1911427"/>
                </a:lnTo>
                <a:lnTo>
                  <a:pt x="1660635" y="1923359"/>
                </a:lnTo>
                <a:lnTo>
                  <a:pt x="1668277" y="1953927"/>
                </a:lnTo>
                <a:lnTo>
                  <a:pt x="1662902" y="1995676"/>
                </a:lnTo>
                <a:lnTo>
                  <a:pt x="1646900" y="2028350"/>
                </a:lnTo>
                <a:lnTo>
                  <a:pt x="1620455" y="2052470"/>
                </a:lnTo>
                <a:lnTo>
                  <a:pt x="1583752" y="2068557"/>
                </a:lnTo>
                <a:lnTo>
                  <a:pt x="1554805" y="2075968"/>
                </a:lnTo>
                <a:close/>
              </a:path>
              <a:path w="1668779" h="3705225">
                <a:moveTo>
                  <a:pt x="667172" y="3705224"/>
                </a:moveTo>
                <a:lnTo>
                  <a:pt x="611014" y="3696005"/>
                </a:lnTo>
                <a:lnTo>
                  <a:pt x="564931" y="3667593"/>
                </a:lnTo>
                <a:lnTo>
                  <a:pt x="533132" y="3624506"/>
                </a:lnTo>
                <a:lnTo>
                  <a:pt x="522784" y="3569521"/>
                </a:lnTo>
                <a:lnTo>
                  <a:pt x="522784" y="2538310"/>
                </a:lnTo>
                <a:lnTo>
                  <a:pt x="803454" y="2538310"/>
                </a:lnTo>
                <a:lnTo>
                  <a:pt x="803454" y="3569521"/>
                </a:lnTo>
                <a:lnTo>
                  <a:pt x="793714" y="3624506"/>
                </a:lnTo>
                <a:lnTo>
                  <a:pt x="765128" y="3667593"/>
                </a:lnTo>
                <a:lnTo>
                  <a:pt x="721838" y="3696005"/>
                </a:lnTo>
                <a:lnTo>
                  <a:pt x="667172" y="3705224"/>
                </a:lnTo>
                <a:close/>
              </a:path>
              <a:path w="1668779" h="3705225">
                <a:moveTo>
                  <a:pt x="1009210" y="3705224"/>
                </a:moveTo>
                <a:lnTo>
                  <a:pt x="953386" y="3696005"/>
                </a:lnTo>
                <a:lnTo>
                  <a:pt x="909285" y="3667593"/>
                </a:lnTo>
                <a:lnTo>
                  <a:pt x="881684" y="3624506"/>
                </a:lnTo>
                <a:lnTo>
                  <a:pt x="872927" y="3569521"/>
                </a:lnTo>
                <a:lnTo>
                  <a:pt x="872927" y="2538310"/>
                </a:lnTo>
                <a:lnTo>
                  <a:pt x="1151630" y="2538310"/>
                </a:lnTo>
                <a:lnTo>
                  <a:pt x="1151630" y="3569521"/>
                </a:lnTo>
                <a:lnTo>
                  <a:pt x="1141976" y="3624506"/>
                </a:lnTo>
                <a:lnTo>
                  <a:pt x="1109136" y="3667593"/>
                </a:lnTo>
                <a:lnTo>
                  <a:pt x="1064166" y="3696005"/>
                </a:lnTo>
                <a:lnTo>
                  <a:pt x="1009210" y="3705224"/>
                </a:lnTo>
                <a:close/>
              </a:path>
              <a:path w="1668779" h="3705225">
                <a:moveTo>
                  <a:pt x="841780" y="736992"/>
                </a:moveTo>
                <a:lnTo>
                  <a:pt x="791790" y="733801"/>
                </a:lnTo>
                <a:lnTo>
                  <a:pt x="745235" y="724135"/>
                </a:lnTo>
                <a:lnTo>
                  <a:pt x="701965" y="707855"/>
                </a:lnTo>
                <a:lnTo>
                  <a:pt x="661829" y="684822"/>
                </a:lnTo>
                <a:lnTo>
                  <a:pt x="624677" y="654898"/>
                </a:lnTo>
                <a:lnTo>
                  <a:pt x="621898" y="651888"/>
                </a:lnTo>
                <a:lnTo>
                  <a:pt x="620393" y="650382"/>
                </a:lnTo>
                <a:lnTo>
                  <a:pt x="560756" y="637304"/>
                </a:lnTo>
                <a:lnTo>
                  <a:pt x="508344" y="619924"/>
                </a:lnTo>
                <a:lnTo>
                  <a:pt x="463095" y="597825"/>
                </a:lnTo>
                <a:lnTo>
                  <a:pt x="424944" y="570589"/>
                </a:lnTo>
                <a:lnTo>
                  <a:pt x="393830" y="537799"/>
                </a:lnTo>
                <a:lnTo>
                  <a:pt x="369689" y="499039"/>
                </a:lnTo>
                <a:lnTo>
                  <a:pt x="352459" y="453890"/>
                </a:lnTo>
                <a:lnTo>
                  <a:pt x="388921" y="449706"/>
                </a:lnTo>
                <a:lnTo>
                  <a:pt x="431403" y="432401"/>
                </a:lnTo>
                <a:lnTo>
                  <a:pt x="472500" y="405470"/>
                </a:lnTo>
                <a:lnTo>
                  <a:pt x="504810" y="372408"/>
                </a:lnTo>
                <a:lnTo>
                  <a:pt x="520931" y="336712"/>
                </a:lnTo>
                <a:lnTo>
                  <a:pt x="520931" y="315986"/>
                </a:lnTo>
                <a:lnTo>
                  <a:pt x="524364" y="269349"/>
                </a:lnTo>
                <a:lnTo>
                  <a:pt x="534340" y="224817"/>
                </a:lnTo>
                <a:lnTo>
                  <a:pt x="550373" y="182883"/>
                </a:lnTo>
                <a:lnTo>
                  <a:pt x="571980" y="144040"/>
                </a:lnTo>
                <a:lnTo>
                  <a:pt x="598675" y="108778"/>
                </a:lnTo>
                <a:lnTo>
                  <a:pt x="629973" y="77591"/>
                </a:lnTo>
                <a:lnTo>
                  <a:pt x="665389" y="50971"/>
                </a:lnTo>
                <a:lnTo>
                  <a:pt x="704438" y="29409"/>
                </a:lnTo>
                <a:lnTo>
                  <a:pt x="746636" y="13399"/>
                </a:lnTo>
                <a:lnTo>
                  <a:pt x="791498" y="3431"/>
                </a:lnTo>
                <a:lnTo>
                  <a:pt x="838538" y="0"/>
                </a:lnTo>
                <a:lnTo>
                  <a:pt x="884254" y="3431"/>
                </a:lnTo>
                <a:lnTo>
                  <a:pt x="928031" y="13399"/>
                </a:lnTo>
                <a:lnTo>
                  <a:pt x="969361" y="29409"/>
                </a:lnTo>
                <a:lnTo>
                  <a:pt x="1007734" y="50971"/>
                </a:lnTo>
                <a:lnTo>
                  <a:pt x="1042642" y="77591"/>
                </a:lnTo>
                <a:lnTo>
                  <a:pt x="1073576" y="108778"/>
                </a:lnTo>
                <a:lnTo>
                  <a:pt x="1100026" y="144040"/>
                </a:lnTo>
                <a:lnTo>
                  <a:pt x="1121485" y="182883"/>
                </a:lnTo>
                <a:lnTo>
                  <a:pt x="1137442" y="224817"/>
                </a:lnTo>
                <a:lnTo>
                  <a:pt x="1147390" y="269349"/>
                </a:lnTo>
                <a:lnTo>
                  <a:pt x="1150819" y="315986"/>
                </a:lnTo>
                <a:lnTo>
                  <a:pt x="1150819" y="336712"/>
                </a:lnTo>
                <a:lnTo>
                  <a:pt x="1167528" y="372408"/>
                </a:lnTo>
                <a:lnTo>
                  <a:pt x="1199510" y="405470"/>
                </a:lnTo>
                <a:lnTo>
                  <a:pt x="1239972" y="432401"/>
                </a:lnTo>
                <a:lnTo>
                  <a:pt x="1282125" y="449706"/>
                </a:lnTo>
                <a:lnTo>
                  <a:pt x="1319175" y="453890"/>
                </a:lnTo>
                <a:lnTo>
                  <a:pt x="1301923" y="499258"/>
                </a:lnTo>
                <a:lnTo>
                  <a:pt x="1277777" y="538182"/>
                </a:lnTo>
                <a:lnTo>
                  <a:pt x="1246624" y="571078"/>
                </a:lnTo>
                <a:lnTo>
                  <a:pt x="1208347" y="598364"/>
                </a:lnTo>
                <a:lnTo>
                  <a:pt x="1162831" y="620456"/>
                </a:lnTo>
                <a:lnTo>
                  <a:pt x="1109960" y="637772"/>
                </a:lnTo>
                <a:lnTo>
                  <a:pt x="1049620" y="650730"/>
                </a:lnTo>
                <a:lnTo>
                  <a:pt x="1048231" y="652119"/>
                </a:lnTo>
                <a:lnTo>
                  <a:pt x="1011765" y="684822"/>
                </a:lnTo>
                <a:lnTo>
                  <a:pt x="974135" y="707855"/>
                </a:lnTo>
                <a:lnTo>
                  <a:pt x="933120" y="724135"/>
                </a:lnTo>
                <a:lnTo>
                  <a:pt x="888931" y="733801"/>
                </a:lnTo>
                <a:lnTo>
                  <a:pt x="841780" y="736992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67999" y="2947987"/>
            <a:ext cx="0" cy="4019550"/>
          </a:xfrm>
          <a:custGeom>
            <a:avLst/>
            <a:gdLst/>
            <a:ahLst/>
            <a:cxnLst/>
            <a:rect l="l" t="t" r="r" b="b"/>
            <a:pathLst>
              <a:path h="4019550">
                <a:moveTo>
                  <a:pt x="0" y="0"/>
                </a:moveTo>
                <a:lnTo>
                  <a:pt x="0" y="4019549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88200" y="4107028"/>
            <a:ext cx="1015365" cy="71120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800" b="1" spc="-20" dirty="0">
                <a:solidFill>
                  <a:srgbClr val="E4E4E4"/>
                </a:solidFill>
                <a:latin typeface="Trebuchet MS"/>
                <a:cs typeface="Trebuchet MS"/>
              </a:rPr>
              <a:t>&gt;50%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800" b="1" spc="-10" dirty="0">
                <a:solidFill>
                  <a:srgbClr val="E4E4E4"/>
                </a:solidFill>
                <a:latin typeface="Trebuchet MS"/>
                <a:cs typeface="Trebuchet MS"/>
              </a:rPr>
              <a:t>gadījumu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13358" y="3114675"/>
            <a:ext cx="1278255" cy="3695700"/>
          </a:xfrm>
          <a:custGeom>
            <a:avLst/>
            <a:gdLst/>
            <a:ahLst/>
            <a:cxnLst/>
            <a:rect l="l" t="t" r="r" b="b"/>
            <a:pathLst>
              <a:path w="1278254" h="3695700">
                <a:moveTo>
                  <a:pt x="639587" y="627922"/>
                </a:moveTo>
                <a:lnTo>
                  <a:pt x="593112" y="624521"/>
                </a:lnTo>
                <a:lnTo>
                  <a:pt x="548755" y="614641"/>
                </a:lnTo>
                <a:lnTo>
                  <a:pt x="507003" y="598768"/>
                </a:lnTo>
                <a:lnTo>
                  <a:pt x="468342" y="577387"/>
                </a:lnTo>
                <a:lnTo>
                  <a:pt x="433258" y="550983"/>
                </a:lnTo>
                <a:lnTo>
                  <a:pt x="402237" y="520041"/>
                </a:lnTo>
                <a:lnTo>
                  <a:pt x="375767" y="485047"/>
                </a:lnTo>
                <a:lnTo>
                  <a:pt x="354332" y="446486"/>
                </a:lnTo>
                <a:lnTo>
                  <a:pt x="338419" y="404842"/>
                </a:lnTo>
                <a:lnTo>
                  <a:pt x="328515" y="360602"/>
                </a:lnTo>
                <a:lnTo>
                  <a:pt x="325106" y="314249"/>
                </a:lnTo>
                <a:lnTo>
                  <a:pt x="328512" y="267780"/>
                </a:lnTo>
                <a:lnTo>
                  <a:pt x="338410" y="223438"/>
                </a:lnTo>
                <a:lnTo>
                  <a:pt x="354313" y="181708"/>
                </a:lnTo>
                <a:lnTo>
                  <a:pt x="375738" y="143074"/>
                </a:lnTo>
                <a:lnTo>
                  <a:pt x="402198" y="108021"/>
                </a:lnTo>
                <a:lnTo>
                  <a:pt x="433211" y="77032"/>
                </a:lnTo>
                <a:lnTo>
                  <a:pt x="468291" y="50591"/>
                </a:lnTo>
                <a:lnTo>
                  <a:pt x="506953" y="29184"/>
                </a:lnTo>
                <a:lnTo>
                  <a:pt x="548713" y="13293"/>
                </a:lnTo>
                <a:lnTo>
                  <a:pt x="593086" y="3404"/>
                </a:lnTo>
                <a:lnTo>
                  <a:pt x="639587" y="0"/>
                </a:lnTo>
                <a:lnTo>
                  <a:pt x="685881" y="3404"/>
                </a:lnTo>
                <a:lnTo>
                  <a:pt x="730075" y="13293"/>
                </a:lnTo>
                <a:lnTo>
                  <a:pt x="771681" y="29184"/>
                </a:lnTo>
                <a:lnTo>
                  <a:pt x="810213" y="50591"/>
                </a:lnTo>
                <a:lnTo>
                  <a:pt x="845185" y="77032"/>
                </a:lnTo>
                <a:lnTo>
                  <a:pt x="876111" y="108021"/>
                </a:lnTo>
                <a:lnTo>
                  <a:pt x="902505" y="143074"/>
                </a:lnTo>
                <a:lnTo>
                  <a:pt x="923879" y="181708"/>
                </a:lnTo>
                <a:lnTo>
                  <a:pt x="939749" y="223438"/>
                </a:lnTo>
                <a:lnTo>
                  <a:pt x="949627" y="267780"/>
                </a:lnTo>
                <a:lnTo>
                  <a:pt x="953028" y="314249"/>
                </a:lnTo>
                <a:lnTo>
                  <a:pt x="949627" y="360602"/>
                </a:lnTo>
                <a:lnTo>
                  <a:pt x="939749" y="404842"/>
                </a:lnTo>
                <a:lnTo>
                  <a:pt x="923879" y="446486"/>
                </a:lnTo>
                <a:lnTo>
                  <a:pt x="902505" y="485047"/>
                </a:lnTo>
                <a:lnTo>
                  <a:pt x="876111" y="520041"/>
                </a:lnTo>
                <a:lnTo>
                  <a:pt x="845185" y="550983"/>
                </a:lnTo>
                <a:lnTo>
                  <a:pt x="810213" y="577387"/>
                </a:lnTo>
                <a:lnTo>
                  <a:pt x="771681" y="598768"/>
                </a:lnTo>
                <a:lnTo>
                  <a:pt x="730075" y="614641"/>
                </a:lnTo>
                <a:lnTo>
                  <a:pt x="685881" y="624521"/>
                </a:lnTo>
                <a:lnTo>
                  <a:pt x="639587" y="627922"/>
                </a:lnTo>
                <a:close/>
              </a:path>
              <a:path w="1278254" h="3695700">
                <a:moveTo>
                  <a:pt x="105211" y="2133689"/>
                </a:moveTo>
                <a:lnTo>
                  <a:pt x="97705" y="2133689"/>
                </a:lnTo>
                <a:lnTo>
                  <a:pt x="93893" y="2133227"/>
                </a:lnTo>
                <a:lnTo>
                  <a:pt x="53885" y="2120857"/>
                </a:lnTo>
                <a:lnTo>
                  <a:pt x="22859" y="2094898"/>
                </a:lnTo>
                <a:lnTo>
                  <a:pt x="3886" y="2059136"/>
                </a:lnTo>
                <a:lnTo>
                  <a:pt x="0" y="2017274"/>
                </a:lnTo>
                <a:lnTo>
                  <a:pt x="13270" y="1862242"/>
                </a:lnTo>
                <a:lnTo>
                  <a:pt x="45358" y="1515265"/>
                </a:lnTo>
                <a:lnTo>
                  <a:pt x="84679" y="1153520"/>
                </a:lnTo>
                <a:lnTo>
                  <a:pt x="119648" y="954183"/>
                </a:lnTo>
                <a:lnTo>
                  <a:pt x="139838" y="916161"/>
                </a:lnTo>
                <a:lnTo>
                  <a:pt x="162255" y="880822"/>
                </a:lnTo>
                <a:lnTo>
                  <a:pt x="187352" y="848285"/>
                </a:lnTo>
                <a:lnTo>
                  <a:pt x="215586" y="818670"/>
                </a:lnTo>
                <a:lnTo>
                  <a:pt x="247412" y="792094"/>
                </a:lnTo>
                <a:lnTo>
                  <a:pt x="283284" y="768676"/>
                </a:lnTo>
                <a:lnTo>
                  <a:pt x="323657" y="748536"/>
                </a:lnTo>
                <a:lnTo>
                  <a:pt x="368988" y="731791"/>
                </a:lnTo>
                <a:lnTo>
                  <a:pt x="419730" y="718561"/>
                </a:lnTo>
                <a:lnTo>
                  <a:pt x="476340" y="708963"/>
                </a:lnTo>
                <a:lnTo>
                  <a:pt x="539272" y="703118"/>
                </a:lnTo>
                <a:lnTo>
                  <a:pt x="608982" y="701143"/>
                </a:lnTo>
                <a:lnTo>
                  <a:pt x="669152" y="701143"/>
                </a:lnTo>
                <a:lnTo>
                  <a:pt x="738886" y="703118"/>
                </a:lnTo>
                <a:lnTo>
                  <a:pt x="801834" y="708963"/>
                </a:lnTo>
                <a:lnTo>
                  <a:pt x="858452" y="718561"/>
                </a:lnTo>
                <a:lnTo>
                  <a:pt x="909197" y="731791"/>
                </a:lnTo>
                <a:lnTo>
                  <a:pt x="954526" y="748536"/>
                </a:lnTo>
                <a:lnTo>
                  <a:pt x="994893" y="768676"/>
                </a:lnTo>
                <a:lnTo>
                  <a:pt x="1030757" y="792094"/>
                </a:lnTo>
                <a:lnTo>
                  <a:pt x="1062573" y="818670"/>
                </a:lnTo>
                <a:lnTo>
                  <a:pt x="1090798" y="848285"/>
                </a:lnTo>
                <a:lnTo>
                  <a:pt x="1115887" y="880822"/>
                </a:lnTo>
                <a:lnTo>
                  <a:pt x="1138298" y="916161"/>
                </a:lnTo>
                <a:lnTo>
                  <a:pt x="1158486" y="954183"/>
                </a:lnTo>
                <a:lnTo>
                  <a:pt x="1170557" y="999696"/>
                </a:lnTo>
                <a:lnTo>
                  <a:pt x="1177259" y="1037872"/>
                </a:lnTo>
                <a:lnTo>
                  <a:pt x="1184300" y="1084695"/>
                </a:lnTo>
                <a:lnTo>
                  <a:pt x="1191599" y="1138940"/>
                </a:lnTo>
                <a:lnTo>
                  <a:pt x="1197174" y="1184009"/>
                </a:lnTo>
                <a:lnTo>
                  <a:pt x="292537" y="1184009"/>
                </a:lnTo>
                <a:lnTo>
                  <a:pt x="209846" y="2039448"/>
                </a:lnTo>
                <a:lnTo>
                  <a:pt x="198759" y="2076976"/>
                </a:lnTo>
                <a:lnTo>
                  <a:pt x="175545" y="2106837"/>
                </a:lnTo>
                <a:lnTo>
                  <a:pt x="143323" y="2126565"/>
                </a:lnTo>
                <a:lnTo>
                  <a:pt x="105211" y="2133689"/>
                </a:lnTo>
                <a:close/>
              </a:path>
              <a:path w="1278254" h="3695700">
                <a:moveTo>
                  <a:pt x="375575" y="3695700"/>
                </a:moveTo>
                <a:lnTo>
                  <a:pt x="370493" y="3695700"/>
                </a:lnTo>
                <a:lnTo>
                  <a:pt x="366913" y="3695238"/>
                </a:lnTo>
                <a:lnTo>
                  <a:pt x="319946" y="3682404"/>
                </a:lnTo>
                <a:lnTo>
                  <a:pt x="282822" y="3653372"/>
                </a:lnTo>
                <a:lnTo>
                  <a:pt x="259188" y="3612474"/>
                </a:lnTo>
                <a:lnTo>
                  <a:pt x="252693" y="3564040"/>
                </a:lnTo>
                <a:lnTo>
                  <a:pt x="313095" y="1848081"/>
                </a:lnTo>
                <a:lnTo>
                  <a:pt x="292537" y="1184009"/>
                </a:lnTo>
                <a:lnTo>
                  <a:pt x="985596" y="1184009"/>
                </a:lnTo>
                <a:lnTo>
                  <a:pt x="965039" y="1848081"/>
                </a:lnTo>
                <a:lnTo>
                  <a:pt x="976296" y="2167874"/>
                </a:lnTo>
                <a:lnTo>
                  <a:pt x="639009" y="2167874"/>
                </a:lnTo>
                <a:lnTo>
                  <a:pt x="499265" y="3581133"/>
                </a:lnTo>
                <a:lnTo>
                  <a:pt x="486971" y="3626465"/>
                </a:lnTo>
                <a:lnTo>
                  <a:pt x="459811" y="3662799"/>
                </a:lnTo>
                <a:lnTo>
                  <a:pt x="421455" y="3686942"/>
                </a:lnTo>
                <a:lnTo>
                  <a:pt x="375575" y="3695700"/>
                </a:lnTo>
                <a:close/>
              </a:path>
              <a:path w="1278254" h="3695700">
                <a:moveTo>
                  <a:pt x="1180429" y="2133689"/>
                </a:moveTo>
                <a:lnTo>
                  <a:pt x="1172922" y="2133689"/>
                </a:lnTo>
                <a:lnTo>
                  <a:pt x="1134810" y="2126563"/>
                </a:lnTo>
                <a:lnTo>
                  <a:pt x="1102589" y="2106823"/>
                </a:lnTo>
                <a:lnTo>
                  <a:pt x="1079375" y="2076927"/>
                </a:lnTo>
                <a:lnTo>
                  <a:pt x="1068288" y="2039333"/>
                </a:lnTo>
                <a:lnTo>
                  <a:pt x="985596" y="1184009"/>
                </a:lnTo>
                <a:lnTo>
                  <a:pt x="1197174" y="1184009"/>
                </a:lnTo>
                <a:lnTo>
                  <a:pt x="1206650" y="1264802"/>
                </a:lnTo>
                <a:lnTo>
                  <a:pt x="1214242" y="1333968"/>
                </a:lnTo>
                <a:lnTo>
                  <a:pt x="1221772" y="1405659"/>
                </a:lnTo>
                <a:lnTo>
                  <a:pt x="1229160" y="1478650"/>
                </a:lnTo>
                <a:lnTo>
                  <a:pt x="1236325" y="1551717"/>
                </a:lnTo>
                <a:lnTo>
                  <a:pt x="1243188" y="1623635"/>
                </a:lnTo>
                <a:lnTo>
                  <a:pt x="1249668" y="1693180"/>
                </a:lnTo>
                <a:lnTo>
                  <a:pt x="1255686" y="1759127"/>
                </a:lnTo>
                <a:lnTo>
                  <a:pt x="1261161" y="1820252"/>
                </a:lnTo>
                <a:lnTo>
                  <a:pt x="1266014" y="1875329"/>
                </a:lnTo>
                <a:lnTo>
                  <a:pt x="1270164" y="1923136"/>
                </a:lnTo>
                <a:lnTo>
                  <a:pt x="1273531" y="1962446"/>
                </a:lnTo>
                <a:lnTo>
                  <a:pt x="1278134" y="2017159"/>
                </a:lnTo>
                <a:lnTo>
                  <a:pt x="1274247" y="2059087"/>
                </a:lnTo>
                <a:lnTo>
                  <a:pt x="1255250" y="2094913"/>
                </a:lnTo>
                <a:lnTo>
                  <a:pt x="1224241" y="2120859"/>
                </a:lnTo>
                <a:lnTo>
                  <a:pt x="1184240" y="2133227"/>
                </a:lnTo>
                <a:lnTo>
                  <a:pt x="1180429" y="2133689"/>
                </a:lnTo>
                <a:close/>
              </a:path>
              <a:path w="1278254" h="3695700">
                <a:moveTo>
                  <a:pt x="907640" y="3695700"/>
                </a:moveTo>
                <a:lnTo>
                  <a:pt x="902559" y="3695700"/>
                </a:lnTo>
                <a:lnTo>
                  <a:pt x="856727" y="3686942"/>
                </a:lnTo>
                <a:lnTo>
                  <a:pt x="818366" y="3662799"/>
                </a:lnTo>
                <a:lnTo>
                  <a:pt x="791179" y="3626465"/>
                </a:lnTo>
                <a:lnTo>
                  <a:pt x="778868" y="3581133"/>
                </a:lnTo>
                <a:lnTo>
                  <a:pt x="639009" y="2167874"/>
                </a:lnTo>
                <a:lnTo>
                  <a:pt x="976296" y="2167874"/>
                </a:lnTo>
                <a:lnTo>
                  <a:pt x="1025441" y="3564040"/>
                </a:lnTo>
                <a:lnTo>
                  <a:pt x="1018946" y="3612474"/>
                </a:lnTo>
                <a:lnTo>
                  <a:pt x="995312" y="3653372"/>
                </a:lnTo>
                <a:lnTo>
                  <a:pt x="958187" y="3682404"/>
                </a:lnTo>
                <a:lnTo>
                  <a:pt x="911221" y="3695238"/>
                </a:lnTo>
                <a:lnTo>
                  <a:pt x="907640" y="369570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57975" y="2976562"/>
            <a:ext cx="0" cy="4019550"/>
          </a:xfrm>
          <a:custGeom>
            <a:avLst/>
            <a:gdLst/>
            <a:ahLst/>
            <a:cxnLst/>
            <a:rect l="l" t="t" r="r" b="b"/>
            <a:pathLst>
              <a:path h="4019550">
                <a:moveTo>
                  <a:pt x="0" y="0"/>
                </a:moveTo>
                <a:lnTo>
                  <a:pt x="0" y="4019549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20900" y="3843610"/>
            <a:ext cx="4015740" cy="1054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sz="1800" spc="65" dirty="0">
                <a:solidFill>
                  <a:srgbClr val="E44D24"/>
                </a:solidFill>
                <a:latin typeface="Trebuchet MS"/>
                <a:cs typeface="Trebuchet MS"/>
              </a:rPr>
              <a:t>Aizdomās</a:t>
            </a:r>
            <a:r>
              <a:rPr sz="1800" spc="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E44D24"/>
                </a:solidFill>
                <a:latin typeface="Trebuchet MS"/>
                <a:cs typeface="Trebuchet MS"/>
              </a:rPr>
              <a:t>turēto</a:t>
            </a:r>
            <a:r>
              <a:rPr sz="1800" spc="1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personu</a:t>
            </a:r>
            <a:r>
              <a:rPr sz="1800" spc="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E44D24"/>
                </a:solidFill>
                <a:latin typeface="Trebuchet MS"/>
                <a:cs typeface="Trebuchet MS"/>
              </a:rPr>
              <a:t>vecums </a:t>
            </a:r>
            <a:r>
              <a:rPr sz="1800" spc="-20" dirty="0">
                <a:solidFill>
                  <a:srgbClr val="E44D24"/>
                </a:solidFill>
                <a:latin typeface="Trebuchet MS"/>
                <a:cs typeface="Trebuchet MS"/>
              </a:rPr>
              <a:t>variē</a:t>
            </a:r>
            <a:r>
              <a:rPr sz="1800" spc="-9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E44D24"/>
                </a:solidFill>
                <a:latin typeface="Trebuchet MS"/>
                <a:cs typeface="Trebuchet MS"/>
              </a:rPr>
              <a:t>11</a:t>
            </a:r>
            <a:r>
              <a:rPr sz="1800" spc="-9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līdz</a:t>
            </a:r>
            <a:r>
              <a:rPr sz="1800" spc="-9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E44D24"/>
                </a:solidFill>
                <a:latin typeface="Trebuchet MS"/>
                <a:cs typeface="Trebuchet MS"/>
              </a:rPr>
              <a:t>83</a:t>
            </a:r>
            <a:r>
              <a:rPr sz="1800" spc="-9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E44D24"/>
                </a:solidFill>
                <a:latin typeface="Trebuchet MS"/>
                <a:cs typeface="Trebuchet MS"/>
              </a:rPr>
              <a:t>gadiem,</a:t>
            </a:r>
            <a:r>
              <a:rPr sz="1800" spc="-9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E44D24"/>
                </a:solidFill>
                <a:latin typeface="Trebuchet MS"/>
                <a:cs typeface="Trebuchet MS"/>
              </a:rPr>
              <a:t>tomēr</a:t>
            </a:r>
            <a:r>
              <a:rPr sz="1800" spc="-9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E44D24"/>
                </a:solidFill>
                <a:latin typeface="Trebuchet MS"/>
                <a:cs typeface="Trebuchet MS"/>
              </a:rPr>
              <a:t>86</a:t>
            </a:r>
            <a:r>
              <a:rPr sz="1800" spc="-9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245" dirty="0">
                <a:solidFill>
                  <a:srgbClr val="E44D24"/>
                </a:solidFill>
                <a:latin typeface="Trebuchet MS"/>
                <a:cs typeface="Trebuchet MS"/>
              </a:rPr>
              <a:t>%</a:t>
            </a:r>
            <a:r>
              <a:rPr sz="1800" spc="-9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E44D24"/>
                </a:solidFill>
                <a:latin typeface="Trebuchet MS"/>
                <a:cs typeface="Trebuchet MS"/>
              </a:rPr>
              <a:t>no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tām</a:t>
            </a:r>
            <a:r>
              <a:rPr sz="1800" spc="-9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E44D24"/>
                </a:solidFill>
                <a:latin typeface="Trebuchet MS"/>
                <a:cs typeface="Trebuchet MS"/>
              </a:rPr>
              <a:t>ir</a:t>
            </a:r>
            <a:r>
              <a:rPr sz="1800" spc="-9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E44D24"/>
                </a:solidFill>
                <a:latin typeface="Trebuchet MS"/>
                <a:cs typeface="Trebuchet MS"/>
              </a:rPr>
              <a:t>pilngadīgas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47825" y="391477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399" y="304799"/>
                </a:moveTo>
                <a:lnTo>
                  <a:pt x="104224" y="297029"/>
                </a:lnTo>
                <a:lnTo>
                  <a:pt x="62388" y="275391"/>
                </a:lnTo>
                <a:lnTo>
                  <a:pt x="29400" y="242399"/>
                </a:lnTo>
                <a:lnTo>
                  <a:pt x="7768" y="200564"/>
                </a:lnTo>
                <a:lnTo>
                  <a:pt x="0" y="152399"/>
                </a:lnTo>
                <a:lnTo>
                  <a:pt x="7768" y="104224"/>
                </a:lnTo>
                <a:lnTo>
                  <a:pt x="29400" y="62388"/>
                </a:lnTo>
                <a:lnTo>
                  <a:pt x="62388" y="29400"/>
                </a:lnTo>
                <a:lnTo>
                  <a:pt x="104224" y="7768"/>
                </a:lnTo>
                <a:lnTo>
                  <a:pt x="152399" y="0"/>
                </a:lnTo>
                <a:lnTo>
                  <a:pt x="181854" y="2864"/>
                </a:lnTo>
                <a:lnTo>
                  <a:pt x="209378" y="11084"/>
                </a:lnTo>
                <a:lnTo>
                  <a:pt x="234452" y="24102"/>
                </a:lnTo>
                <a:lnTo>
                  <a:pt x="256555" y="41357"/>
                </a:lnTo>
                <a:lnTo>
                  <a:pt x="196091" y="101822"/>
                </a:lnTo>
                <a:lnTo>
                  <a:pt x="99174" y="101822"/>
                </a:lnTo>
                <a:lnTo>
                  <a:pt x="58597" y="142398"/>
                </a:lnTo>
                <a:lnTo>
                  <a:pt x="147647" y="231438"/>
                </a:lnTo>
                <a:lnTo>
                  <a:pt x="281060" y="231438"/>
                </a:lnTo>
                <a:lnTo>
                  <a:pt x="275391" y="242399"/>
                </a:lnTo>
                <a:lnTo>
                  <a:pt x="242399" y="275391"/>
                </a:lnTo>
                <a:lnTo>
                  <a:pt x="200564" y="297029"/>
                </a:lnTo>
                <a:lnTo>
                  <a:pt x="152399" y="304799"/>
                </a:lnTo>
                <a:close/>
              </a:path>
              <a:path w="304800" h="304800">
                <a:moveTo>
                  <a:pt x="281060" y="231438"/>
                </a:moveTo>
                <a:lnTo>
                  <a:pt x="147647" y="231438"/>
                </a:lnTo>
                <a:lnTo>
                  <a:pt x="290607" y="88477"/>
                </a:lnTo>
                <a:lnTo>
                  <a:pt x="296630" y="103464"/>
                </a:lnTo>
                <a:lnTo>
                  <a:pt x="301086" y="119167"/>
                </a:lnTo>
                <a:lnTo>
                  <a:pt x="303850" y="135505"/>
                </a:lnTo>
                <a:lnTo>
                  <a:pt x="304799" y="152399"/>
                </a:lnTo>
                <a:lnTo>
                  <a:pt x="297029" y="200564"/>
                </a:lnTo>
                <a:lnTo>
                  <a:pt x="281060" y="231438"/>
                </a:lnTo>
                <a:close/>
              </a:path>
              <a:path w="304800" h="304800">
                <a:moveTo>
                  <a:pt x="147637" y="150275"/>
                </a:moveTo>
                <a:lnTo>
                  <a:pt x="99174" y="101822"/>
                </a:lnTo>
                <a:lnTo>
                  <a:pt x="196091" y="101822"/>
                </a:lnTo>
                <a:lnTo>
                  <a:pt x="147637" y="150275"/>
                </a:lnTo>
                <a:close/>
              </a:path>
            </a:pathLst>
          </a:custGeom>
          <a:solidFill>
            <a:srgbClr val="E44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20900" y="5034235"/>
            <a:ext cx="3972560" cy="1739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sz="1800" spc="-10" dirty="0">
                <a:solidFill>
                  <a:srgbClr val="E44D24"/>
                </a:solidFill>
                <a:latin typeface="Trebuchet MS"/>
                <a:cs typeface="Trebuchet MS"/>
              </a:rPr>
              <a:t>Galvenokārt</a:t>
            </a:r>
            <a:r>
              <a:rPr sz="1800" spc="-5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E44D24"/>
                </a:solidFill>
                <a:latin typeface="Trebuchet MS"/>
                <a:cs typeface="Trebuchet MS"/>
              </a:rPr>
              <a:t>ir</a:t>
            </a:r>
            <a:r>
              <a:rPr sz="1800" spc="-5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pilngadīgi</a:t>
            </a:r>
            <a:r>
              <a:rPr sz="1800" spc="-5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E44D24"/>
                </a:solidFill>
                <a:latin typeface="Trebuchet MS"/>
                <a:cs typeface="Trebuchet MS"/>
              </a:rPr>
              <a:t>vīrieši,</a:t>
            </a:r>
            <a:r>
              <a:rPr sz="1800" spc="-5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E44D24"/>
                </a:solidFill>
                <a:latin typeface="Trebuchet MS"/>
                <a:cs typeface="Trebuchet MS"/>
              </a:rPr>
              <a:t>kuri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agrāk</a:t>
            </a:r>
            <a:r>
              <a:rPr sz="1800" spc="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saukti</a:t>
            </a:r>
            <a:r>
              <a:rPr sz="1800" spc="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E44D24"/>
                </a:solidFill>
                <a:latin typeface="Trebuchet MS"/>
                <a:cs typeface="Trebuchet MS"/>
              </a:rPr>
              <a:t>pie</a:t>
            </a:r>
            <a:r>
              <a:rPr sz="1800" spc="1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E44D24"/>
                </a:solidFill>
                <a:latin typeface="Trebuchet MS"/>
                <a:cs typeface="Trebuchet MS"/>
              </a:rPr>
              <a:t>kriminālatbildības</a:t>
            </a:r>
            <a:r>
              <a:rPr sz="1800" spc="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E44D24"/>
                </a:solidFill>
                <a:latin typeface="Trebuchet MS"/>
                <a:cs typeface="Trebuchet MS"/>
              </a:rPr>
              <a:t>par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dažādu</a:t>
            </a:r>
            <a:r>
              <a:rPr sz="1800" spc="12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noziedzīgu</a:t>
            </a:r>
            <a:r>
              <a:rPr sz="1800" spc="12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E44D24"/>
                </a:solidFill>
                <a:latin typeface="Trebuchet MS"/>
                <a:cs typeface="Trebuchet MS"/>
              </a:rPr>
              <a:t>nodarījumu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izdarīšanu,</a:t>
            </a:r>
            <a:r>
              <a:rPr sz="1800" spc="-10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E44D24"/>
                </a:solidFill>
                <a:latin typeface="Trebuchet MS"/>
                <a:cs typeface="Trebuchet MS"/>
              </a:rPr>
              <a:t>t.sk.</a:t>
            </a:r>
            <a:r>
              <a:rPr sz="1800" spc="-9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E44D24"/>
                </a:solidFill>
                <a:latin typeface="Trebuchet MS"/>
                <a:cs typeface="Trebuchet MS"/>
              </a:rPr>
              <a:t>pret</a:t>
            </a:r>
            <a:r>
              <a:rPr sz="1800" spc="-9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4D24"/>
                </a:solidFill>
                <a:latin typeface="Trebuchet MS"/>
                <a:cs typeface="Trebuchet MS"/>
              </a:rPr>
              <a:t>tikumību</a:t>
            </a:r>
            <a:r>
              <a:rPr sz="1800" spc="-9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E44D24"/>
                </a:solidFill>
                <a:latin typeface="Trebuchet MS"/>
                <a:cs typeface="Trebuchet MS"/>
              </a:rPr>
              <a:t>un </a:t>
            </a:r>
            <a:r>
              <a:rPr sz="1800" spc="-10" dirty="0">
                <a:solidFill>
                  <a:srgbClr val="E44D24"/>
                </a:solidFill>
                <a:latin typeface="Trebuchet MS"/>
                <a:cs typeface="Trebuchet MS"/>
              </a:rPr>
              <a:t>dzimumneaizskaramību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47825" y="5105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399" y="304799"/>
                </a:moveTo>
                <a:lnTo>
                  <a:pt x="104224" y="297029"/>
                </a:lnTo>
                <a:lnTo>
                  <a:pt x="62388" y="275391"/>
                </a:lnTo>
                <a:lnTo>
                  <a:pt x="29400" y="242399"/>
                </a:lnTo>
                <a:lnTo>
                  <a:pt x="7768" y="200564"/>
                </a:lnTo>
                <a:lnTo>
                  <a:pt x="0" y="152399"/>
                </a:lnTo>
                <a:lnTo>
                  <a:pt x="7768" y="104224"/>
                </a:lnTo>
                <a:lnTo>
                  <a:pt x="29400" y="62388"/>
                </a:lnTo>
                <a:lnTo>
                  <a:pt x="62388" y="29400"/>
                </a:lnTo>
                <a:lnTo>
                  <a:pt x="104224" y="7768"/>
                </a:lnTo>
                <a:lnTo>
                  <a:pt x="152399" y="0"/>
                </a:lnTo>
                <a:lnTo>
                  <a:pt x="181854" y="2864"/>
                </a:lnTo>
                <a:lnTo>
                  <a:pt x="209378" y="11084"/>
                </a:lnTo>
                <a:lnTo>
                  <a:pt x="234452" y="24102"/>
                </a:lnTo>
                <a:lnTo>
                  <a:pt x="256555" y="41357"/>
                </a:lnTo>
                <a:lnTo>
                  <a:pt x="196091" y="101822"/>
                </a:lnTo>
                <a:lnTo>
                  <a:pt x="99174" y="101822"/>
                </a:lnTo>
                <a:lnTo>
                  <a:pt x="58597" y="142398"/>
                </a:lnTo>
                <a:lnTo>
                  <a:pt x="147647" y="231438"/>
                </a:lnTo>
                <a:lnTo>
                  <a:pt x="281060" y="231438"/>
                </a:lnTo>
                <a:lnTo>
                  <a:pt x="275391" y="242399"/>
                </a:lnTo>
                <a:lnTo>
                  <a:pt x="242399" y="275391"/>
                </a:lnTo>
                <a:lnTo>
                  <a:pt x="200564" y="297029"/>
                </a:lnTo>
                <a:lnTo>
                  <a:pt x="152399" y="304799"/>
                </a:lnTo>
                <a:close/>
              </a:path>
              <a:path w="304800" h="304800">
                <a:moveTo>
                  <a:pt x="281060" y="231438"/>
                </a:moveTo>
                <a:lnTo>
                  <a:pt x="147647" y="231438"/>
                </a:lnTo>
                <a:lnTo>
                  <a:pt x="290607" y="88477"/>
                </a:lnTo>
                <a:lnTo>
                  <a:pt x="296630" y="103464"/>
                </a:lnTo>
                <a:lnTo>
                  <a:pt x="301086" y="119167"/>
                </a:lnTo>
                <a:lnTo>
                  <a:pt x="303850" y="135505"/>
                </a:lnTo>
                <a:lnTo>
                  <a:pt x="304799" y="152399"/>
                </a:lnTo>
                <a:lnTo>
                  <a:pt x="297029" y="200564"/>
                </a:lnTo>
                <a:lnTo>
                  <a:pt x="281060" y="231438"/>
                </a:lnTo>
                <a:close/>
              </a:path>
              <a:path w="304800" h="304800">
                <a:moveTo>
                  <a:pt x="147637" y="150275"/>
                </a:moveTo>
                <a:lnTo>
                  <a:pt x="99174" y="101822"/>
                </a:lnTo>
                <a:lnTo>
                  <a:pt x="196091" y="101822"/>
                </a:lnTo>
                <a:lnTo>
                  <a:pt x="147637" y="150275"/>
                </a:lnTo>
                <a:close/>
              </a:path>
            </a:pathLst>
          </a:custGeom>
          <a:solidFill>
            <a:srgbClr val="E44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58367" y="3496270"/>
            <a:ext cx="0" cy="2219960"/>
          </a:xfrm>
          <a:custGeom>
            <a:avLst/>
            <a:gdLst/>
            <a:ahLst/>
            <a:cxnLst/>
            <a:rect l="l" t="t" r="r" b="b"/>
            <a:pathLst>
              <a:path h="2219960">
                <a:moveTo>
                  <a:pt x="0" y="0"/>
                </a:moveTo>
                <a:lnTo>
                  <a:pt x="0" y="2219371"/>
                </a:lnTo>
              </a:path>
            </a:pathLst>
          </a:custGeom>
          <a:ln w="9530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798675" y="3623214"/>
            <a:ext cx="2378075" cy="156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100"/>
              </a:lnSpc>
              <a:spcBef>
                <a:spcPts val="100"/>
              </a:spcBef>
            </a:pPr>
            <a:r>
              <a:rPr sz="4150" dirty="0">
                <a:solidFill>
                  <a:srgbClr val="E44D24"/>
                </a:solidFill>
                <a:latin typeface="Trebuchet MS"/>
                <a:cs typeface="Trebuchet MS"/>
              </a:rPr>
              <a:t>cietušas</a:t>
            </a:r>
            <a:r>
              <a:rPr sz="4150" spc="-254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4150" spc="-140" dirty="0">
                <a:solidFill>
                  <a:srgbClr val="E44D24"/>
                </a:solidFill>
                <a:latin typeface="Trebuchet MS"/>
                <a:cs typeface="Trebuchet MS"/>
              </a:rPr>
              <a:t>ir </a:t>
            </a:r>
            <a:r>
              <a:rPr sz="4150" spc="-10" dirty="0">
                <a:solidFill>
                  <a:srgbClr val="E44D24"/>
                </a:solidFill>
                <a:latin typeface="Trebuchet MS"/>
                <a:cs typeface="Trebuchet MS"/>
              </a:rPr>
              <a:t>sievietes</a:t>
            </a:r>
            <a:endParaRPr sz="41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04988" y="3381333"/>
            <a:ext cx="3374390" cy="2171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50" spc="1000" dirty="0">
                <a:solidFill>
                  <a:srgbClr val="E44D24"/>
                </a:solidFill>
                <a:latin typeface="Trebuchet MS"/>
                <a:cs typeface="Trebuchet MS"/>
              </a:rPr>
              <a:t>95%</a:t>
            </a:r>
            <a:endParaRPr sz="140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98199" y="5747513"/>
            <a:ext cx="5738495" cy="702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300"/>
              </a:lnSpc>
              <a:spcBef>
                <a:spcPts val="95"/>
              </a:spcBef>
            </a:pPr>
            <a:r>
              <a:rPr sz="1800" spc="-35" dirty="0">
                <a:solidFill>
                  <a:srgbClr val="4B4B4B"/>
                </a:solidFill>
                <a:latin typeface="Trebuchet MS"/>
                <a:cs typeface="Trebuchet MS"/>
              </a:rPr>
              <a:t>Nepilngadīgo</a:t>
            </a:r>
            <a:r>
              <a:rPr sz="1800" spc="-14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B4B4B"/>
                </a:solidFill>
                <a:latin typeface="Trebuchet MS"/>
                <a:cs typeface="Trebuchet MS"/>
              </a:rPr>
              <a:t>kā</a:t>
            </a:r>
            <a:r>
              <a:rPr sz="1800" spc="-1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B4B4B"/>
                </a:solidFill>
                <a:latin typeface="Trebuchet MS"/>
                <a:cs typeface="Trebuchet MS"/>
              </a:rPr>
              <a:t>cietušo</a:t>
            </a:r>
            <a:r>
              <a:rPr sz="1800" spc="-1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4B4B4B"/>
                </a:solidFill>
                <a:latin typeface="Trebuchet MS"/>
                <a:cs typeface="Trebuchet MS"/>
              </a:rPr>
              <a:t>īpatsvars</a:t>
            </a:r>
            <a:r>
              <a:rPr sz="1800" spc="-1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4B4B4B"/>
                </a:solidFill>
                <a:latin typeface="Trebuchet MS"/>
                <a:cs typeface="Trebuchet MS"/>
              </a:rPr>
              <a:t>ir</a:t>
            </a:r>
            <a:r>
              <a:rPr sz="1800" spc="-1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B4B4B"/>
                </a:solidFill>
                <a:latin typeface="Trebuchet MS"/>
                <a:cs typeface="Trebuchet MS"/>
              </a:rPr>
              <a:t>lielāks</a:t>
            </a:r>
            <a:r>
              <a:rPr sz="1800" spc="-14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B4B4B"/>
                </a:solidFill>
                <a:latin typeface="Trebuchet MS"/>
                <a:cs typeface="Trebuchet MS"/>
              </a:rPr>
              <a:t>salīdzinājumā</a:t>
            </a:r>
            <a:r>
              <a:rPr sz="1800" spc="-1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B4B4B"/>
                </a:solidFill>
                <a:latin typeface="Trebuchet MS"/>
                <a:cs typeface="Trebuchet MS"/>
              </a:rPr>
              <a:t>ar </a:t>
            </a:r>
            <a:r>
              <a:rPr sz="1800" spc="-40" dirty="0">
                <a:solidFill>
                  <a:srgbClr val="4B4B4B"/>
                </a:solidFill>
                <a:latin typeface="Trebuchet MS"/>
                <a:cs typeface="Trebuchet MS"/>
              </a:rPr>
              <a:t>pilngadīgām</a:t>
            </a:r>
            <a:r>
              <a:rPr sz="1800" spc="-114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B4B4B"/>
                </a:solidFill>
                <a:latin typeface="Trebuchet MS"/>
                <a:cs typeface="Trebuchet MS"/>
              </a:rPr>
              <a:t>personām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43050" y="7424737"/>
            <a:ext cx="15754350" cy="0"/>
          </a:xfrm>
          <a:custGeom>
            <a:avLst/>
            <a:gdLst/>
            <a:ahLst/>
            <a:cxnLst/>
            <a:rect l="l" t="t" r="r" b="b"/>
            <a:pathLst>
              <a:path w="15754350">
                <a:moveTo>
                  <a:pt x="15754348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00250" y="8786812"/>
            <a:ext cx="15440025" cy="0"/>
          </a:xfrm>
          <a:custGeom>
            <a:avLst/>
            <a:gdLst/>
            <a:ahLst/>
            <a:cxnLst/>
            <a:rect l="l" t="t" r="r" b="b"/>
            <a:pathLst>
              <a:path w="15440025">
                <a:moveTo>
                  <a:pt x="15440023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276569" y="7774844"/>
            <a:ext cx="1443355" cy="965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150" spc="285" dirty="0">
                <a:solidFill>
                  <a:srgbClr val="E44D24"/>
                </a:solidFill>
                <a:latin typeface="Trebuchet MS"/>
                <a:cs typeface="Trebuchet MS"/>
              </a:rPr>
              <a:t>84%</a:t>
            </a:r>
            <a:endParaRPr sz="61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40924" y="7890638"/>
            <a:ext cx="2444750" cy="702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300"/>
              </a:lnSpc>
              <a:spcBef>
                <a:spcPts val="95"/>
              </a:spcBef>
            </a:pPr>
            <a:r>
              <a:rPr sz="1800" spc="-60" dirty="0">
                <a:solidFill>
                  <a:srgbClr val="E44D24"/>
                </a:solidFill>
                <a:latin typeface="Trebuchet MS"/>
                <a:cs typeface="Trebuchet MS"/>
              </a:rPr>
              <a:t>gadījumu</a:t>
            </a:r>
            <a:r>
              <a:rPr sz="1800" spc="-12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E44D24"/>
                </a:solidFill>
                <a:latin typeface="Trebuchet MS"/>
                <a:cs typeface="Trebuchet MS"/>
              </a:rPr>
              <a:t>cietušie</a:t>
            </a:r>
            <a:r>
              <a:rPr sz="1800" spc="-12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E44D24"/>
                </a:solidFill>
                <a:latin typeface="Trebuchet MS"/>
                <a:cs typeface="Trebuchet MS"/>
              </a:rPr>
              <a:t>ir </a:t>
            </a:r>
            <a:r>
              <a:rPr sz="1800" spc="-30" dirty="0">
                <a:solidFill>
                  <a:srgbClr val="E44D24"/>
                </a:solidFill>
                <a:latin typeface="Trebuchet MS"/>
                <a:cs typeface="Trebuchet MS"/>
              </a:rPr>
              <a:t>pazinuši</a:t>
            </a:r>
            <a:r>
              <a:rPr sz="1800" spc="-15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E44D24"/>
                </a:solidFill>
                <a:latin typeface="Trebuchet MS"/>
                <a:cs typeface="Trebuchet MS"/>
              </a:rPr>
              <a:t>aizdomās</a:t>
            </a:r>
            <a:r>
              <a:rPr sz="1800" spc="-14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E44D24"/>
                </a:solidFill>
                <a:latin typeface="Trebuchet MS"/>
                <a:cs typeface="Trebuchet MS"/>
              </a:rPr>
              <a:t>turēto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68700" y="8822519"/>
            <a:ext cx="1186815" cy="611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95"/>
              </a:spcBef>
            </a:pPr>
            <a:r>
              <a:rPr sz="1550" spc="-45" dirty="0">
                <a:solidFill>
                  <a:srgbClr val="294E66"/>
                </a:solidFill>
                <a:latin typeface="Trebuchet MS"/>
                <a:cs typeface="Trebuchet MS"/>
              </a:rPr>
              <a:t>bijuši</a:t>
            </a:r>
            <a:r>
              <a:rPr sz="1550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paziņas </a:t>
            </a:r>
            <a:r>
              <a:rPr sz="1550" spc="-35" dirty="0">
                <a:solidFill>
                  <a:srgbClr val="294E66"/>
                </a:solidFill>
                <a:latin typeface="Trebuchet MS"/>
                <a:cs typeface="Trebuchet MS"/>
              </a:rPr>
              <a:t>vai</a:t>
            </a:r>
            <a:r>
              <a:rPr sz="1550" spc="-1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draugi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54787" y="8727213"/>
            <a:ext cx="1273810" cy="840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50" spc="300" dirty="0">
                <a:latin typeface="Trebuchet MS"/>
                <a:cs typeface="Trebuchet MS"/>
              </a:rPr>
              <a:t>62%</a:t>
            </a:r>
            <a:endParaRPr sz="53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02475" y="9018647"/>
            <a:ext cx="387985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tēvs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86740" y="8755788"/>
            <a:ext cx="896619" cy="840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50" spc="390" dirty="0">
                <a:latin typeface="Trebuchet MS"/>
                <a:cs typeface="Trebuchet MS"/>
              </a:rPr>
              <a:t>8%</a:t>
            </a:r>
            <a:endParaRPr sz="53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31399" y="8990072"/>
            <a:ext cx="598805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patēvs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96615" y="8727213"/>
            <a:ext cx="896619" cy="840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50" spc="390" dirty="0">
                <a:latin typeface="Trebuchet MS"/>
                <a:cs typeface="Trebuchet MS"/>
              </a:rPr>
              <a:t>7%</a:t>
            </a:r>
            <a:endParaRPr sz="53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484099" y="8990072"/>
            <a:ext cx="1154430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cits</a:t>
            </a:r>
            <a:r>
              <a:rPr sz="1550" spc="-1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radinieks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549315" y="8727213"/>
            <a:ext cx="896619" cy="840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50" spc="390" dirty="0">
                <a:latin typeface="Trebuchet MS"/>
                <a:cs typeface="Trebuchet MS"/>
              </a:rPr>
              <a:t>5%</a:t>
            </a:r>
            <a:endParaRPr sz="53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055975" y="8990072"/>
            <a:ext cx="497840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brālis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06890" y="8727213"/>
            <a:ext cx="896619" cy="840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50" spc="390" dirty="0">
                <a:latin typeface="Trebuchet MS"/>
                <a:cs typeface="Trebuchet MS"/>
              </a:rPr>
              <a:t>2%</a:t>
            </a:r>
            <a:endParaRPr sz="535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321498" y="8785026"/>
            <a:ext cx="8791575" cy="838200"/>
            <a:chOff x="5321498" y="8785026"/>
            <a:chExt cx="8791575" cy="838200"/>
          </a:xfrm>
        </p:grpSpPr>
        <p:sp>
          <p:nvSpPr>
            <p:cNvPr id="33" name="object 33"/>
            <p:cNvSpPr/>
            <p:nvPr/>
          </p:nvSpPr>
          <p:spPr>
            <a:xfrm>
              <a:off x="14108310" y="8785026"/>
              <a:ext cx="0" cy="838200"/>
            </a:xfrm>
            <a:custGeom>
              <a:avLst/>
              <a:gdLst/>
              <a:ahLst/>
              <a:cxnLst/>
              <a:rect l="l" t="t" r="r" b="b"/>
              <a:pathLst>
                <a:path h="838200">
                  <a:moveTo>
                    <a:pt x="0" y="0"/>
                  </a:moveTo>
                  <a:lnTo>
                    <a:pt x="0" y="838204"/>
                  </a:lnTo>
                </a:path>
              </a:pathLst>
            </a:custGeom>
            <a:ln w="948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26260" y="8785026"/>
              <a:ext cx="0" cy="838200"/>
            </a:xfrm>
            <a:custGeom>
              <a:avLst/>
              <a:gdLst/>
              <a:ahLst/>
              <a:cxnLst/>
              <a:rect l="l" t="t" r="r" b="b"/>
              <a:pathLst>
                <a:path h="838200">
                  <a:moveTo>
                    <a:pt x="0" y="0"/>
                  </a:moveTo>
                  <a:lnTo>
                    <a:pt x="0" y="838204"/>
                  </a:lnTo>
                </a:path>
              </a:pathLst>
            </a:custGeom>
            <a:ln w="948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250435" y="8785026"/>
              <a:ext cx="0" cy="838200"/>
            </a:xfrm>
            <a:custGeom>
              <a:avLst/>
              <a:gdLst/>
              <a:ahLst/>
              <a:cxnLst/>
              <a:rect l="l" t="t" r="r" b="b"/>
              <a:pathLst>
                <a:path h="838200">
                  <a:moveTo>
                    <a:pt x="0" y="0"/>
                  </a:moveTo>
                  <a:lnTo>
                    <a:pt x="0" y="838204"/>
                  </a:lnTo>
                </a:path>
              </a:pathLst>
            </a:custGeom>
            <a:ln w="948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174610" y="8785026"/>
              <a:ext cx="0" cy="838200"/>
            </a:xfrm>
            <a:custGeom>
              <a:avLst/>
              <a:gdLst/>
              <a:ahLst/>
              <a:cxnLst/>
              <a:rect l="l" t="t" r="r" b="b"/>
              <a:pathLst>
                <a:path h="838200">
                  <a:moveTo>
                    <a:pt x="0" y="0"/>
                  </a:moveTo>
                  <a:lnTo>
                    <a:pt x="0" y="838204"/>
                  </a:lnTo>
                </a:path>
              </a:pathLst>
            </a:custGeom>
            <a:ln w="948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60875">
              <a:lnSpc>
                <a:spcPct val="100000"/>
              </a:lnSpc>
              <a:spcBef>
                <a:spcPts val="100"/>
              </a:spcBef>
            </a:pPr>
            <a:r>
              <a:rPr dirty="0"/>
              <a:t>Bērnu</a:t>
            </a:r>
            <a:r>
              <a:rPr spc="-145" dirty="0"/>
              <a:t> </a:t>
            </a:r>
            <a:r>
              <a:rPr spc="50" dirty="0"/>
              <a:t>drošība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80159" y="3434159"/>
            <a:ext cx="58928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solidFill>
                  <a:srgbClr val="8EC2A6"/>
                </a:solidFill>
                <a:latin typeface="Trebuchet MS"/>
                <a:cs typeface="Trebuchet MS"/>
              </a:rPr>
              <a:t>58.35%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6796" y="3283545"/>
            <a:ext cx="58928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solidFill>
                  <a:srgbClr val="DB5356"/>
                </a:solidFill>
                <a:latin typeface="Trebuchet MS"/>
                <a:cs typeface="Trebuchet MS"/>
              </a:rPr>
              <a:t>19.45%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2605" y="4323258"/>
            <a:ext cx="58928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solidFill>
                  <a:srgbClr val="F0CB69"/>
                </a:solidFill>
                <a:latin typeface="Trebuchet MS"/>
                <a:cs typeface="Trebuchet MS"/>
              </a:rPr>
              <a:t>11.00%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50014" y="4811712"/>
            <a:ext cx="58928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solidFill>
                  <a:srgbClr val="5EB6E4"/>
                </a:solidFill>
                <a:latin typeface="Trebuchet MS"/>
                <a:cs typeface="Trebuchet MS"/>
              </a:rPr>
              <a:t>11.20%</a:t>
            </a:r>
            <a:endParaRPr sz="135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62287" y="3086129"/>
            <a:ext cx="5921375" cy="2948305"/>
            <a:chOff x="3062287" y="3086129"/>
            <a:chExt cx="5921375" cy="2948305"/>
          </a:xfrm>
        </p:grpSpPr>
        <p:sp>
          <p:nvSpPr>
            <p:cNvPr id="8" name="object 8"/>
            <p:cNvSpPr/>
            <p:nvPr/>
          </p:nvSpPr>
          <p:spPr>
            <a:xfrm>
              <a:off x="4156425" y="3618265"/>
              <a:ext cx="58419" cy="76200"/>
            </a:xfrm>
            <a:custGeom>
              <a:avLst/>
              <a:gdLst/>
              <a:ahLst/>
              <a:cxnLst/>
              <a:rect l="l" t="t" r="r" b="b"/>
              <a:pathLst>
                <a:path w="58420" h="76200">
                  <a:moveTo>
                    <a:pt x="57965" y="75581"/>
                  </a:moveTo>
                  <a:lnTo>
                    <a:pt x="34779" y="45349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8EC2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62287" y="3086129"/>
              <a:ext cx="3706495" cy="2943225"/>
            </a:xfrm>
            <a:custGeom>
              <a:avLst/>
              <a:gdLst/>
              <a:ahLst/>
              <a:cxnLst/>
              <a:rect l="l" t="t" r="r" b="b"/>
              <a:pathLst>
                <a:path w="3706495" h="2943225">
                  <a:moveTo>
                    <a:pt x="1177290" y="2943195"/>
                  </a:moveTo>
                  <a:lnTo>
                    <a:pt x="0" y="2943195"/>
                  </a:lnTo>
                  <a:lnTo>
                    <a:pt x="301" y="2901042"/>
                  </a:lnTo>
                  <a:lnTo>
                    <a:pt x="1206" y="2858906"/>
                  </a:lnTo>
                  <a:lnTo>
                    <a:pt x="2715" y="2816787"/>
                  </a:lnTo>
                  <a:lnTo>
                    <a:pt x="4827" y="2774686"/>
                  </a:lnTo>
                  <a:lnTo>
                    <a:pt x="7542" y="2732619"/>
                  </a:lnTo>
                  <a:lnTo>
                    <a:pt x="10858" y="2690604"/>
                  </a:lnTo>
                  <a:lnTo>
                    <a:pt x="14776" y="2648640"/>
                  </a:lnTo>
                  <a:lnTo>
                    <a:pt x="19295" y="2606729"/>
                  </a:lnTo>
                  <a:lnTo>
                    <a:pt x="24414" y="2564886"/>
                  </a:lnTo>
                  <a:lnTo>
                    <a:pt x="30130" y="2523130"/>
                  </a:lnTo>
                  <a:lnTo>
                    <a:pt x="36444" y="2481460"/>
                  </a:lnTo>
                  <a:lnTo>
                    <a:pt x="43355" y="2439876"/>
                  </a:lnTo>
                  <a:lnTo>
                    <a:pt x="50861" y="2398395"/>
                  </a:lnTo>
                  <a:lnTo>
                    <a:pt x="58958" y="2357035"/>
                  </a:lnTo>
                  <a:lnTo>
                    <a:pt x="67648" y="2315794"/>
                  </a:lnTo>
                  <a:lnTo>
                    <a:pt x="76928" y="2274674"/>
                  </a:lnTo>
                  <a:lnTo>
                    <a:pt x="86797" y="2233691"/>
                  </a:lnTo>
                  <a:lnTo>
                    <a:pt x="97249" y="2192862"/>
                  </a:lnTo>
                  <a:lnTo>
                    <a:pt x="108285" y="2152187"/>
                  </a:lnTo>
                  <a:lnTo>
                    <a:pt x="119905" y="2111666"/>
                  </a:lnTo>
                  <a:lnTo>
                    <a:pt x="132103" y="2071315"/>
                  </a:lnTo>
                  <a:lnTo>
                    <a:pt x="144876" y="2031151"/>
                  </a:lnTo>
                  <a:lnTo>
                    <a:pt x="158223" y="1991175"/>
                  </a:lnTo>
                  <a:lnTo>
                    <a:pt x="172144" y="1951385"/>
                  </a:lnTo>
                  <a:lnTo>
                    <a:pt x="186633" y="1911799"/>
                  </a:lnTo>
                  <a:lnTo>
                    <a:pt x="201684" y="1872432"/>
                  </a:lnTo>
                  <a:lnTo>
                    <a:pt x="217298" y="1833285"/>
                  </a:lnTo>
                  <a:lnTo>
                    <a:pt x="233474" y="1794358"/>
                  </a:lnTo>
                  <a:lnTo>
                    <a:pt x="250205" y="1755666"/>
                  </a:lnTo>
                  <a:lnTo>
                    <a:pt x="267485" y="1717226"/>
                  </a:lnTo>
                  <a:lnTo>
                    <a:pt x="285315" y="1679038"/>
                  </a:lnTo>
                  <a:lnTo>
                    <a:pt x="303693" y="1641100"/>
                  </a:lnTo>
                  <a:lnTo>
                    <a:pt x="322612" y="1603430"/>
                  </a:lnTo>
                  <a:lnTo>
                    <a:pt x="342065" y="1566042"/>
                  </a:lnTo>
                  <a:lnTo>
                    <a:pt x="362052" y="1528937"/>
                  </a:lnTo>
                  <a:lnTo>
                    <a:pt x="382572" y="1492114"/>
                  </a:lnTo>
                  <a:lnTo>
                    <a:pt x="403617" y="1455589"/>
                  </a:lnTo>
                  <a:lnTo>
                    <a:pt x="425179" y="1419376"/>
                  </a:lnTo>
                  <a:lnTo>
                    <a:pt x="447257" y="1383476"/>
                  </a:lnTo>
                  <a:lnTo>
                    <a:pt x="469852" y="1347888"/>
                  </a:lnTo>
                  <a:lnTo>
                    <a:pt x="492953" y="1312628"/>
                  </a:lnTo>
                  <a:lnTo>
                    <a:pt x="516553" y="1277709"/>
                  </a:lnTo>
                  <a:lnTo>
                    <a:pt x="540650" y="1243132"/>
                  </a:lnTo>
                  <a:lnTo>
                    <a:pt x="565245" y="1208896"/>
                  </a:lnTo>
                  <a:lnTo>
                    <a:pt x="590328" y="1175016"/>
                  </a:lnTo>
                  <a:lnTo>
                    <a:pt x="615888" y="1141506"/>
                  </a:lnTo>
                  <a:lnTo>
                    <a:pt x="641926" y="1108365"/>
                  </a:lnTo>
                  <a:lnTo>
                    <a:pt x="668441" y="1075594"/>
                  </a:lnTo>
                  <a:lnTo>
                    <a:pt x="695422" y="1043205"/>
                  </a:lnTo>
                  <a:lnTo>
                    <a:pt x="722859" y="1011213"/>
                  </a:lnTo>
                  <a:lnTo>
                    <a:pt x="750751" y="979618"/>
                  </a:lnTo>
                  <a:lnTo>
                    <a:pt x="779098" y="948418"/>
                  </a:lnTo>
                  <a:lnTo>
                    <a:pt x="807890" y="917628"/>
                  </a:lnTo>
                  <a:lnTo>
                    <a:pt x="837113" y="887259"/>
                  </a:lnTo>
                  <a:lnTo>
                    <a:pt x="866768" y="857312"/>
                  </a:lnTo>
                  <a:lnTo>
                    <a:pt x="896856" y="827787"/>
                  </a:lnTo>
                  <a:lnTo>
                    <a:pt x="927363" y="798695"/>
                  </a:lnTo>
                  <a:lnTo>
                    <a:pt x="958277" y="770050"/>
                  </a:lnTo>
                  <a:lnTo>
                    <a:pt x="989598" y="741849"/>
                  </a:lnTo>
                  <a:lnTo>
                    <a:pt x="1021327" y="714095"/>
                  </a:lnTo>
                  <a:lnTo>
                    <a:pt x="1053449" y="686798"/>
                  </a:lnTo>
                  <a:lnTo>
                    <a:pt x="1085953" y="659969"/>
                  </a:lnTo>
                  <a:lnTo>
                    <a:pt x="1118837" y="633609"/>
                  </a:lnTo>
                  <a:lnTo>
                    <a:pt x="1152103" y="607717"/>
                  </a:lnTo>
                  <a:lnTo>
                    <a:pt x="1185735" y="582303"/>
                  </a:lnTo>
                  <a:lnTo>
                    <a:pt x="1219722" y="557379"/>
                  </a:lnTo>
                  <a:lnTo>
                    <a:pt x="1254061" y="532945"/>
                  </a:lnTo>
                  <a:lnTo>
                    <a:pt x="1288755" y="509000"/>
                  </a:lnTo>
                  <a:lnTo>
                    <a:pt x="1323787" y="485553"/>
                  </a:lnTo>
                  <a:lnTo>
                    <a:pt x="1359145" y="462616"/>
                  </a:lnTo>
                  <a:lnTo>
                    <a:pt x="1394827" y="440188"/>
                  </a:lnTo>
                  <a:lnTo>
                    <a:pt x="1430834" y="418268"/>
                  </a:lnTo>
                  <a:lnTo>
                    <a:pt x="1467152" y="396867"/>
                  </a:lnTo>
                  <a:lnTo>
                    <a:pt x="1503764" y="375991"/>
                  </a:lnTo>
                  <a:lnTo>
                    <a:pt x="1540672" y="355643"/>
                  </a:lnTo>
                  <a:lnTo>
                    <a:pt x="1577876" y="335821"/>
                  </a:lnTo>
                  <a:lnTo>
                    <a:pt x="1615359" y="316534"/>
                  </a:lnTo>
                  <a:lnTo>
                    <a:pt x="1653107" y="297789"/>
                  </a:lnTo>
                  <a:lnTo>
                    <a:pt x="1691119" y="279587"/>
                  </a:lnTo>
                  <a:lnTo>
                    <a:pt x="1729396" y="261927"/>
                  </a:lnTo>
                  <a:lnTo>
                    <a:pt x="1767922" y="244817"/>
                  </a:lnTo>
                  <a:lnTo>
                    <a:pt x="1806681" y="228264"/>
                  </a:lnTo>
                  <a:lnTo>
                    <a:pt x="1845673" y="212268"/>
                  </a:lnTo>
                  <a:lnTo>
                    <a:pt x="1884899" y="196829"/>
                  </a:lnTo>
                  <a:lnTo>
                    <a:pt x="1924341" y="181953"/>
                  </a:lnTo>
                  <a:lnTo>
                    <a:pt x="1963984" y="167647"/>
                  </a:lnTo>
                  <a:lnTo>
                    <a:pt x="2003829" y="153910"/>
                  </a:lnTo>
                  <a:lnTo>
                    <a:pt x="2043873" y="140742"/>
                  </a:lnTo>
                  <a:lnTo>
                    <a:pt x="2084103" y="128148"/>
                  </a:lnTo>
                  <a:lnTo>
                    <a:pt x="2124500" y="116135"/>
                  </a:lnTo>
                  <a:lnTo>
                    <a:pt x="2165065" y="104701"/>
                  </a:lnTo>
                  <a:lnTo>
                    <a:pt x="2205799" y="93848"/>
                  </a:lnTo>
                  <a:lnTo>
                    <a:pt x="2246683" y="83578"/>
                  </a:lnTo>
                  <a:lnTo>
                    <a:pt x="2287702" y="73897"/>
                  </a:lnTo>
                  <a:lnTo>
                    <a:pt x="2328855" y="64805"/>
                  </a:lnTo>
                  <a:lnTo>
                    <a:pt x="2370143" y="56301"/>
                  </a:lnTo>
                  <a:lnTo>
                    <a:pt x="2411548" y="48390"/>
                  </a:lnTo>
                  <a:lnTo>
                    <a:pt x="2453054" y="41073"/>
                  </a:lnTo>
                  <a:lnTo>
                    <a:pt x="2494660" y="34352"/>
                  </a:lnTo>
                  <a:lnTo>
                    <a:pt x="2536367" y="28226"/>
                  </a:lnTo>
                  <a:lnTo>
                    <a:pt x="2578158" y="22698"/>
                  </a:lnTo>
                  <a:lnTo>
                    <a:pt x="2620014" y="17770"/>
                  </a:lnTo>
                  <a:lnTo>
                    <a:pt x="2661937" y="13442"/>
                  </a:lnTo>
                  <a:lnTo>
                    <a:pt x="2703927" y="9714"/>
                  </a:lnTo>
                  <a:lnTo>
                    <a:pt x="2745965" y="6587"/>
                  </a:lnTo>
                  <a:lnTo>
                    <a:pt x="2788035" y="4063"/>
                  </a:lnTo>
                  <a:lnTo>
                    <a:pt x="2830137" y="2143"/>
                  </a:lnTo>
                  <a:lnTo>
                    <a:pt x="2872271" y="825"/>
                  </a:lnTo>
                  <a:lnTo>
                    <a:pt x="2914419" y="110"/>
                  </a:lnTo>
                  <a:lnTo>
                    <a:pt x="2956565" y="0"/>
                  </a:lnTo>
                  <a:lnTo>
                    <a:pt x="2998708" y="492"/>
                  </a:lnTo>
                  <a:lnTo>
                    <a:pt x="3040848" y="1589"/>
                  </a:lnTo>
                  <a:lnTo>
                    <a:pt x="3082968" y="3289"/>
                  </a:lnTo>
                  <a:lnTo>
                    <a:pt x="3125051" y="5591"/>
                  </a:lnTo>
                  <a:lnTo>
                    <a:pt x="3167096" y="8496"/>
                  </a:lnTo>
                  <a:lnTo>
                    <a:pt x="3209104" y="12004"/>
                  </a:lnTo>
                  <a:lnTo>
                    <a:pt x="3251058" y="16112"/>
                  </a:lnTo>
                  <a:lnTo>
                    <a:pt x="3292940" y="20820"/>
                  </a:lnTo>
                  <a:lnTo>
                    <a:pt x="3334750" y="26128"/>
                  </a:lnTo>
                  <a:lnTo>
                    <a:pt x="3376489" y="32034"/>
                  </a:lnTo>
                  <a:lnTo>
                    <a:pt x="3418138" y="38538"/>
                  </a:lnTo>
                  <a:lnTo>
                    <a:pt x="3459682" y="45636"/>
                  </a:lnTo>
                  <a:lnTo>
                    <a:pt x="3501120" y="53329"/>
                  </a:lnTo>
                  <a:lnTo>
                    <a:pt x="3542452" y="61615"/>
                  </a:lnTo>
                  <a:lnTo>
                    <a:pt x="3583661" y="70493"/>
                  </a:lnTo>
                  <a:lnTo>
                    <a:pt x="3624730" y="79958"/>
                  </a:lnTo>
                  <a:lnTo>
                    <a:pt x="3665659" y="90011"/>
                  </a:lnTo>
                  <a:lnTo>
                    <a:pt x="3706449" y="100651"/>
                  </a:lnTo>
                  <a:lnTo>
                    <a:pt x="3401159" y="1237668"/>
                  </a:lnTo>
                  <a:lnTo>
                    <a:pt x="3376685" y="1231285"/>
                  </a:lnTo>
                  <a:lnTo>
                    <a:pt x="3352128" y="1225253"/>
                  </a:lnTo>
                  <a:lnTo>
                    <a:pt x="3302761" y="1214248"/>
                  </a:lnTo>
                  <a:lnTo>
                    <a:pt x="3253099" y="1204660"/>
                  </a:lnTo>
                  <a:lnTo>
                    <a:pt x="3203183" y="1196499"/>
                  </a:lnTo>
                  <a:lnTo>
                    <a:pt x="3153054" y="1189770"/>
                  </a:lnTo>
                  <a:lnTo>
                    <a:pt x="3102752" y="1184480"/>
                  </a:lnTo>
                  <a:lnTo>
                    <a:pt x="3052320" y="1180633"/>
                  </a:lnTo>
                  <a:lnTo>
                    <a:pt x="3001798" y="1178232"/>
                  </a:lnTo>
                  <a:lnTo>
                    <a:pt x="2951229" y="1177278"/>
                  </a:lnTo>
                  <a:lnTo>
                    <a:pt x="2925941" y="1177344"/>
                  </a:lnTo>
                  <a:lnTo>
                    <a:pt x="2875372" y="1178564"/>
                  </a:lnTo>
                  <a:lnTo>
                    <a:pt x="2824869" y="1181230"/>
                  </a:lnTo>
                  <a:lnTo>
                    <a:pt x="2774452" y="1185343"/>
                  </a:lnTo>
                  <a:lnTo>
                    <a:pt x="2724184" y="1190897"/>
                  </a:lnTo>
                  <a:lnTo>
                    <a:pt x="2674086" y="1197889"/>
                  </a:lnTo>
                  <a:lnTo>
                    <a:pt x="2624219" y="1206312"/>
                  </a:lnTo>
                  <a:lnTo>
                    <a:pt x="2574603" y="1216161"/>
                  </a:lnTo>
                  <a:lnTo>
                    <a:pt x="2525300" y="1227425"/>
                  </a:lnTo>
                  <a:lnTo>
                    <a:pt x="2476329" y="1240099"/>
                  </a:lnTo>
                  <a:lnTo>
                    <a:pt x="2427752" y="1254167"/>
                  </a:lnTo>
                  <a:lnTo>
                    <a:pt x="2379587" y="1269624"/>
                  </a:lnTo>
                  <a:lnTo>
                    <a:pt x="2331895" y="1286450"/>
                  </a:lnTo>
                  <a:lnTo>
                    <a:pt x="2284694" y="1304639"/>
                  </a:lnTo>
                  <a:lnTo>
                    <a:pt x="2238043" y="1324168"/>
                  </a:lnTo>
                  <a:lnTo>
                    <a:pt x="2191961" y="1345030"/>
                  </a:lnTo>
                  <a:lnTo>
                    <a:pt x="2146505" y="1367198"/>
                  </a:lnTo>
                  <a:lnTo>
                    <a:pt x="2101693" y="1390664"/>
                  </a:lnTo>
                  <a:lnTo>
                    <a:pt x="2057581" y="1415398"/>
                  </a:lnTo>
                  <a:lnTo>
                    <a:pt x="2014186" y="1441391"/>
                  </a:lnTo>
                  <a:lnTo>
                    <a:pt x="1971562" y="1468610"/>
                  </a:lnTo>
                  <a:lnTo>
                    <a:pt x="1929727" y="1497045"/>
                  </a:lnTo>
                  <a:lnTo>
                    <a:pt x="1888731" y="1526660"/>
                  </a:lnTo>
                  <a:lnTo>
                    <a:pt x="1848592" y="1557443"/>
                  </a:lnTo>
                  <a:lnTo>
                    <a:pt x="1809359" y="1589357"/>
                  </a:lnTo>
                  <a:lnTo>
                    <a:pt x="1771049" y="1622388"/>
                  </a:lnTo>
                  <a:lnTo>
                    <a:pt x="1733708" y="1656495"/>
                  </a:lnTo>
                  <a:lnTo>
                    <a:pt x="1697351" y="1691665"/>
                  </a:lnTo>
                  <a:lnTo>
                    <a:pt x="1662024" y="1727855"/>
                  </a:lnTo>
                  <a:lnTo>
                    <a:pt x="1627740" y="1765049"/>
                  </a:lnTo>
                  <a:lnTo>
                    <a:pt x="1594543" y="1803201"/>
                  </a:lnTo>
                  <a:lnTo>
                    <a:pt x="1562445" y="1842297"/>
                  </a:lnTo>
                  <a:lnTo>
                    <a:pt x="1531487" y="1882288"/>
                  </a:lnTo>
                  <a:lnTo>
                    <a:pt x="1501680" y="1923157"/>
                  </a:lnTo>
                  <a:lnTo>
                    <a:pt x="1473062" y="1964855"/>
                  </a:lnTo>
                  <a:lnTo>
                    <a:pt x="1445644" y="2007364"/>
                  </a:lnTo>
                  <a:lnTo>
                    <a:pt x="1419460" y="2050631"/>
                  </a:lnTo>
                  <a:lnTo>
                    <a:pt x="1394521" y="2094640"/>
                  </a:lnTo>
                  <a:lnTo>
                    <a:pt x="1370857" y="2139336"/>
                  </a:lnTo>
                  <a:lnTo>
                    <a:pt x="1348479" y="2184701"/>
                  </a:lnTo>
                  <a:lnTo>
                    <a:pt x="1327413" y="2230678"/>
                  </a:lnTo>
                  <a:lnTo>
                    <a:pt x="1307668" y="2277249"/>
                  </a:lnTo>
                  <a:lnTo>
                    <a:pt x="1289269" y="2324357"/>
                  </a:lnTo>
                  <a:lnTo>
                    <a:pt x="1272224" y="2371983"/>
                  </a:lnTo>
                  <a:lnTo>
                    <a:pt x="1256552" y="2420067"/>
                  </a:lnTo>
                  <a:lnTo>
                    <a:pt x="1242261" y="2468590"/>
                  </a:lnTo>
                  <a:lnTo>
                    <a:pt x="1229368" y="2517493"/>
                  </a:lnTo>
                  <a:lnTo>
                    <a:pt x="1217878" y="2566755"/>
                  </a:lnTo>
                  <a:lnTo>
                    <a:pt x="1207806" y="2616315"/>
                  </a:lnTo>
                  <a:lnTo>
                    <a:pt x="1199156" y="2666154"/>
                  </a:lnTo>
                  <a:lnTo>
                    <a:pt x="1191938" y="2716210"/>
                  </a:lnTo>
                  <a:lnTo>
                    <a:pt x="1186155" y="2766462"/>
                  </a:lnTo>
                  <a:lnTo>
                    <a:pt x="1181815" y="2816849"/>
                  </a:lnTo>
                  <a:lnTo>
                    <a:pt x="1178919" y="2867350"/>
                  </a:lnTo>
                  <a:lnTo>
                    <a:pt x="1177470" y="2917903"/>
                  </a:lnTo>
                  <a:lnTo>
                    <a:pt x="1177290" y="2943195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88394" y="3467681"/>
              <a:ext cx="51435" cy="80645"/>
            </a:xfrm>
            <a:custGeom>
              <a:avLst/>
              <a:gdLst/>
              <a:ahLst/>
              <a:cxnLst/>
              <a:rect l="l" t="t" r="r" b="b"/>
              <a:pathLst>
                <a:path w="51434" h="80645">
                  <a:moveTo>
                    <a:pt x="0" y="80302"/>
                  </a:moveTo>
                  <a:lnTo>
                    <a:pt x="20490" y="48181"/>
                  </a:lnTo>
                  <a:lnTo>
                    <a:pt x="51225" y="0"/>
                  </a:lnTo>
                </a:path>
              </a:pathLst>
            </a:custGeom>
            <a:ln w="9524">
              <a:solidFill>
                <a:srgbClr val="DB53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63446" y="3186780"/>
              <a:ext cx="1798320" cy="1708785"/>
            </a:xfrm>
            <a:custGeom>
              <a:avLst/>
              <a:gdLst/>
              <a:ahLst/>
              <a:cxnLst/>
              <a:rect l="l" t="t" r="r" b="b"/>
              <a:pathLst>
                <a:path w="1798320" h="1708785">
                  <a:moveTo>
                    <a:pt x="895627" y="1708351"/>
                  </a:moveTo>
                  <a:lnTo>
                    <a:pt x="860318" y="1667493"/>
                  </a:lnTo>
                  <a:lnTo>
                    <a:pt x="823829" y="1627788"/>
                  </a:lnTo>
                  <a:lnTo>
                    <a:pt x="786159" y="1589237"/>
                  </a:lnTo>
                  <a:lnTo>
                    <a:pt x="747310" y="1551838"/>
                  </a:lnTo>
                  <a:lnTo>
                    <a:pt x="707280" y="1515593"/>
                  </a:lnTo>
                  <a:lnTo>
                    <a:pt x="666165" y="1480583"/>
                  </a:lnTo>
                  <a:lnTo>
                    <a:pt x="624058" y="1446894"/>
                  </a:lnTo>
                  <a:lnTo>
                    <a:pt x="580961" y="1414523"/>
                  </a:lnTo>
                  <a:lnTo>
                    <a:pt x="536873" y="1383472"/>
                  </a:lnTo>
                  <a:lnTo>
                    <a:pt x="491794" y="1353739"/>
                  </a:lnTo>
                  <a:lnTo>
                    <a:pt x="445831" y="1325394"/>
                  </a:lnTo>
                  <a:lnTo>
                    <a:pt x="399088" y="1298504"/>
                  </a:lnTo>
                  <a:lnTo>
                    <a:pt x="351567" y="1273068"/>
                  </a:lnTo>
                  <a:lnTo>
                    <a:pt x="303268" y="1249087"/>
                  </a:lnTo>
                  <a:lnTo>
                    <a:pt x="254190" y="1226560"/>
                  </a:lnTo>
                  <a:lnTo>
                    <a:pt x="204448" y="1205539"/>
                  </a:lnTo>
                  <a:lnTo>
                    <a:pt x="154158" y="1186074"/>
                  </a:lnTo>
                  <a:lnTo>
                    <a:pt x="103320" y="1168166"/>
                  </a:lnTo>
                  <a:lnTo>
                    <a:pt x="51934" y="1151813"/>
                  </a:lnTo>
                  <a:lnTo>
                    <a:pt x="0" y="1137017"/>
                  </a:lnTo>
                  <a:lnTo>
                    <a:pt x="305289" y="0"/>
                  </a:lnTo>
                  <a:lnTo>
                    <a:pt x="359435" y="15093"/>
                  </a:lnTo>
                  <a:lnTo>
                    <a:pt x="413263" y="31212"/>
                  </a:lnTo>
                  <a:lnTo>
                    <a:pt x="466773" y="48356"/>
                  </a:lnTo>
                  <a:lnTo>
                    <a:pt x="519966" y="66525"/>
                  </a:lnTo>
                  <a:lnTo>
                    <a:pt x="572802" y="85706"/>
                  </a:lnTo>
                  <a:lnTo>
                    <a:pt x="625243" y="105885"/>
                  </a:lnTo>
                  <a:lnTo>
                    <a:pt x="677289" y="127062"/>
                  </a:lnTo>
                  <a:lnTo>
                    <a:pt x="728940" y="149237"/>
                  </a:lnTo>
                  <a:lnTo>
                    <a:pt x="780158" y="172394"/>
                  </a:lnTo>
                  <a:lnTo>
                    <a:pt x="830906" y="196516"/>
                  </a:lnTo>
                  <a:lnTo>
                    <a:pt x="881185" y="221603"/>
                  </a:lnTo>
                  <a:lnTo>
                    <a:pt x="930993" y="247655"/>
                  </a:lnTo>
                  <a:lnTo>
                    <a:pt x="980295" y="274652"/>
                  </a:lnTo>
                  <a:lnTo>
                    <a:pt x="1029055" y="302576"/>
                  </a:lnTo>
                  <a:lnTo>
                    <a:pt x="1077272" y="331426"/>
                  </a:lnTo>
                  <a:lnTo>
                    <a:pt x="1124947" y="361203"/>
                  </a:lnTo>
                  <a:lnTo>
                    <a:pt x="1172046" y="391884"/>
                  </a:lnTo>
                  <a:lnTo>
                    <a:pt x="1218533" y="423447"/>
                  </a:lnTo>
                  <a:lnTo>
                    <a:pt x="1264408" y="455892"/>
                  </a:lnTo>
                  <a:lnTo>
                    <a:pt x="1309672" y="489220"/>
                  </a:lnTo>
                  <a:lnTo>
                    <a:pt x="1354292" y="523405"/>
                  </a:lnTo>
                  <a:lnTo>
                    <a:pt x="1398235" y="558423"/>
                  </a:lnTo>
                  <a:lnTo>
                    <a:pt x="1441501" y="594274"/>
                  </a:lnTo>
                  <a:lnTo>
                    <a:pt x="1484090" y="630959"/>
                  </a:lnTo>
                  <a:lnTo>
                    <a:pt x="1525971" y="668449"/>
                  </a:lnTo>
                  <a:lnTo>
                    <a:pt x="1567114" y="706718"/>
                  </a:lnTo>
                  <a:lnTo>
                    <a:pt x="1607518" y="745766"/>
                  </a:lnTo>
                  <a:lnTo>
                    <a:pt x="1647184" y="785594"/>
                  </a:lnTo>
                  <a:lnTo>
                    <a:pt x="1686082" y="826170"/>
                  </a:lnTo>
                  <a:lnTo>
                    <a:pt x="1724185" y="867467"/>
                  </a:lnTo>
                  <a:lnTo>
                    <a:pt x="1761492" y="909485"/>
                  </a:lnTo>
                  <a:lnTo>
                    <a:pt x="1798003" y="952222"/>
                  </a:lnTo>
                  <a:lnTo>
                    <a:pt x="895627" y="1708351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63446" y="3186780"/>
              <a:ext cx="1798320" cy="1708785"/>
            </a:xfrm>
            <a:custGeom>
              <a:avLst/>
              <a:gdLst/>
              <a:ahLst/>
              <a:cxnLst/>
              <a:rect l="l" t="t" r="r" b="b"/>
              <a:pathLst>
                <a:path w="1798320" h="1708785">
                  <a:moveTo>
                    <a:pt x="305289" y="0"/>
                  </a:moveTo>
                  <a:lnTo>
                    <a:pt x="359435" y="15093"/>
                  </a:lnTo>
                  <a:lnTo>
                    <a:pt x="413263" y="31212"/>
                  </a:lnTo>
                  <a:lnTo>
                    <a:pt x="466773" y="48356"/>
                  </a:lnTo>
                  <a:lnTo>
                    <a:pt x="519966" y="66525"/>
                  </a:lnTo>
                  <a:lnTo>
                    <a:pt x="572802" y="85706"/>
                  </a:lnTo>
                  <a:lnTo>
                    <a:pt x="625243" y="105885"/>
                  </a:lnTo>
                  <a:lnTo>
                    <a:pt x="677289" y="127062"/>
                  </a:lnTo>
                  <a:lnTo>
                    <a:pt x="728940" y="149237"/>
                  </a:lnTo>
                  <a:lnTo>
                    <a:pt x="780158" y="172394"/>
                  </a:lnTo>
                  <a:lnTo>
                    <a:pt x="830906" y="196516"/>
                  </a:lnTo>
                  <a:lnTo>
                    <a:pt x="881185" y="221603"/>
                  </a:lnTo>
                  <a:lnTo>
                    <a:pt x="930993" y="247655"/>
                  </a:lnTo>
                  <a:lnTo>
                    <a:pt x="980295" y="274652"/>
                  </a:lnTo>
                  <a:lnTo>
                    <a:pt x="1029055" y="302576"/>
                  </a:lnTo>
                  <a:lnTo>
                    <a:pt x="1077272" y="331426"/>
                  </a:lnTo>
                  <a:lnTo>
                    <a:pt x="1124947" y="361203"/>
                  </a:lnTo>
                  <a:lnTo>
                    <a:pt x="1172046" y="391884"/>
                  </a:lnTo>
                  <a:lnTo>
                    <a:pt x="1218533" y="423447"/>
                  </a:lnTo>
                  <a:lnTo>
                    <a:pt x="1264408" y="455892"/>
                  </a:lnTo>
                  <a:lnTo>
                    <a:pt x="1309672" y="489220"/>
                  </a:lnTo>
                  <a:lnTo>
                    <a:pt x="1354292" y="523405"/>
                  </a:lnTo>
                  <a:lnTo>
                    <a:pt x="1398235" y="558423"/>
                  </a:lnTo>
                  <a:lnTo>
                    <a:pt x="1441501" y="594274"/>
                  </a:lnTo>
                  <a:lnTo>
                    <a:pt x="1484090" y="630959"/>
                  </a:lnTo>
                  <a:lnTo>
                    <a:pt x="1525971" y="668449"/>
                  </a:lnTo>
                  <a:lnTo>
                    <a:pt x="1567114" y="706718"/>
                  </a:lnTo>
                  <a:lnTo>
                    <a:pt x="1607518" y="745766"/>
                  </a:lnTo>
                  <a:lnTo>
                    <a:pt x="1647184" y="785594"/>
                  </a:lnTo>
                  <a:lnTo>
                    <a:pt x="1686082" y="826170"/>
                  </a:lnTo>
                  <a:lnTo>
                    <a:pt x="1724185" y="867467"/>
                  </a:lnTo>
                  <a:lnTo>
                    <a:pt x="1761492" y="909485"/>
                  </a:lnTo>
                  <a:lnTo>
                    <a:pt x="1798003" y="952222"/>
                  </a:lnTo>
                  <a:lnTo>
                    <a:pt x="895627" y="1708351"/>
                  </a:lnTo>
                  <a:lnTo>
                    <a:pt x="860318" y="1667493"/>
                  </a:lnTo>
                  <a:lnTo>
                    <a:pt x="823829" y="1627788"/>
                  </a:lnTo>
                  <a:lnTo>
                    <a:pt x="786159" y="1589237"/>
                  </a:lnTo>
                  <a:lnTo>
                    <a:pt x="747310" y="1551838"/>
                  </a:lnTo>
                  <a:lnTo>
                    <a:pt x="707280" y="1515593"/>
                  </a:lnTo>
                  <a:lnTo>
                    <a:pt x="666165" y="1480583"/>
                  </a:lnTo>
                  <a:lnTo>
                    <a:pt x="624058" y="1446894"/>
                  </a:lnTo>
                  <a:lnTo>
                    <a:pt x="580961" y="1414523"/>
                  </a:lnTo>
                  <a:lnTo>
                    <a:pt x="536873" y="1383472"/>
                  </a:lnTo>
                  <a:lnTo>
                    <a:pt x="491794" y="1353739"/>
                  </a:lnTo>
                  <a:lnTo>
                    <a:pt x="445831" y="1325394"/>
                  </a:lnTo>
                  <a:lnTo>
                    <a:pt x="399088" y="1298504"/>
                  </a:lnTo>
                  <a:lnTo>
                    <a:pt x="351567" y="1273068"/>
                  </a:lnTo>
                  <a:lnTo>
                    <a:pt x="303268" y="1249087"/>
                  </a:lnTo>
                  <a:lnTo>
                    <a:pt x="254190" y="1226560"/>
                  </a:lnTo>
                  <a:lnTo>
                    <a:pt x="204448" y="1205539"/>
                  </a:lnTo>
                  <a:lnTo>
                    <a:pt x="154158" y="1186074"/>
                  </a:lnTo>
                  <a:lnTo>
                    <a:pt x="103320" y="1168166"/>
                  </a:lnTo>
                  <a:lnTo>
                    <a:pt x="51934" y="1151813"/>
                  </a:lnTo>
                  <a:lnTo>
                    <a:pt x="0" y="1137017"/>
                  </a:lnTo>
                  <a:lnTo>
                    <a:pt x="305289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52904" y="4507381"/>
              <a:ext cx="82550" cy="48260"/>
            </a:xfrm>
            <a:custGeom>
              <a:avLst/>
              <a:gdLst/>
              <a:ahLst/>
              <a:cxnLst/>
              <a:rect l="l" t="t" r="r" b="b"/>
              <a:pathLst>
                <a:path w="82550" h="48260">
                  <a:moveTo>
                    <a:pt x="0" y="47709"/>
                  </a:moveTo>
                  <a:lnTo>
                    <a:pt x="49463" y="19084"/>
                  </a:lnTo>
                  <a:lnTo>
                    <a:pt x="82439" y="0"/>
                  </a:lnTo>
                </a:path>
              </a:pathLst>
            </a:custGeom>
            <a:ln w="9524">
              <a:solidFill>
                <a:srgbClr val="F0CB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59075" y="4139003"/>
              <a:ext cx="1409700" cy="1282065"/>
            </a:xfrm>
            <a:custGeom>
              <a:avLst/>
              <a:gdLst/>
              <a:ahLst/>
              <a:cxnLst/>
              <a:rect l="l" t="t" r="r" b="b"/>
              <a:pathLst>
                <a:path w="1409700" h="1282064">
                  <a:moveTo>
                    <a:pt x="304210" y="1281786"/>
                  </a:moveTo>
                  <a:lnTo>
                    <a:pt x="285974" y="1234229"/>
                  </a:lnTo>
                  <a:lnTo>
                    <a:pt x="266410" y="1187295"/>
                  </a:lnTo>
                  <a:lnTo>
                    <a:pt x="245518" y="1140983"/>
                  </a:lnTo>
                  <a:lnTo>
                    <a:pt x="223298" y="1095293"/>
                  </a:lnTo>
                  <a:lnTo>
                    <a:pt x="199749" y="1050226"/>
                  </a:lnTo>
                  <a:lnTo>
                    <a:pt x="174872" y="1005781"/>
                  </a:lnTo>
                  <a:lnTo>
                    <a:pt x="148730" y="962068"/>
                  </a:lnTo>
                  <a:lnTo>
                    <a:pt x="121387" y="919197"/>
                  </a:lnTo>
                  <a:lnTo>
                    <a:pt x="92842" y="877168"/>
                  </a:lnTo>
                  <a:lnTo>
                    <a:pt x="63096" y="835980"/>
                  </a:lnTo>
                  <a:lnTo>
                    <a:pt x="32149" y="795633"/>
                  </a:lnTo>
                  <a:lnTo>
                    <a:pt x="0" y="756128"/>
                  </a:lnTo>
                  <a:lnTo>
                    <a:pt x="902375" y="0"/>
                  </a:lnTo>
                  <a:lnTo>
                    <a:pt x="934764" y="39336"/>
                  </a:lnTo>
                  <a:lnTo>
                    <a:pt x="966432" y="79178"/>
                  </a:lnTo>
                  <a:lnTo>
                    <a:pt x="997380" y="119524"/>
                  </a:lnTo>
                  <a:lnTo>
                    <a:pt x="1027607" y="160375"/>
                  </a:lnTo>
                  <a:lnTo>
                    <a:pt x="1057113" y="201732"/>
                  </a:lnTo>
                  <a:lnTo>
                    <a:pt x="1085898" y="243593"/>
                  </a:lnTo>
                  <a:lnTo>
                    <a:pt x="1113962" y="285959"/>
                  </a:lnTo>
                  <a:lnTo>
                    <a:pt x="1141305" y="328831"/>
                  </a:lnTo>
                  <a:lnTo>
                    <a:pt x="1167927" y="372207"/>
                  </a:lnTo>
                  <a:lnTo>
                    <a:pt x="1193829" y="416088"/>
                  </a:lnTo>
                  <a:lnTo>
                    <a:pt x="1218972" y="460408"/>
                  </a:lnTo>
                  <a:lnTo>
                    <a:pt x="1243317" y="505102"/>
                  </a:lnTo>
                  <a:lnTo>
                    <a:pt x="1266866" y="550169"/>
                  </a:lnTo>
                  <a:lnTo>
                    <a:pt x="1289618" y="595610"/>
                  </a:lnTo>
                  <a:lnTo>
                    <a:pt x="1311572" y="641424"/>
                  </a:lnTo>
                  <a:lnTo>
                    <a:pt x="1332730" y="687611"/>
                  </a:lnTo>
                  <a:lnTo>
                    <a:pt x="1353091" y="734172"/>
                  </a:lnTo>
                  <a:lnTo>
                    <a:pt x="1372655" y="781107"/>
                  </a:lnTo>
                  <a:lnTo>
                    <a:pt x="1391422" y="828415"/>
                  </a:lnTo>
                  <a:lnTo>
                    <a:pt x="1409391" y="876096"/>
                  </a:lnTo>
                  <a:lnTo>
                    <a:pt x="304210" y="1281786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59075" y="4139003"/>
              <a:ext cx="1409700" cy="1282065"/>
            </a:xfrm>
            <a:custGeom>
              <a:avLst/>
              <a:gdLst/>
              <a:ahLst/>
              <a:cxnLst/>
              <a:rect l="l" t="t" r="r" b="b"/>
              <a:pathLst>
                <a:path w="1409700" h="1282064">
                  <a:moveTo>
                    <a:pt x="902375" y="0"/>
                  </a:moveTo>
                  <a:lnTo>
                    <a:pt x="934764" y="39336"/>
                  </a:lnTo>
                  <a:lnTo>
                    <a:pt x="966432" y="79178"/>
                  </a:lnTo>
                  <a:lnTo>
                    <a:pt x="997380" y="119524"/>
                  </a:lnTo>
                  <a:lnTo>
                    <a:pt x="1027607" y="160375"/>
                  </a:lnTo>
                  <a:lnTo>
                    <a:pt x="1057113" y="201732"/>
                  </a:lnTo>
                  <a:lnTo>
                    <a:pt x="1085898" y="243593"/>
                  </a:lnTo>
                  <a:lnTo>
                    <a:pt x="1113962" y="285959"/>
                  </a:lnTo>
                  <a:lnTo>
                    <a:pt x="1141305" y="328831"/>
                  </a:lnTo>
                  <a:lnTo>
                    <a:pt x="1167927" y="372207"/>
                  </a:lnTo>
                  <a:lnTo>
                    <a:pt x="1193829" y="416088"/>
                  </a:lnTo>
                  <a:lnTo>
                    <a:pt x="1218972" y="460408"/>
                  </a:lnTo>
                  <a:lnTo>
                    <a:pt x="1243317" y="505102"/>
                  </a:lnTo>
                  <a:lnTo>
                    <a:pt x="1266866" y="550169"/>
                  </a:lnTo>
                  <a:lnTo>
                    <a:pt x="1289618" y="595610"/>
                  </a:lnTo>
                  <a:lnTo>
                    <a:pt x="1311572" y="641424"/>
                  </a:lnTo>
                  <a:lnTo>
                    <a:pt x="1332730" y="687611"/>
                  </a:lnTo>
                  <a:lnTo>
                    <a:pt x="1353091" y="734172"/>
                  </a:lnTo>
                  <a:lnTo>
                    <a:pt x="1372655" y="781107"/>
                  </a:lnTo>
                  <a:lnTo>
                    <a:pt x="1391422" y="828415"/>
                  </a:lnTo>
                  <a:lnTo>
                    <a:pt x="1409391" y="876096"/>
                  </a:lnTo>
                  <a:lnTo>
                    <a:pt x="304210" y="1281786"/>
                  </a:lnTo>
                  <a:lnTo>
                    <a:pt x="285974" y="1234229"/>
                  </a:lnTo>
                  <a:lnTo>
                    <a:pt x="266410" y="1187295"/>
                  </a:lnTo>
                  <a:lnTo>
                    <a:pt x="245518" y="1140983"/>
                  </a:lnTo>
                  <a:lnTo>
                    <a:pt x="223298" y="1095293"/>
                  </a:lnTo>
                  <a:lnTo>
                    <a:pt x="199749" y="1050226"/>
                  </a:lnTo>
                  <a:lnTo>
                    <a:pt x="174872" y="1005781"/>
                  </a:lnTo>
                  <a:lnTo>
                    <a:pt x="148730" y="962068"/>
                  </a:lnTo>
                  <a:lnTo>
                    <a:pt x="121387" y="919197"/>
                  </a:lnTo>
                  <a:lnTo>
                    <a:pt x="92842" y="877168"/>
                  </a:lnTo>
                  <a:lnTo>
                    <a:pt x="63096" y="835980"/>
                  </a:lnTo>
                  <a:lnTo>
                    <a:pt x="32149" y="795633"/>
                  </a:lnTo>
                  <a:lnTo>
                    <a:pt x="0" y="756128"/>
                  </a:lnTo>
                  <a:lnTo>
                    <a:pt x="902375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44919" y="4995862"/>
              <a:ext cx="133985" cy="518795"/>
            </a:xfrm>
            <a:custGeom>
              <a:avLst/>
              <a:gdLst/>
              <a:ahLst/>
              <a:cxnLst/>
              <a:rect l="l" t="t" r="r" b="b"/>
              <a:pathLst>
                <a:path w="133984" h="518795">
                  <a:moveTo>
                    <a:pt x="58399" y="518401"/>
                  </a:moveTo>
                  <a:lnTo>
                    <a:pt x="133424" y="505066"/>
                  </a:lnTo>
                  <a:lnTo>
                    <a:pt x="123980" y="454164"/>
                  </a:lnTo>
                  <a:lnTo>
                    <a:pt x="113670" y="403494"/>
                  </a:lnTo>
                  <a:lnTo>
                    <a:pt x="102494" y="353056"/>
                  </a:lnTo>
                  <a:lnTo>
                    <a:pt x="90451" y="302849"/>
                  </a:lnTo>
                  <a:lnTo>
                    <a:pt x="77542" y="252874"/>
                  </a:lnTo>
                  <a:lnTo>
                    <a:pt x="63766" y="203132"/>
                  </a:lnTo>
                  <a:lnTo>
                    <a:pt x="49124" y="153621"/>
                  </a:lnTo>
                  <a:lnTo>
                    <a:pt x="33616" y="104342"/>
                  </a:lnTo>
                  <a:lnTo>
                    <a:pt x="17241" y="55294"/>
                  </a:lnTo>
                  <a:lnTo>
                    <a:pt x="0" y="6479"/>
                  </a:lnTo>
                  <a:lnTo>
                    <a:pt x="17914" y="0"/>
                  </a:lnTo>
                </a:path>
              </a:pathLst>
            </a:custGeom>
            <a:ln w="9524">
              <a:solidFill>
                <a:srgbClr val="5EB6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63285" y="5015099"/>
              <a:ext cx="1285875" cy="1014730"/>
            </a:xfrm>
            <a:custGeom>
              <a:avLst/>
              <a:gdLst/>
              <a:ahLst/>
              <a:cxnLst/>
              <a:rect l="l" t="t" r="r" b="b"/>
              <a:pathLst>
                <a:path w="1285875" h="1014729">
                  <a:moveTo>
                    <a:pt x="1285451" y="1014225"/>
                  </a:moveTo>
                  <a:lnTo>
                    <a:pt x="108161" y="1014225"/>
                  </a:lnTo>
                  <a:lnTo>
                    <a:pt x="107404" y="962385"/>
                  </a:lnTo>
                  <a:lnTo>
                    <a:pt x="105133" y="910679"/>
                  </a:lnTo>
                  <a:lnTo>
                    <a:pt x="101349" y="859106"/>
                  </a:lnTo>
                  <a:lnTo>
                    <a:pt x="96050" y="807666"/>
                  </a:lnTo>
                  <a:lnTo>
                    <a:pt x="89237" y="756361"/>
                  </a:lnTo>
                  <a:lnTo>
                    <a:pt x="80911" y="705188"/>
                  </a:lnTo>
                  <a:lnTo>
                    <a:pt x="71093" y="654281"/>
                  </a:lnTo>
                  <a:lnTo>
                    <a:pt x="59809" y="603770"/>
                  </a:lnTo>
                  <a:lnTo>
                    <a:pt x="47057" y="553655"/>
                  </a:lnTo>
                  <a:lnTo>
                    <a:pt x="32839" y="503937"/>
                  </a:lnTo>
                  <a:lnTo>
                    <a:pt x="17153" y="454615"/>
                  </a:lnTo>
                  <a:lnTo>
                    <a:pt x="0" y="405690"/>
                  </a:lnTo>
                  <a:lnTo>
                    <a:pt x="1105181" y="0"/>
                  </a:lnTo>
                  <a:lnTo>
                    <a:pt x="1122628" y="48846"/>
                  </a:lnTo>
                  <a:lnTo>
                    <a:pt x="1139194" y="97930"/>
                  </a:lnTo>
                  <a:lnTo>
                    <a:pt x="1154880" y="147252"/>
                  </a:lnTo>
                  <a:lnTo>
                    <a:pt x="1169686" y="196811"/>
                  </a:lnTo>
                  <a:lnTo>
                    <a:pt x="1183611" y="246609"/>
                  </a:lnTo>
                  <a:lnTo>
                    <a:pt x="1196656" y="296644"/>
                  </a:lnTo>
                  <a:lnTo>
                    <a:pt x="1208821" y="346918"/>
                  </a:lnTo>
                  <a:lnTo>
                    <a:pt x="1220106" y="397429"/>
                  </a:lnTo>
                  <a:lnTo>
                    <a:pt x="1230510" y="448177"/>
                  </a:lnTo>
                  <a:lnTo>
                    <a:pt x="1240033" y="499164"/>
                  </a:lnTo>
                  <a:lnTo>
                    <a:pt x="1248663" y="550310"/>
                  </a:lnTo>
                  <a:lnTo>
                    <a:pt x="1256384" y="601535"/>
                  </a:lnTo>
                  <a:lnTo>
                    <a:pt x="1263197" y="652841"/>
                  </a:lnTo>
                  <a:lnTo>
                    <a:pt x="1269101" y="704227"/>
                  </a:lnTo>
                  <a:lnTo>
                    <a:pt x="1274097" y="755693"/>
                  </a:lnTo>
                  <a:lnTo>
                    <a:pt x="1278184" y="807239"/>
                  </a:lnTo>
                  <a:lnTo>
                    <a:pt x="1281364" y="858865"/>
                  </a:lnTo>
                  <a:lnTo>
                    <a:pt x="1283635" y="910572"/>
                  </a:lnTo>
                  <a:lnTo>
                    <a:pt x="1284997" y="962358"/>
                  </a:lnTo>
                  <a:lnTo>
                    <a:pt x="1285451" y="1014225"/>
                  </a:lnTo>
                  <a:close/>
                </a:path>
              </a:pathLst>
            </a:custGeom>
            <a:solidFill>
              <a:srgbClr val="5EB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63285" y="5015099"/>
              <a:ext cx="1285875" cy="1014730"/>
            </a:xfrm>
            <a:custGeom>
              <a:avLst/>
              <a:gdLst/>
              <a:ahLst/>
              <a:cxnLst/>
              <a:rect l="l" t="t" r="r" b="b"/>
              <a:pathLst>
                <a:path w="1285875" h="1014729">
                  <a:moveTo>
                    <a:pt x="1105181" y="0"/>
                  </a:moveTo>
                  <a:lnTo>
                    <a:pt x="1122628" y="48846"/>
                  </a:lnTo>
                  <a:lnTo>
                    <a:pt x="1139194" y="97930"/>
                  </a:lnTo>
                  <a:lnTo>
                    <a:pt x="1154880" y="147252"/>
                  </a:lnTo>
                  <a:lnTo>
                    <a:pt x="1169686" y="196811"/>
                  </a:lnTo>
                  <a:lnTo>
                    <a:pt x="1183611" y="246609"/>
                  </a:lnTo>
                  <a:lnTo>
                    <a:pt x="1196656" y="296644"/>
                  </a:lnTo>
                  <a:lnTo>
                    <a:pt x="1208821" y="346918"/>
                  </a:lnTo>
                  <a:lnTo>
                    <a:pt x="1220106" y="397429"/>
                  </a:lnTo>
                  <a:lnTo>
                    <a:pt x="1230510" y="448177"/>
                  </a:lnTo>
                  <a:lnTo>
                    <a:pt x="1240033" y="499164"/>
                  </a:lnTo>
                  <a:lnTo>
                    <a:pt x="1248663" y="550310"/>
                  </a:lnTo>
                  <a:lnTo>
                    <a:pt x="1256384" y="601535"/>
                  </a:lnTo>
                  <a:lnTo>
                    <a:pt x="1263197" y="652841"/>
                  </a:lnTo>
                  <a:lnTo>
                    <a:pt x="1269101" y="704227"/>
                  </a:lnTo>
                  <a:lnTo>
                    <a:pt x="1274097" y="755693"/>
                  </a:lnTo>
                  <a:lnTo>
                    <a:pt x="1278184" y="807239"/>
                  </a:lnTo>
                  <a:lnTo>
                    <a:pt x="1281364" y="858865"/>
                  </a:lnTo>
                  <a:lnTo>
                    <a:pt x="1283635" y="910572"/>
                  </a:lnTo>
                  <a:lnTo>
                    <a:pt x="1284997" y="962358"/>
                  </a:lnTo>
                  <a:lnTo>
                    <a:pt x="1285451" y="1014225"/>
                  </a:lnTo>
                  <a:lnTo>
                    <a:pt x="108161" y="1014225"/>
                  </a:lnTo>
                  <a:lnTo>
                    <a:pt x="107404" y="962385"/>
                  </a:lnTo>
                  <a:lnTo>
                    <a:pt x="105133" y="910679"/>
                  </a:lnTo>
                  <a:lnTo>
                    <a:pt x="101349" y="859106"/>
                  </a:lnTo>
                  <a:lnTo>
                    <a:pt x="96050" y="807666"/>
                  </a:lnTo>
                  <a:lnTo>
                    <a:pt x="89237" y="756361"/>
                  </a:lnTo>
                  <a:lnTo>
                    <a:pt x="80911" y="705188"/>
                  </a:lnTo>
                  <a:lnTo>
                    <a:pt x="71093" y="654281"/>
                  </a:lnTo>
                  <a:lnTo>
                    <a:pt x="59809" y="603770"/>
                  </a:lnTo>
                  <a:lnTo>
                    <a:pt x="47057" y="553655"/>
                  </a:lnTo>
                  <a:lnTo>
                    <a:pt x="32839" y="503937"/>
                  </a:lnTo>
                  <a:lnTo>
                    <a:pt x="17153" y="454615"/>
                  </a:lnTo>
                  <a:lnTo>
                    <a:pt x="0" y="405690"/>
                  </a:lnTo>
                  <a:lnTo>
                    <a:pt x="1105181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81712" y="5048250"/>
              <a:ext cx="0" cy="847725"/>
            </a:xfrm>
            <a:custGeom>
              <a:avLst/>
              <a:gdLst/>
              <a:ahLst/>
              <a:cxnLst/>
              <a:rect l="l" t="t" r="r" b="b"/>
              <a:pathLst>
                <a:path h="847725">
                  <a:moveTo>
                    <a:pt x="0" y="847724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5574" y="6391274"/>
            <a:ext cx="152399" cy="15239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6049" y="6391274"/>
            <a:ext cx="152399" cy="15239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7524" y="6753225"/>
            <a:ext cx="152400" cy="15239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76874" y="6753225"/>
            <a:ext cx="152400" cy="15239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2927994" y="6340474"/>
            <a:ext cx="6310630" cy="593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3803650" algn="l"/>
              </a:tabLst>
            </a:pPr>
            <a:r>
              <a:rPr sz="1350" spc="-25" dirty="0">
                <a:solidFill>
                  <a:srgbClr val="454545"/>
                </a:solidFill>
                <a:latin typeface="Trebuchet MS"/>
                <a:cs typeface="Trebuchet MS"/>
              </a:rPr>
              <a:t>Tikumība</a:t>
            </a:r>
            <a:r>
              <a:rPr sz="1350" spc="-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54545"/>
                </a:solidFill>
                <a:latin typeface="Trebuchet MS"/>
                <a:cs typeface="Trebuchet MS"/>
              </a:rPr>
              <a:t>un</a:t>
            </a:r>
            <a:r>
              <a:rPr sz="1350" spc="-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20" dirty="0">
                <a:solidFill>
                  <a:srgbClr val="454545"/>
                </a:solidFill>
                <a:latin typeface="Trebuchet MS"/>
                <a:cs typeface="Trebuchet MS"/>
              </a:rPr>
              <a:t>dzimumneaizskaramība</a:t>
            </a:r>
            <a:r>
              <a:rPr sz="1350" spc="-4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54545"/>
                </a:solidFill>
                <a:latin typeface="Trebuchet MS"/>
                <a:cs typeface="Trebuchet MS"/>
              </a:rPr>
              <a:t>297</a:t>
            </a:r>
            <a:r>
              <a:rPr sz="1350" spc="-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380" dirty="0">
                <a:solidFill>
                  <a:srgbClr val="454545"/>
                </a:solidFill>
                <a:latin typeface="Trebuchet MS"/>
                <a:cs typeface="Trebuchet MS"/>
              </a:rPr>
              <a:t>|</a:t>
            </a:r>
            <a:r>
              <a:rPr sz="1350" spc="-4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25" dirty="0">
                <a:solidFill>
                  <a:srgbClr val="454545"/>
                </a:solidFill>
                <a:latin typeface="Trebuchet MS"/>
                <a:cs typeface="Trebuchet MS"/>
              </a:rPr>
              <a:t>+25</a:t>
            </a:r>
            <a:r>
              <a:rPr sz="1350" dirty="0">
                <a:solidFill>
                  <a:srgbClr val="454545"/>
                </a:solidFill>
                <a:latin typeface="Trebuchet MS"/>
                <a:cs typeface="Trebuchet MS"/>
              </a:rPr>
              <a:t>	</a:t>
            </a:r>
            <a:r>
              <a:rPr sz="1350" spc="-35" dirty="0">
                <a:solidFill>
                  <a:srgbClr val="454545"/>
                </a:solidFill>
                <a:latin typeface="Trebuchet MS"/>
                <a:cs typeface="Trebuchet MS"/>
              </a:rPr>
              <a:t>Cietsirdība</a:t>
            </a:r>
            <a:r>
              <a:rPr sz="1350" spc="-6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54545"/>
                </a:solidFill>
                <a:latin typeface="Trebuchet MS"/>
                <a:cs typeface="Trebuchet MS"/>
              </a:rPr>
              <a:t>un</a:t>
            </a:r>
            <a:r>
              <a:rPr sz="1350" spc="-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40" dirty="0">
                <a:solidFill>
                  <a:srgbClr val="454545"/>
                </a:solidFill>
                <a:latin typeface="Trebuchet MS"/>
                <a:cs typeface="Trebuchet MS"/>
              </a:rPr>
              <a:t>vardarbība</a:t>
            </a:r>
            <a:r>
              <a:rPr sz="1350" spc="-6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54545"/>
                </a:solidFill>
                <a:latin typeface="Trebuchet MS"/>
                <a:cs typeface="Trebuchet MS"/>
              </a:rPr>
              <a:t>99</a:t>
            </a:r>
            <a:r>
              <a:rPr sz="1350" spc="-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380" dirty="0">
                <a:solidFill>
                  <a:srgbClr val="454545"/>
                </a:solidFill>
                <a:latin typeface="Trebuchet MS"/>
                <a:cs typeface="Trebuchet MS"/>
              </a:rPr>
              <a:t>|</a:t>
            </a:r>
            <a:r>
              <a:rPr sz="1350" spc="-6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25" dirty="0">
                <a:solidFill>
                  <a:srgbClr val="454545"/>
                </a:solidFill>
                <a:latin typeface="Trebuchet MS"/>
                <a:cs typeface="Trebuchet MS"/>
              </a:rPr>
              <a:t>+22</a:t>
            </a:r>
            <a:endParaRPr sz="13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230"/>
              </a:spcBef>
              <a:tabLst>
                <a:tab pos="2418715" algn="l"/>
              </a:tabLst>
            </a:pPr>
            <a:r>
              <a:rPr sz="1350" dirty="0">
                <a:solidFill>
                  <a:srgbClr val="454545"/>
                </a:solidFill>
                <a:latin typeface="Trebuchet MS"/>
                <a:cs typeface="Trebuchet MS"/>
              </a:rPr>
              <a:t>Mantiskie</a:t>
            </a:r>
            <a:r>
              <a:rPr sz="1350" spc="-7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20" dirty="0">
                <a:solidFill>
                  <a:srgbClr val="454545"/>
                </a:solidFill>
                <a:latin typeface="Trebuchet MS"/>
                <a:cs typeface="Trebuchet MS"/>
              </a:rPr>
              <a:t>noziegumi</a:t>
            </a:r>
            <a:r>
              <a:rPr sz="1350" spc="-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54545"/>
                </a:solidFill>
                <a:latin typeface="Trebuchet MS"/>
                <a:cs typeface="Trebuchet MS"/>
              </a:rPr>
              <a:t>56</a:t>
            </a:r>
            <a:r>
              <a:rPr sz="1350" spc="-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380" dirty="0">
                <a:solidFill>
                  <a:srgbClr val="454545"/>
                </a:solidFill>
                <a:latin typeface="Trebuchet MS"/>
                <a:cs typeface="Trebuchet MS"/>
              </a:rPr>
              <a:t>|</a:t>
            </a:r>
            <a:r>
              <a:rPr sz="1350" spc="-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25" dirty="0">
                <a:solidFill>
                  <a:srgbClr val="454545"/>
                </a:solidFill>
                <a:latin typeface="Trebuchet MS"/>
                <a:cs typeface="Trebuchet MS"/>
              </a:rPr>
              <a:t>+8</a:t>
            </a:r>
            <a:r>
              <a:rPr sz="1350" dirty="0">
                <a:solidFill>
                  <a:srgbClr val="454545"/>
                </a:solidFill>
                <a:latin typeface="Trebuchet MS"/>
                <a:cs typeface="Trebuchet MS"/>
              </a:rPr>
              <a:t>	</a:t>
            </a:r>
            <a:r>
              <a:rPr sz="1350" spc="-35" dirty="0">
                <a:solidFill>
                  <a:srgbClr val="454545"/>
                </a:solidFill>
                <a:latin typeface="Trebuchet MS"/>
                <a:cs typeface="Trebuchet MS"/>
              </a:rPr>
              <a:t>Nodarījumi</a:t>
            </a:r>
            <a:r>
              <a:rPr sz="1350" spc="-8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65" dirty="0">
                <a:solidFill>
                  <a:srgbClr val="454545"/>
                </a:solidFill>
                <a:latin typeface="Trebuchet MS"/>
                <a:cs typeface="Trebuchet MS"/>
              </a:rPr>
              <a:t>pret</a:t>
            </a:r>
            <a:r>
              <a:rPr sz="1350" spc="-8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30" dirty="0">
                <a:solidFill>
                  <a:srgbClr val="454545"/>
                </a:solidFill>
                <a:latin typeface="Trebuchet MS"/>
                <a:cs typeface="Trebuchet MS"/>
              </a:rPr>
              <a:t>dzīvību</a:t>
            </a:r>
            <a:r>
              <a:rPr sz="1350" spc="-7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454545"/>
                </a:solidFill>
                <a:latin typeface="Trebuchet MS"/>
                <a:cs typeface="Trebuchet MS"/>
              </a:rPr>
              <a:t>un</a:t>
            </a:r>
            <a:r>
              <a:rPr sz="1350" spc="-8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25" dirty="0">
                <a:solidFill>
                  <a:srgbClr val="454545"/>
                </a:solidFill>
                <a:latin typeface="Trebuchet MS"/>
                <a:cs typeface="Trebuchet MS"/>
              </a:rPr>
              <a:t>veselību</a:t>
            </a:r>
            <a:r>
              <a:rPr sz="1350" spc="-7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54545"/>
                </a:solidFill>
                <a:latin typeface="Trebuchet MS"/>
                <a:cs typeface="Trebuchet MS"/>
              </a:rPr>
              <a:t>57</a:t>
            </a:r>
            <a:r>
              <a:rPr sz="1350" spc="-8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380" dirty="0">
                <a:solidFill>
                  <a:srgbClr val="454545"/>
                </a:solidFill>
                <a:latin typeface="Trebuchet MS"/>
                <a:cs typeface="Trebuchet MS"/>
              </a:rPr>
              <a:t>|</a:t>
            </a:r>
            <a:r>
              <a:rPr sz="1350" spc="-8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25" dirty="0">
                <a:solidFill>
                  <a:srgbClr val="454545"/>
                </a:solidFill>
                <a:latin typeface="Trebuchet MS"/>
                <a:cs typeface="Trebuchet MS"/>
              </a:rPr>
              <a:t>+6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60024" y="3666926"/>
            <a:ext cx="58928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solidFill>
                  <a:srgbClr val="8EC2A6"/>
                </a:solidFill>
                <a:latin typeface="Trebuchet MS"/>
                <a:cs typeface="Trebuchet MS"/>
              </a:rPr>
              <a:t>48.04%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011201" y="3189485"/>
            <a:ext cx="58928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solidFill>
                  <a:srgbClr val="DB5356"/>
                </a:solidFill>
                <a:latin typeface="Trebuchet MS"/>
                <a:cs typeface="Trebuchet MS"/>
              </a:rPr>
              <a:t>41.09%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117143" y="4445000"/>
            <a:ext cx="581660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00"/>
              </a:lnSpc>
              <a:spcBef>
                <a:spcPts val="100"/>
              </a:spcBef>
            </a:pPr>
            <a:r>
              <a:rPr sz="1350" spc="-10" dirty="0">
                <a:solidFill>
                  <a:srgbClr val="F0CB69"/>
                </a:solidFill>
                <a:latin typeface="Trebuchet MS"/>
                <a:cs typeface="Trebuchet MS"/>
              </a:rPr>
              <a:t>3.32%</a:t>
            </a:r>
            <a:endParaRPr sz="1350">
              <a:latin typeface="Trebuchet MS"/>
              <a:cs typeface="Trebuchet MS"/>
            </a:endParaRPr>
          </a:p>
          <a:p>
            <a:pPr marL="102235">
              <a:lnSpc>
                <a:spcPts val="1595"/>
              </a:lnSpc>
            </a:pPr>
            <a:r>
              <a:rPr sz="1350" spc="-10" dirty="0">
                <a:solidFill>
                  <a:srgbClr val="5EB6E4"/>
                </a:solidFill>
                <a:latin typeface="Trebuchet MS"/>
                <a:cs typeface="Trebuchet MS"/>
              </a:rPr>
              <a:t>7.55%</a:t>
            </a:r>
            <a:endParaRPr sz="135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0164603" y="2935131"/>
            <a:ext cx="6256655" cy="3108960"/>
            <a:chOff x="10164603" y="2935131"/>
            <a:chExt cx="6256655" cy="3108960"/>
          </a:xfrm>
        </p:grpSpPr>
        <p:sp>
          <p:nvSpPr>
            <p:cNvPr id="29" name="object 29"/>
            <p:cNvSpPr/>
            <p:nvPr/>
          </p:nvSpPr>
          <p:spPr>
            <a:xfrm>
              <a:off x="10936329" y="3850938"/>
              <a:ext cx="69850" cy="65405"/>
            </a:xfrm>
            <a:custGeom>
              <a:avLst/>
              <a:gdLst/>
              <a:ahLst/>
              <a:cxnLst/>
              <a:rect l="l" t="t" r="r" b="b"/>
              <a:pathLst>
                <a:path w="69850" h="65404">
                  <a:moveTo>
                    <a:pt x="69397" y="65242"/>
                  </a:moveTo>
                  <a:lnTo>
                    <a:pt x="41638" y="39145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8EC2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164603" y="2945786"/>
              <a:ext cx="2984500" cy="3093085"/>
            </a:xfrm>
            <a:custGeom>
              <a:avLst/>
              <a:gdLst/>
              <a:ahLst/>
              <a:cxnLst/>
              <a:rect l="l" t="t" r="r" b="b"/>
              <a:pathLst>
                <a:path w="2984500" h="3093085">
                  <a:moveTo>
                    <a:pt x="1239583" y="3093063"/>
                  </a:moveTo>
                  <a:lnTo>
                    <a:pt x="0" y="3093063"/>
                  </a:lnTo>
                  <a:lnTo>
                    <a:pt x="215" y="3056524"/>
                  </a:lnTo>
                  <a:lnTo>
                    <a:pt x="1938" y="2983479"/>
                  </a:lnTo>
                  <a:lnTo>
                    <a:pt x="5382" y="2910484"/>
                  </a:lnTo>
                  <a:lnTo>
                    <a:pt x="10547" y="2837601"/>
                  </a:lnTo>
                  <a:lnTo>
                    <a:pt x="17429" y="2764850"/>
                  </a:lnTo>
                  <a:lnTo>
                    <a:pt x="26024" y="2692291"/>
                  </a:lnTo>
                  <a:lnTo>
                    <a:pt x="36328" y="2619945"/>
                  </a:lnTo>
                  <a:lnTo>
                    <a:pt x="48333" y="2547872"/>
                  </a:lnTo>
                  <a:lnTo>
                    <a:pt x="62037" y="2476093"/>
                  </a:lnTo>
                  <a:lnTo>
                    <a:pt x="77427" y="2404666"/>
                  </a:lnTo>
                  <a:lnTo>
                    <a:pt x="94498" y="2333612"/>
                  </a:lnTo>
                  <a:lnTo>
                    <a:pt x="113238" y="2262990"/>
                  </a:lnTo>
                  <a:lnTo>
                    <a:pt x="133641" y="2192820"/>
                  </a:lnTo>
                  <a:lnTo>
                    <a:pt x="155689" y="2123160"/>
                  </a:lnTo>
                  <a:lnTo>
                    <a:pt x="179377" y="2054030"/>
                  </a:lnTo>
                  <a:lnTo>
                    <a:pt x="204684" y="1985487"/>
                  </a:lnTo>
                  <a:lnTo>
                    <a:pt x="231605" y="1917550"/>
                  </a:lnTo>
                  <a:lnTo>
                    <a:pt x="260116" y="1850277"/>
                  </a:lnTo>
                  <a:lnTo>
                    <a:pt x="290209" y="1783685"/>
                  </a:lnTo>
                  <a:lnTo>
                    <a:pt x="321859" y="1717830"/>
                  </a:lnTo>
                  <a:lnTo>
                    <a:pt x="355058" y="1652730"/>
                  </a:lnTo>
                  <a:lnTo>
                    <a:pt x="389778" y="1588441"/>
                  </a:lnTo>
                  <a:lnTo>
                    <a:pt x="426009" y="1524979"/>
                  </a:lnTo>
                  <a:lnTo>
                    <a:pt x="463721" y="1462397"/>
                  </a:lnTo>
                  <a:lnTo>
                    <a:pt x="502904" y="1400714"/>
                  </a:lnTo>
                  <a:lnTo>
                    <a:pt x="543524" y="1339980"/>
                  </a:lnTo>
                  <a:lnTo>
                    <a:pt x="585571" y="1280212"/>
                  </a:lnTo>
                  <a:lnTo>
                    <a:pt x="629009" y="1221461"/>
                  </a:lnTo>
                  <a:lnTo>
                    <a:pt x="673826" y="1163742"/>
                  </a:lnTo>
                  <a:lnTo>
                    <a:pt x="719986" y="1107103"/>
                  </a:lnTo>
                  <a:lnTo>
                    <a:pt x="767474" y="1051561"/>
                  </a:lnTo>
                  <a:lnTo>
                    <a:pt x="816253" y="997162"/>
                  </a:lnTo>
                  <a:lnTo>
                    <a:pt x="866307" y="943920"/>
                  </a:lnTo>
                  <a:lnTo>
                    <a:pt x="917596" y="891881"/>
                  </a:lnTo>
                  <a:lnTo>
                    <a:pt x="970104" y="841058"/>
                  </a:lnTo>
                  <a:lnTo>
                    <a:pt x="1023789" y="791494"/>
                  </a:lnTo>
                  <a:lnTo>
                    <a:pt x="1078635" y="743203"/>
                  </a:lnTo>
                  <a:lnTo>
                    <a:pt x="1134597" y="696225"/>
                  </a:lnTo>
                  <a:lnTo>
                    <a:pt x="1191659" y="650574"/>
                  </a:lnTo>
                  <a:lnTo>
                    <a:pt x="1249773" y="606286"/>
                  </a:lnTo>
                  <a:lnTo>
                    <a:pt x="1308923" y="563375"/>
                  </a:lnTo>
                  <a:lnTo>
                    <a:pt x="1369060" y="521877"/>
                  </a:lnTo>
                  <a:lnTo>
                    <a:pt x="1430168" y="481802"/>
                  </a:lnTo>
                  <a:lnTo>
                    <a:pt x="1492195" y="443184"/>
                  </a:lnTo>
                  <a:lnTo>
                    <a:pt x="1555123" y="406035"/>
                  </a:lnTo>
                  <a:lnTo>
                    <a:pt x="1618901" y="370385"/>
                  </a:lnTo>
                  <a:lnTo>
                    <a:pt x="1683511" y="336243"/>
                  </a:lnTo>
                  <a:lnTo>
                    <a:pt x="1748899" y="303639"/>
                  </a:lnTo>
                  <a:lnTo>
                    <a:pt x="1815047" y="272581"/>
                  </a:lnTo>
                  <a:lnTo>
                    <a:pt x="1881899" y="243095"/>
                  </a:lnTo>
                  <a:lnTo>
                    <a:pt x="1949438" y="215190"/>
                  </a:lnTo>
                  <a:lnTo>
                    <a:pt x="2017606" y="188889"/>
                  </a:lnTo>
                  <a:lnTo>
                    <a:pt x="2086384" y="164200"/>
                  </a:lnTo>
                  <a:lnTo>
                    <a:pt x="2155716" y="141141"/>
                  </a:lnTo>
                  <a:lnTo>
                    <a:pt x="2225583" y="119721"/>
                  </a:lnTo>
                  <a:lnTo>
                    <a:pt x="2295925" y="99957"/>
                  </a:lnTo>
                  <a:lnTo>
                    <a:pt x="2366723" y="81854"/>
                  </a:lnTo>
                  <a:lnTo>
                    <a:pt x="2437918" y="65428"/>
                  </a:lnTo>
                  <a:lnTo>
                    <a:pt x="2509491" y="50683"/>
                  </a:lnTo>
                  <a:lnTo>
                    <a:pt x="2581382" y="37631"/>
                  </a:lnTo>
                  <a:lnTo>
                    <a:pt x="2653570" y="26277"/>
                  </a:lnTo>
                  <a:lnTo>
                    <a:pt x="2725997" y="16629"/>
                  </a:lnTo>
                  <a:lnTo>
                    <a:pt x="2798640" y="8690"/>
                  </a:lnTo>
                  <a:lnTo>
                    <a:pt x="2871440" y="2467"/>
                  </a:lnTo>
                  <a:lnTo>
                    <a:pt x="2907896" y="0"/>
                  </a:lnTo>
                  <a:lnTo>
                    <a:pt x="2984321" y="1237225"/>
                  </a:lnTo>
                  <a:lnTo>
                    <a:pt x="2962447" y="1238705"/>
                  </a:lnTo>
                  <a:lnTo>
                    <a:pt x="2940596" y="1240443"/>
                  </a:lnTo>
                  <a:lnTo>
                    <a:pt x="2896960" y="1244692"/>
                  </a:lnTo>
                  <a:lnTo>
                    <a:pt x="2853436" y="1249968"/>
                  </a:lnTo>
                  <a:lnTo>
                    <a:pt x="2810049" y="1256270"/>
                  </a:lnTo>
                  <a:lnTo>
                    <a:pt x="2766822" y="1263592"/>
                  </a:lnTo>
                  <a:lnTo>
                    <a:pt x="2723780" y="1271931"/>
                  </a:lnTo>
                  <a:lnTo>
                    <a:pt x="2680946" y="1281283"/>
                  </a:lnTo>
                  <a:lnTo>
                    <a:pt x="2638345" y="1291643"/>
                  </a:lnTo>
                  <a:lnTo>
                    <a:pt x="2596000" y="1303004"/>
                  </a:lnTo>
                  <a:lnTo>
                    <a:pt x="2553935" y="1315360"/>
                  </a:lnTo>
                  <a:lnTo>
                    <a:pt x="2512172" y="1328704"/>
                  </a:lnTo>
                  <a:lnTo>
                    <a:pt x="2470736" y="1343030"/>
                  </a:lnTo>
                  <a:lnTo>
                    <a:pt x="2429649" y="1358328"/>
                  </a:lnTo>
                  <a:lnTo>
                    <a:pt x="2388935" y="1374591"/>
                  </a:lnTo>
                  <a:lnTo>
                    <a:pt x="2348615" y="1391809"/>
                  </a:lnTo>
                  <a:lnTo>
                    <a:pt x="2308712" y="1409974"/>
                  </a:lnTo>
                  <a:lnTo>
                    <a:pt x="2269249" y="1429074"/>
                  </a:lnTo>
                  <a:lnTo>
                    <a:pt x="2230246" y="1449099"/>
                  </a:lnTo>
                  <a:lnTo>
                    <a:pt x="2191727" y="1470038"/>
                  </a:lnTo>
                  <a:lnTo>
                    <a:pt x="2153712" y="1491879"/>
                  </a:lnTo>
                  <a:lnTo>
                    <a:pt x="2116223" y="1514611"/>
                  </a:lnTo>
                  <a:lnTo>
                    <a:pt x="2079280" y="1538220"/>
                  </a:lnTo>
                  <a:lnTo>
                    <a:pt x="2042904" y="1562694"/>
                  </a:lnTo>
                  <a:lnTo>
                    <a:pt x="2007116" y="1588018"/>
                  </a:lnTo>
                  <a:lnTo>
                    <a:pt x="1971934" y="1614180"/>
                  </a:lnTo>
                  <a:lnTo>
                    <a:pt x="1937379" y="1641163"/>
                  </a:lnTo>
                  <a:lnTo>
                    <a:pt x="1903469" y="1668954"/>
                  </a:lnTo>
                  <a:lnTo>
                    <a:pt x="1870225" y="1697537"/>
                  </a:lnTo>
                  <a:lnTo>
                    <a:pt x="1837663" y="1726895"/>
                  </a:lnTo>
                  <a:lnTo>
                    <a:pt x="1805803" y="1757013"/>
                  </a:lnTo>
                  <a:lnTo>
                    <a:pt x="1774662" y="1787874"/>
                  </a:lnTo>
                  <a:lnTo>
                    <a:pt x="1744257" y="1819461"/>
                  </a:lnTo>
                  <a:lnTo>
                    <a:pt x="1714605" y="1851755"/>
                  </a:lnTo>
                  <a:lnTo>
                    <a:pt x="1685723" y="1884740"/>
                  </a:lnTo>
                  <a:lnTo>
                    <a:pt x="1657626" y="1918396"/>
                  </a:lnTo>
                  <a:lnTo>
                    <a:pt x="1630331" y="1952706"/>
                  </a:lnTo>
                  <a:lnTo>
                    <a:pt x="1603853" y="1987650"/>
                  </a:lnTo>
                  <a:lnTo>
                    <a:pt x="1578205" y="2023208"/>
                  </a:lnTo>
                  <a:lnTo>
                    <a:pt x="1553404" y="2059361"/>
                  </a:lnTo>
                  <a:lnTo>
                    <a:pt x="1529461" y="2096089"/>
                  </a:lnTo>
                  <a:lnTo>
                    <a:pt x="1506391" y="2133371"/>
                  </a:lnTo>
                  <a:lnTo>
                    <a:pt x="1484207" y="2171186"/>
                  </a:lnTo>
                  <a:lnTo>
                    <a:pt x="1462920" y="2209515"/>
                  </a:lnTo>
                  <a:lnTo>
                    <a:pt x="1442543" y="2248334"/>
                  </a:lnTo>
                  <a:lnTo>
                    <a:pt x="1423087" y="2287623"/>
                  </a:lnTo>
                  <a:lnTo>
                    <a:pt x="1404562" y="2327360"/>
                  </a:lnTo>
                  <a:lnTo>
                    <a:pt x="1386980" y="2367522"/>
                  </a:lnTo>
                  <a:lnTo>
                    <a:pt x="1370350" y="2408089"/>
                  </a:lnTo>
                  <a:lnTo>
                    <a:pt x="1354680" y="2449035"/>
                  </a:lnTo>
                  <a:lnTo>
                    <a:pt x="1339980" y="2490340"/>
                  </a:lnTo>
                  <a:lnTo>
                    <a:pt x="1326258" y="2531980"/>
                  </a:lnTo>
                  <a:lnTo>
                    <a:pt x="1313522" y="2573932"/>
                  </a:lnTo>
                  <a:lnTo>
                    <a:pt x="1301779" y="2616172"/>
                  </a:lnTo>
                  <a:lnTo>
                    <a:pt x="1291034" y="2658678"/>
                  </a:lnTo>
                  <a:lnTo>
                    <a:pt x="1281295" y="2701425"/>
                  </a:lnTo>
                  <a:lnTo>
                    <a:pt x="1272567" y="2744390"/>
                  </a:lnTo>
                  <a:lnTo>
                    <a:pt x="1264854" y="2787549"/>
                  </a:lnTo>
                  <a:lnTo>
                    <a:pt x="1258160" y="2830878"/>
                  </a:lnTo>
                  <a:lnTo>
                    <a:pt x="1252490" y="2874352"/>
                  </a:lnTo>
                  <a:lnTo>
                    <a:pt x="1247847" y="2917948"/>
                  </a:lnTo>
                  <a:lnTo>
                    <a:pt x="1244233" y="2961641"/>
                  </a:lnTo>
                  <a:lnTo>
                    <a:pt x="1241650" y="3005408"/>
                  </a:lnTo>
                  <a:lnTo>
                    <a:pt x="1240100" y="3049223"/>
                  </a:lnTo>
                  <a:lnTo>
                    <a:pt x="1239712" y="3071140"/>
                  </a:lnTo>
                  <a:lnTo>
                    <a:pt x="1239583" y="3093063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971470" y="3373526"/>
              <a:ext cx="52705" cy="80010"/>
            </a:xfrm>
            <a:custGeom>
              <a:avLst/>
              <a:gdLst/>
              <a:ahLst/>
              <a:cxnLst/>
              <a:rect l="l" t="t" r="r" b="b"/>
              <a:pathLst>
                <a:path w="52705" h="80010">
                  <a:moveTo>
                    <a:pt x="0" y="79478"/>
                  </a:moveTo>
                  <a:lnTo>
                    <a:pt x="20997" y="47687"/>
                  </a:lnTo>
                  <a:lnTo>
                    <a:pt x="52494" y="0"/>
                  </a:lnTo>
                </a:path>
              </a:pathLst>
            </a:custGeom>
            <a:ln w="9524">
              <a:solidFill>
                <a:srgbClr val="DB53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095679" y="4629149"/>
              <a:ext cx="193040" cy="525145"/>
            </a:xfrm>
            <a:custGeom>
              <a:avLst/>
              <a:gdLst/>
              <a:ahLst/>
              <a:cxnLst/>
              <a:rect l="l" t="t" r="r" b="b"/>
              <a:pathLst>
                <a:path w="193040" h="525145">
                  <a:moveTo>
                    <a:pt x="137898" y="525083"/>
                  </a:moveTo>
                  <a:lnTo>
                    <a:pt x="192670" y="508770"/>
                  </a:lnTo>
                  <a:lnTo>
                    <a:pt x="177145" y="458109"/>
                  </a:lnTo>
                  <a:lnTo>
                    <a:pt x="160788" y="407773"/>
                  </a:lnTo>
                  <a:lnTo>
                    <a:pt x="143600" y="357764"/>
                  </a:lnTo>
                  <a:lnTo>
                    <a:pt x="125580" y="308080"/>
                  </a:lnTo>
                  <a:lnTo>
                    <a:pt x="106729" y="258721"/>
                  </a:lnTo>
                  <a:lnTo>
                    <a:pt x="87046" y="209689"/>
                  </a:lnTo>
                  <a:lnTo>
                    <a:pt x="66531" y="160981"/>
                  </a:lnTo>
                  <a:lnTo>
                    <a:pt x="45186" y="112600"/>
                  </a:lnTo>
                  <a:lnTo>
                    <a:pt x="23008" y="64544"/>
                  </a:lnTo>
                  <a:lnTo>
                    <a:pt x="0" y="16814"/>
                  </a:lnTo>
                  <a:lnTo>
                    <a:pt x="34188" y="0"/>
                  </a:lnTo>
                </a:path>
              </a:pathLst>
            </a:custGeom>
            <a:ln w="9524">
              <a:solidFill>
                <a:srgbClr val="F0CB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202221" y="4829174"/>
              <a:ext cx="214629" cy="843280"/>
            </a:xfrm>
            <a:custGeom>
              <a:avLst/>
              <a:gdLst/>
              <a:ahLst/>
              <a:cxnLst/>
              <a:rect l="l" t="t" r="r" b="b"/>
              <a:pathLst>
                <a:path w="214630" h="843279">
                  <a:moveTo>
                    <a:pt x="138514" y="842875"/>
                  </a:moveTo>
                  <a:lnTo>
                    <a:pt x="214179" y="833856"/>
                  </a:lnTo>
                  <a:lnTo>
                    <a:pt x="207867" y="783601"/>
                  </a:lnTo>
                  <a:lnTo>
                    <a:pt x="200770" y="733550"/>
                  </a:lnTo>
                  <a:lnTo>
                    <a:pt x="192887" y="683702"/>
                  </a:lnTo>
                  <a:lnTo>
                    <a:pt x="184218" y="634058"/>
                  </a:lnTo>
                  <a:lnTo>
                    <a:pt x="174763" y="584617"/>
                  </a:lnTo>
                  <a:lnTo>
                    <a:pt x="164522" y="535380"/>
                  </a:lnTo>
                  <a:lnTo>
                    <a:pt x="153495" y="486347"/>
                  </a:lnTo>
                  <a:lnTo>
                    <a:pt x="141682" y="437517"/>
                  </a:lnTo>
                  <a:lnTo>
                    <a:pt x="129083" y="388891"/>
                  </a:lnTo>
                  <a:lnTo>
                    <a:pt x="115698" y="340469"/>
                  </a:lnTo>
                  <a:lnTo>
                    <a:pt x="101528" y="292250"/>
                  </a:lnTo>
                  <a:lnTo>
                    <a:pt x="86571" y="244235"/>
                  </a:lnTo>
                  <a:lnTo>
                    <a:pt x="70829" y="196424"/>
                  </a:lnTo>
                  <a:lnTo>
                    <a:pt x="54300" y="148816"/>
                  </a:lnTo>
                  <a:lnTo>
                    <a:pt x="36986" y="101411"/>
                  </a:lnTo>
                  <a:lnTo>
                    <a:pt x="18886" y="54211"/>
                  </a:lnTo>
                  <a:lnTo>
                    <a:pt x="0" y="7214"/>
                  </a:lnTo>
                  <a:lnTo>
                    <a:pt x="17630" y="0"/>
                  </a:lnTo>
                </a:path>
              </a:pathLst>
            </a:custGeom>
            <a:ln w="9524">
              <a:solidFill>
                <a:srgbClr val="5EB6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072499" y="2939893"/>
              <a:ext cx="3111500" cy="2476500"/>
            </a:xfrm>
            <a:custGeom>
              <a:avLst/>
              <a:gdLst/>
              <a:ahLst/>
              <a:cxnLst/>
              <a:rect l="l" t="t" r="r" b="b"/>
              <a:pathLst>
                <a:path w="3111500" h="2476500">
                  <a:moveTo>
                    <a:pt x="1942950" y="2475927"/>
                  </a:moveTo>
                  <a:lnTo>
                    <a:pt x="1916401" y="2405786"/>
                  </a:lnTo>
                  <a:lnTo>
                    <a:pt x="1887043" y="2336773"/>
                  </a:lnTo>
                  <a:lnTo>
                    <a:pt x="1854928" y="2268999"/>
                  </a:lnTo>
                  <a:lnTo>
                    <a:pt x="1820105" y="2202576"/>
                  </a:lnTo>
                  <a:lnTo>
                    <a:pt x="1782632" y="2137611"/>
                  </a:lnTo>
                  <a:lnTo>
                    <a:pt x="1742569" y="2074211"/>
                  </a:lnTo>
                  <a:lnTo>
                    <a:pt x="1699983" y="2012477"/>
                  </a:lnTo>
                  <a:lnTo>
                    <a:pt x="1654941" y="1952511"/>
                  </a:lnTo>
                  <a:lnTo>
                    <a:pt x="1607518" y="1894410"/>
                  </a:lnTo>
                  <a:lnTo>
                    <a:pt x="1557790" y="1838269"/>
                  </a:lnTo>
                  <a:lnTo>
                    <a:pt x="1505839" y="1784179"/>
                  </a:lnTo>
                  <a:lnTo>
                    <a:pt x="1451749" y="1732228"/>
                  </a:lnTo>
                  <a:lnTo>
                    <a:pt x="1395608" y="1682500"/>
                  </a:lnTo>
                  <a:lnTo>
                    <a:pt x="1337507" y="1635077"/>
                  </a:lnTo>
                  <a:lnTo>
                    <a:pt x="1277541" y="1590035"/>
                  </a:lnTo>
                  <a:lnTo>
                    <a:pt x="1215807" y="1547449"/>
                  </a:lnTo>
                  <a:lnTo>
                    <a:pt x="1152406" y="1507386"/>
                  </a:lnTo>
                  <a:lnTo>
                    <a:pt x="1087441" y="1469913"/>
                  </a:lnTo>
                  <a:lnTo>
                    <a:pt x="1021018" y="1435090"/>
                  </a:lnTo>
                  <a:lnTo>
                    <a:pt x="953245" y="1402974"/>
                  </a:lnTo>
                  <a:lnTo>
                    <a:pt x="884232" y="1373617"/>
                  </a:lnTo>
                  <a:lnTo>
                    <a:pt x="814090" y="1347068"/>
                  </a:lnTo>
                  <a:lnTo>
                    <a:pt x="742936" y="1323368"/>
                  </a:lnTo>
                  <a:lnTo>
                    <a:pt x="670883" y="1302557"/>
                  </a:lnTo>
                  <a:lnTo>
                    <a:pt x="598050" y="1284668"/>
                  </a:lnTo>
                  <a:lnTo>
                    <a:pt x="524554" y="1269732"/>
                  </a:lnTo>
                  <a:lnTo>
                    <a:pt x="450517" y="1257771"/>
                  </a:lnTo>
                  <a:lnTo>
                    <a:pt x="376057" y="1248806"/>
                  </a:lnTo>
                  <a:lnTo>
                    <a:pt x="301296" y="1242850"/>
                  </a:lnTo>
                  <a:lnTo>
                    <a:pt x="226355" y="1239915"/>
                  </a:lnTo>
                  <a:lnTo>
                    <a:pt x="188848" y="1239581"/>
                  </a:lnTo>
                  <a:lnTo>
                    <a:pt x="151358" y="1240004"/>
                  </a:lnTo>
                  <a:lnTo>
                    <a:pt x="113883" y="1241183"/>
                  </a:lnTo>
                  <a:lnTo>
                    <a:pt x="76424" y="1243118"/>
                  </a:lnTo>
                  <a:lnTo>
                    <a:pt x="0" y="5893"/>
                  </a:lnTo>
                  <a:lnTo>
                    <a:pt x="62418" y="2669"/>
                  </a:lnTo>
                  <a:lnTo>
                    <a:pt x="124888" y="704"/>
                  </a:lnTo>
                  <a:lnTo>
                    <a:pt x="187385" y="0"/>
                  </a:lnTo>
                  <a:lnTo>
                    <a:pt x="218635" y="120"/>
                  </a:lnTo>
                  <a:lnTo>
                    <a:pt x="281128" y="1306"/>
                  </a:lnTo>
                  <a:lnTo>
                    <a:pt x="343578" y="3753"/>
                  </a:lnTo>
                  <a:lnTo>
                    <a:pt x="405973" y="7458"/>
                  </a:lnTo>
                  <a:lnTo>
                    <a:pt x="468273" y="12421"/>
                  </a:lnTo>
                  <a:lnTo>
                    <a:pt x="530468" y="18639"/>
                  </a:lnTo>
                  <a:lnTo>
                    <a:pt x="592518" y="26111"/>
                  </a:lnTo>
                  <a:lnTo>
                    <a:pt x="654411" y="34832"/>
                  </a:lnTo>
                  <a:lnTo>
                    <a:pt x="716109" y="44800"/>
                  </a:lnTo>
                  <a:lnTo>
                    <a:pt x="777600" y="56010"/>
                  </a:lnTo>
                  <a:lnTo>
                    <a:pt x="838846" y="68457"/>
                  </a:lnTo>
                  <a:lnTo>
                    <a:pt x="899835" y="82139"/>
                  </a:lnTo>
                  <a:lnTo>
                    <a:pt x="960529" y="97046"/>
                  </a:lnTo>
                  <a:lnTo>
                    <a:pt x="1020917" y="113175"/>
                  </a:lnTo>
                  <a:lnTo>
                    <a:pt x="1080960" y="130518"/>
                  </a:lnTo>
                  <a:lnTo>
                    <a:pt x="1140648" y="149069"/>
                  </a:lnTo>
                  <a:lnTo>
                    <a:pt x="1199944" y="168819"/>
                  </a:lnTo>
                  <a:lnTo>
                    <a:pt x="1258835" y="189763"/>
                  </a:lnTo>
                  <a:lnTo>
                    <a:pt x="1317286" y="211888"/>
                  </a:lnTo>
                  <a:lnTo>
                    <a:pt x="1375285" y="235189"/>
                  </a:lnTo>
                  <a:lnTo>
                    <a:pt x="1432796" y="259653"/>
                  </a:lnTo>
                  <a:lnTo>
                    <a:pt x="1489808" y="285274"/>
                  </a:lnTo>
                  <a:lnTo>
                    <a:pt x="1546286" y="312038"/>
                  </a:lnTo>
                  <a:lnTo>
                    <a:pt x="1602218" y="339938"/>
                  </a:lnTo>
                  <a:lnTo>
                    <a:pt x="1657570" y="368957"/>
                  </a:lnTo>
                  <a:lnTo>
                    <a:pt x="1712332" y="399089"/>
                  </a:lnTo>
                  <a:lnTo>
                    <a:pt x="1766469" y="430317"/>
                  </a:lnTo>
                  <a:lnTo>
                    <a:pt x="1819971" y="462633"/>
                  </a:lnTo>
                  <a:lnTo>
                    <a:pt x="1872805" y="496019"/>
                  </a:lnTo>
                  <a:lnTo>
                    <a:pt x="1924961" y="530466"/>
                  </a:lnTo>
                  <a:lnTo>
                    <a:pt x="1976405" y="565955"/>
                  </a:lnTo>
                  <a:lnTo>
                    <a:pt x="2027129" y="602478"/>
                  </a:lnTo>
                  <a:lnTo>
                    <a:pt x="2077101" y="640013"/>
                  </a:lnTo>
                  <a:lnTo>
                    <a:pt x="2126310" y="678552"/>
                  </a:lnTo>
                  <a:lnTo>
                    <a:pt x="2174728" y="718071"/>
                  </a:lnTo>
                  <a:lnTo>
                    <a:pt x="2222343" y="758563"/>
                  </a:lnTo>
                  <a:lnTo>
                    <a:pt x="2269128" y="800002"/>
                  </a:lnTo>
                  <a:lnTo>
                    <a:pt x="2315071" y="842381"/>
                  </a:lnTo>
                  <a:lnTo>
                    <a:pt x="2360146" y="885674"/>
                  </a:lnTo>
                  <a:lnTo>
                    <a:pt x="2404344" y="929871"/>
                  </a:lnTo>
                  <a:lnTo>
                    <a:pt x="2447636" y="974947"/>
                  </a:lnTo>
                  <a:lnTo>
                    <a:pt x="2490015" y="1020890"/>
                  </a:lnTo>
                  <a:lnTo>
                    <a:pt x="2531455" y="1067675"/>
                  </a:lnTo>
                  <a:lnTo>
                    <a:pt x="2571947" y="1115290"/>
                  </a:lnTo>
                  <a:lnTo>
                    <a:pt x="2611466" y="1163707"/>
                  </a:lnTo>
                  <a:lnTo>
                    <a:pt x="2650005" y="1212917"/>
                  </a:lnTo>
                  <a:lnTo>
                    <a:pt x="2687540" y="1262888"/>
                  </a:lnTo>
                  <a:lnTo>
                    <a:pt x="2724063" y="1313612"/>
                  </a:lnTo>
                  <a:lnTo>
                    <a:pt x="2759552" y="1365057"/>
                  </a:lnTo>
                  <a:lnTo>
                    <a:pt x="2793999" y="1417212"/>
                  </a:lnTo>
                  <a:lnTo>
                    <a:pt x="2827384" y="1470046"/>
                  </a:lnTo>
                  <a:lnTo>
                    <a:pt x="2859701" y="1523548"/>
                  </a:lnTo>
                  <a:lnTo>
                    <a:pt x="2890929" y="1577685"/>
                  </a:lnTo>
                  <a:lnTo>
                    <a:pt x="2921061" y="1632447"/>
                  </a:lnTo>
                  <a:lnTo>
                    <a:pt x="2950080" y="1687800"/>
                  </a:lnTo>
                  <a:lnTo>
                    <a:pt x="2977980" y="1743732"/>
                  </a:lnTo>
                  <a:lnTo>
                    <a:pt x="3004743" y="1800210"/>
                  </a:lnTo>
                  <a:lnTo>
                    <a:pt x="3030365" y="1857221"/>
                  </a:lnTo>
                  <a:lnTo>
                    <a:pt x="3054829" y="1914733"/>
                  </a:lnTo>
                  <a:lnTo>
                    <a:pt x="3078130" y="1972731"/>
                  </a:lnTo>
                  <a:lnTo>
                    <a:pt x="3100255" y="2031182"/>
                  </a:lnTo>
                  <a:lnTo>
                    <a:pt x="3110875" y="2060575"/>
                  </a:lnTo>
                  <a:lnTo>
                    <a:pt x="1942950" y="2475927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072499" y="2939893"/>
              <a:ext cx="3111500" cy="2476500"/>
            </a:xfrm>
            <a:custGeom>
              <a:avLst/>
              <a:gdLst/>
              <a:ahLst/>
              <a:cxnLst/>
              <a:rect l="l" t="t" r="r" b="b"/>
              <a:pathLst>
                <a:path w="3111500" h="2476500">
                  <a:moveTo>
                    <a:pt x="0" y="5893"/>
                  </a:moveTo>
                  <a:lnTo>
                    <a:pt x="62418" y="2669"/>
                  </a:lnTo>
                  <a:lnTo>
                    <a:pt x="124888" y="704"/>
                  </a:lnTo>
                  <a:lnTo>
                    <a:pt x="187385" y="0"/>
                  </a:lnTo>
                  <a:lnTo>
                    <a:pt x="218635" y="120"/>
                  </a:lnTo>
                  <a:lnTo>
                    <a:pt x="281128" y="1306"/>
                  </a:lnTo>
                  <a:lnTo>
                    <a:pt x="343578" y="3753"/>
                  </a:lnTo>
                  <a:lnTo>
                    <a:pt x="405973" y="7458"/>
                  </a:lnTo>
                  <a:lnTo>
                    <a:pt x="468273" y="12421"/>
                  </a:lnTo>
                  <a:lnTo>
                    <a:pt x="530468" y="18639"/>
                  </a:lnTo>
                  <a:lnTo>
                    <a:pt x="592518" y="26111"/>
                  </a:lnTo>
                  <a:lnTo>
                    <a:pt x="654411" y="34832"/>
                  </a:lnTo>
                  <a:lnTo>
                    <a:pt x="716109" y="44800"/>
                  </a:lnTo>
                  <a:lnTo>
                    <a:pt x="777600" y="56010"/>
                  </a:lnTo>
                  <a:lnTo>
                    <a:pt x="838846" y="68457"/>
                  </a:lnTo>
                  <a:lnTo>
                    <a:pt x="899835" y="82139"/>
                  </a:lnTo>
                  <a:lnTo>
                    <a:pt x="960529" y="97046"/>
                  </a:lnTo>
                  <a:lnTo>
                    <a:pt x="1020917" y="113175"/>
                  </a:lnTo>
                  <a:lnTo>
                    <a:pt x="1080960" y="130518"/>
                  </a:lnTo>
                  <a:lnTo>
                    <a:pt x="1140648" y="149069"/>
                  </a:lnTo>
                  <a:lnTo>
                    <a:pt x="1199944" y="168819"/>
                  </a:lnTo>
                  <a:lnTo>
                    <a:pt x="1258835" y="189763"/>
                  </a:lnTo>
                  <a:lnTo>
                    <a:pt x="1317286" y="211888"/>
                  </a:lnTo>
                  <a:lnTo>
                    <a:pt x="1375285" y="235189"/>
                  </a:lnTo>
                  <a:lnTo>
                    <a:pt x="1432796" y="259653"/>
                  </a:lnTo>
                  <a:lnTo>
                    <a:pt x="1489808" y="285274"/>
                  </a:lnTo>
                  <a:lnTo>
                    <a:pt x="1546286" y="312038"/>
                  </a:lnTo>
                  <a:lnTo>
                    <a:pt x="1602218" y="339938"/>
                  </a:lnTo>
                  <a:lnTo>
                    <a:pt x="1657570" y="368957"/>
                  </a:lnTo>
                  <a:lnTo>
                    <a:pt x="1712332" y="399089"/>
                  </a:lnTo>
                  <a:lnTo>
                    <a:pt x="1766469" y="430317"/>
                  </a:lnTo>
                  <a:lnTo>
                    <a:pt x="1819971" y="462633"/>
                  </a:lnTo>
                  <a:lnTo>
                    <a:pt x="1872805" y="496019"/>
                  </a:lnTo>
                  <a:lnTo>
                    <a:pt x="1924961" y="530466"/>
                  </a:lnTo>
                  <a:lnTo>
                    <a:pt x="1976405" y="565955"/>
                  </a:lnTo>
                  <a:lnTo>
                    <a:pt x="2027129" y="602478"/>
                  </a:lnTo>
                  <a:lnTo>
                    <a:pt x="2077101" y="640013"/>
                  </a:lnTo>
                  <a:lnTo>
                    <a:pt x="2126310" y="678552"/>
                  </a:lnTo>
                  <a:lnTo>
                    <a:pt x="2174728" y="718071"/>
                  </a:lnTo>
                  <a:lnTo>
                    <a:pt x="2222343" y="758563"/>
                  </a:lnTo>
                  <a:lnTo>
                    <a:pt x="2269128" y="800002"/>
                  </a:lnTo>
                  <a:lnTo>
                    <a:pt x="2315071" y="842381"/>
                  </a:lnTo>
                  <a:lnTo>
                    <a:pt x="2360146" y="885674"/>
                  </a:lnTo>
                  <a:lnTo>
                    <a:pt x="2404344" y="929871"/>
                  </a:lnTo>
                  <a:lnTo>
                    <a:pt x="2447636" y="974947"/>
                  </a:lnTo>
                  <a:lnTo>
                    <a:pt x="2490015" y="1020890"/>
                  </a:lnTo>
                  <a:lnTo>
                    <a:pt x="2531455" y="1067675"/>
                  </a:lnTo>
                  <a:lnTo>
                    <a:pt x="2571947" y="1115290"/>
                  </a:lnTo>
                  <a:lnTo>
                    <a:pt x="2611466" y="1163707"/>
                  </a:lnTo>
                  <a:lnTo>
                    <a:pt x="2650005" y="1212917"/>
                  </a:lnTo>
                  <a:lnTo>
                    <a:pt x="2687540" y="1262888"/>
                  </a:lnTo>
                  <a:lnTo>
                    <a:pt x="2724063" y="1313612"/>
                  </a:lnTo>
                  <a:lnTo>
                    <a:pt x="2759552" y="1365057"/>
                  </a:lnTo>
                  <a:lnTo>
                    <a:pt x="2793999" y="1417212"/>
                  </a:lnTo>
                  <a:lnTo>
                    <a:pt x="2827384" y="1470046"/>
                  </a:lnTo>
                  <a:lnTo>
                    <a:pt x="2859701" y="1523548"/>
                  </a:lnTo>
                  <a:lnTo>
                    <a:pt x="2890929" y="1577685"/>
                  </a:lnTo>
                  <a:lnTo>
                    <a:pt x="2921061" y="1632447"/>
                  </a:lnTo>
                  <a:lnTo>
                    <a:pt x="2950080" y="1687800"/>
                  </a:lnTo>
                  <a:lnTo>
                    <a:pt x="2977980" y="1743732"/>
                  </a:lnTo>
                  <a:lnTo>
                    <a:pt x="3004743" y="1800210"/>
                  </a:lnTo>
                  <a:lnTo>
                    <a:pt x="3030365" y="1857221"/>
                  </a:lnTo>
                  <a:lnTo>
                    <a:pt x="3054829" y="1914733"/>
                  </a:lnTo>
                  <a:lnTo>
                    <a:pt x="3078130" y="1972731"/>
                  </a:lnTo>
                  <a:lnTo>
                    <a:pt x="3100255" y="2031182"/>
                  </a:lnTo>
                  <a:lnTo>
                    <a:pt x="3110875" y="2060575"/>
                  </a:lnTo>
                  <a:lnTo>
                    <a:pt x="1942950" y="2475927"/>
                  </a:lnTo>
                  <a:lnTo>
                    <a:pt x="1930026" y="2440716"/>
                  </a:lnTo>
                  <a:lnTo>
                    <a:pt x="1916401" y="2405786"/>
                  </a:lnTo>
                  <a:lnTo>
                    <a:pt x="1887043" y="2336773"/>
                  </a:lnTo>
                  <a:lnTo>
                    <a:pt x="1854928" y="2268999"/>
                  </a:lnTo>
                  <a:lnTo>
                    <a:pt x="1820105" y="2202576"/>
                  </a:lnTo>
                  <a:lnTo>
                    <a:pt x="1782632" y="2137611"/>
                  </a:lnTo>
                  <a:lnTo>
                    <a:pt x="1742569" y="2074211"/>
                  </a:lnTo>
                  <a:lnTo>
                    <a:pt x="1699983" y="2012477"/>
                  </a:lnTo>
                  <a:lnTo>
                    <a:pt x="1654941" y="1952511"/>
                  </a:lnTo>
                  <a:lnTo>
                    <a:pt x="1607518" y="1894410"/>
                  </a:lnTo>
                  <a:lnTo>
                    <a:pt x="1557790" y="1838269"/>
                  </a:lnTo>
                  <a:lnTo>
                    <a:pt x="1505839" y="1784179"/>
                  </a:lnTo>
                  <a:lnTo>
                    <a:pt x="1451749" y="1732228"/>
                  </a:lnTo>
                  <a:lnTo>
                    <a:pt x="1395608" y="1682500"/>
                  </a:lnTo>
                  <a:lnTo>
                    <a:pt x="1337507" y="1635077"/>
                  </a:lnTo>
                  <a:lnTo>
                    <a:pt x="1277541" y="1590035"/>
                  </a:lnTo>
                  <a:lnTo>
                    <a:pt x="1215807" y="1547449"/>
                  </a:lnTo>
                  <a:lnTo>
                    <a:pt x="1152406" y="1507386"/>
                  </a:lnTo>
                  <a:lnTo>
                    <a:pt x="1087441" y="1469913"/>
                  </a:lnTo>
                  <a:lnTo>
                    <a:pt x="1021018" y="1435090"/>
                  </a:lnTo>
                  <a:lnTo>
                    <a:pt x="953245" y="1402974"/>
                  </a:lnTo>
                  <a:lnTo>
                    <a:pt x="884232" y="1373617"/>
                  </a:lnTo>
                  <a:lnTo>
                    <a:pt x="814090" y="1347068"/>
                  </a:lnTo>
                  <a:lnTo>
                    <a:pt x="742936" y="1323368"/>
                  </a:lnTo>
                  <a:lnTo>
                    <a:pt x="670883" y="1302557"/>
                  </a:lnTo>
                  <a:lnTo>
                    <a:pt x="598050" y="1284668"/>
                  </a:lnTo>
                  <a:lnTo>
                    <a:pt x="524554" y="1269732"/>
                  </a:lnTo>
                  <a:lnTo>
                    <a:pt x="450517" y="1257771"/>
                  </a:lnTo>
                  <a:lnTo>
                    <a:pt x="376057" y="1248806"/>
                  </a:lnTo>
                  <a:lnTo>
                    <a:pt x="301296" y="1242850"/>
                  </a:lnTo>
                  <a:lnTo>
                    <a:pt x="226355" y="1239915"/>
                  </a:lnTo>
                  <a:lnTo>
                    <a:pt x="188848" y="1239581"/>
                  </a:lnTo>
                  <a:lnTo>
                    <a:pt x="151358" y="1240004"/>
                  </a:lnTo>
                  <a:lnTo>
                    <a:pt x="113883" y="1241183"/>
                  </a:lnTo>
                  <a:lnTo>
                    <a:pt x="76424" y="1243118"/>
                  </a:lnTo>
                  <a:lnTo>
                    <a:pt x="0" y="5893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015450" y="5000469"/>
              <a:ext cx="1260475" cy="601345"/>
            </a:xfrm>
            <a:custGeom>
              <a:avLst/>
              <a:gdLst/>
              <a:ahLst/>
              <a:cxnLst/>
              <a:rect l="l" t="t" r="r" b="b"/>
              <a:pathLst>
                <a:path w="1260475" h="601345">
                  <a:moveTo>
                    <a:pt x="55388" y="601315"/>
                  </a:moveTo>
                  <a:lnTo>
                    <a:pt x="43363" y="554282"/>
                  </a:lnTo>
                  <a:lnTo>
                    <a:pt x="30123" y="507610"/>
                  </a:lnTo>
                  <a:lnTo>
                    <a:pt x="15669" y="461300"/>
                  </a:lnTo>
                  <a:lnTo>
                    <a:pt x="0" y="415352"/>
                  </a:lnTo>
                  <a:lnTo>
                    <a:pt x="1167925" y="0"/>
                  </a:lnTo>
                  <a:lnTo>
                    <a:pt x="1185560" y="50986"/>
                  </a:lnTo>
                  <a:lnTo>
                    <a:pt x="1202295" y="102241"/>
                  </a:lnTo>
                  <a:lnTo>
                    <a:pt x="1218131" y="153763"/>
                  </a:lnTo>
                  <a:lnTo>
                    <a:pt x="1233067" y="205554"/>
                  </a:lnTo>
                  <a:lnTo>
                    <a:pt x="1247103" y="257612"/>
                  </a:lnTo>
                  <a:lnTo>
                    <a:pt x="1260240" y="309938"/>
                  </a:lnTo>
                  <a:lnTo>
                    <a:pt x="55388" y="601315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015450" y="5000469"/>
              <a:ext cx="1260475" cy="601345"/>
            </a:xfrm>
            <a:custGeom>
              <a:avLst/>
              <a:gdLst/>
              <a:ahLst/>
              <a:cxnLst/>
              <a:rect l="l" t="t" r="r" b="b"/>
              <a:pathLst>
                <a:path w="1260475" h="601345">
                  <a:moveTo>
                    <a:pt x="1167925" y="0"/>
                  </a:moveTo>
                  <a:lnTo>
                    <a:pt x="1185560" y="50986"/>
                  </a:lnTo>
                  <a:lnTo>
                    <a:pt x="1202295" y="102241"/>
                  </a:lnTo>
                  <a:lnTo>
                    <a:pt x="1218131" y="153763"/>
                  </a:lnTo>
                  <a:lnTo>
                    <a:pt x="1233067" y="205554"/>
                  </a:lnTo>
                  <a:lnTo>
                    <a:pt x="1247103" y="257612"/>
                  </a:lnTo>
                  <a:lnTo>
                    <a:pt x="1260240" y="309938"/>
                  </a:lnTo>
                  <a:lnTo>
                    <a:pt x="55388" y="601315"/>
                  </a:lnTo>
                  <a:lnTo>
                    <a:pt x="43363" y="554282"/>
                  </a:lnTo>
                  <a:lnTo>
                    <a:pt x="30123" y="507610"/>
                  </a:lnTo>
                  <a:lnTo>
                    <a:pt x="15669" y="461300"/>
                  </a:lnTo>
                  <a:lnTo>
                    <a:pt x="0" y="415352"/>
                  </a:lnTo>
                  <a:lnTo>
                    <a:pt x="1167925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070839" y="5310408"/>
              <a:ext cx="1292225" cy="728980"/>
            </a:xfrm>
            <a:custGeom>
              <a:avLst/>
              <a:gdLst/>
              <a:ahLst/>
              <a:cxnLst/>
              <a:rect l="l" t="t" r="r" b="b"/>
              <a:pathLst>
                <a:path w="1292225" h="728979">
                  <a:moveTo>
                    <a:pt x="1291681" y="728441"/>
                  </a:moveTo>
                  <a:lnTo>
                    <a:pt x="52098" y="728441"/>
                  </a:lnTo>
                  <a:lnTo>
                    <a:pt x="51455" y="679265"/>
                  </a:lnTo>
                  <a:lnTo>
                    <a:pt x="49525" y="630242"/>
                  </a:lnTo>
                  <a:lnTo>
                    <a:pt x="46309" y="581373"/>
                  </a:lnTo>
                  <a:lnTo>
                    <a:pt x="41807" y="532657"/>
                  </a:lnTo>
                  <a:lnTo>
                    <a:pt x="36018" y="484094"/>
                  </a:lnTo>
                  <a:lnTo>
                    <a:pt x="28943" y="435684"/>
                  </a:lnTo>
                  <a:lnTo>
                    <a:pt x="20582" y="387428"/>
                  </a:lnTo>
                  <a:lnTo>
                    <a:pt x="10934" y="339326"/>
                  </a:lnTo>
                  <a:lnTo>
                    <a:pt x="0" y="291376"/>
                  </a:lnTo>
                  <a:lnTo>
                    <a:pt x="1204851" y="0"/>
                  </a:lnTo>
                  <a:lnTo>
                    <a:pt x="1216042" y="47918"/>
                  </a:lnTo>
                  <a:lnTo>
                    <a:pt x="1226462" y="95929"/>
                  </a:lnTo>
                  <a:lnTo>
                    <a:pt x="1236110" y="144032"/>
                  </a:lnTo>
                  <a:lnTo>
                    <a:pt x="1244986" y="192226"/>
                  </a:lnTo>
                  <a:lnTo>
                    <a:pt x="1253090" y="240513"/>
                  </a:lnTo>
                  <a:lnTo>
                    <a:pt x="1260422" y="288892"/>
                  </a:lnTo>
                  <a:lnTo>
                    <a:pt x="1266983" y="337363"/>
                  </a:lnTo>
                  <a:lnTo>
                    <a:pt x="1272771" y="385925"/>
                  </a:lnTo>
                  <a:lnTo>
                    <a:pt x="1277788" y="434580"/>
                  </a:lnTo>
                  <a:lnTo>
                    <a:pt x="1282033" y="483327"/>
                  </a:lnTo>
                  <a:lnTo>
                    <a:pt x="1285506" y="532166"/>
                  </a:lnTo>
                  <a:lnTo>
                    <a:pt x="1288208" y="581097"/>
                  </a:lnTo>
                  <a:lnTo>
                    <a:pt x="1290137" y="630119"/>
                  </a:lnTo>
                  <a:lnTo>
                    <a:pt x="1291295" y="679234"/>
                  </a:lnTo>
                  <a:lnTo>
                    <a:pt x="1291681" y="728441"/>
                  </a:lnTo>
                  <a:close/>
                </a:path>
              </a:pathLst>
            </a:custGeom>
            <a:solidFill>
              <a:srgbClr val="5EB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070839" y="5310408"/>
              <a:ext cx="1292225" cy="728980"/>
            </a:xfrm>
            <a:custGeom>
              <a:avLst/>
              <a:gdLst/>
              <a:ahLst/>
              <a:cxnLst/>
              <a:rect l="l" t="t" r="r" b="b"/>
              <a:pathLst>
                <a:path w="1292225" h="728979">
                  <a:moveTo>
                    <a:pt x="1204851" y="0"/>
                  </a:moveTo>
                  <a:lnTo>
                    <a:pt x="1216042" y="47918"/>
                  </a:lnTo>
                  <a:lnTo>
                    <a:pt x="1226462" y="95929"/>
                  </a:lnTo>
                  <a:lnTo>
                    <a:pt x="1236110" y="144032"/>
                  </a:lnTo>
                  <a:lnTo>
                    <a:pt x="1244986" y="192226"/>
                  </a:lnTo>
                  <a:lnTo>
                    <a:pt x="1253090" y="240513"/>
                  </a:lnTo>
                  <a:lnTo>
                    <a:pt x="1260422" y="288892"/>
                  </a:lnTo>
                  <a:lnTo>
                    <a:pt x="1266983" y="337363"/>
                  </a:lnTo>
                  <a:lnTo>
                    <a:pt x="1272771" y="385925"/>
                  </a:lnTo>
                  <a:lnTo>
                    <a:pt x="1277788" y="434580"/>
                  </a:lnTo>
                  <a:lnTo>
                    <a:pt x="1282033" y="483327"/>
                  </a:lnTo>
                  <a:lnTo>
                    <a:pt x="1285506" y="532166"/>
                  </a:lnTo>
                  <a:lnTo>
                    <a:pt x="1288208" y="581097"/>
                  </a:lnTo>
                  <a:lnTo>
                    <a:pt x="1290137" y="630119"/>
                  </a:lnTo>
                  <a:lnTo>
                    <a:pt x="1291295" y="679234"/>
                  </a:lnTo>
                  <a:lnTo>
                    <a:pt x="1291681" y="728441"/>
                  </a:lnTo>
                  <a:lnTo>
                    <a:pt x="52098" y="728441"/>
                  </a:lnTo>
                  <a:lnTo>
                    <a:pt x="51455" y="679265"/>
                  </a:lnTo>
                  <a:lnTo>
                    <a:pt x="49525" y="630242"/>
                  </a:lnTo>
                  <a:lnTo>
                    <a:pt x="46309" y="581373"/>
                  </a:lnTo>
                  <a:lnTo>
                    <a:pt x="41807" y="532657"/>
                  </a:lnTo>
                  <a:lnTo>
                    <a:pt x="36018" y="484094"/>
                  </a:lnTo>
                  <a:lnTo>
                    <a:pt x="28943" y="435684"/>
                  </a:lnTo>
                  <a:lnTo>
                    <a:pt x="20582" y="387428"/>
                  </a:lnTo>
                  <a:lnTo>
                    <a:pt x="10934" y="339326"/>
                  </a:lnTo>
                  <a:lnTo>
                    <a:pt x="0" y="291376"/>
                  </a:lnTo>
                  <a:lnTo>
                    <a:pt x="1204851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" name="object 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67899" y="6400800"/>
            <a:ext cx="152399" cy="152399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10102551" y="6349999"/>
            <a:ext cx="120650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rgbClr val="454545"/>
                </a:solidFill>
                <a:latin typeface="Trebuchet MS"/>
                <a:cs typeface="Trebuchet MS"/>
              </a:rPr>
              <a:t>Mājās</a:t>
            </a:r>
            <a:r>
              <a:rPr sz="1350" spc="-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54545"/>
                </a:solidFill>
                <a:latin typeface="Trebuchet MS"/>
                <a:cs typeface="Trebuchet MS"/>
              </a:rPr>
              <a:t>159</a:t>
            </a:r>
            <a:r>
              <a:rPr sz="1350" spc="-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380" dirty="0">
                <a:solidFill>
                  <a:srgbClr val="454545"/>
                </a:solidFill>
                <a:latin typeface="Trebuchet MS"/>
                <a:cs typeface="Trebuchet MS"/>
              </a:rPr>
              <a:t>|</a:t>
            </a:r>
            <a:r>
              <a:rPr sz="1350" spc="-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25" dirty="0">
                <a:solidFill>
                  <a:srgbClr val="454545"/>
                </a:solidFill>
                <a:latin typeface="Trebuchet MS"/>
                <a:cs typeface="Trebuchet MS"/>
              </a:rPr>
              <a:t>+30</a:t>
            </a:r>
            <a:endParaRPr sz="1350">
              <a:latin typeface="Trebuchet MS"/>
              <a:cs typeface="Trebuchet MS"/>
            </a:endParaRPr>
          </a:p>
        </p:txBody>
      </p:sp>
      <p:pic>
        <p:nvPicPr>
          <p:cNvPr id="42" name="object 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91899" y="6400800"/>
            <a:ext cx="152400" cy="152399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11623575" y="6349999"/>
            <a:ext cx="13436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0" dirty="0">
                <a:solidFill>
                  <a:srgbClr val="454545"/>
                </a:solidFill>
                <a:latin typeface="Trebuchet MS"/>
                <a:cs typeface="Trebuchet MS"/>
              </a:rPr>
              <a:t>Pilsētvidē</a:t>
            </a:r>
            <a:r>
              <a:rPr sz="1350" spc="-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54545"/>
                </a:solidFill>
                <a:latin typeface="Trebuchet MS"/>
                <a:cs typeface="Trebuchet MS"/>
              </a:rPr>
              <a:t>136</a:t>
            </a:r>
            <a:r>
              <a:rPr sz="1350" spc="-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380" dirty="0">
                <a:solidFill>
                  <a:srgbClr val="454545"/>
                </a:solidFill>
                <a:latin typeface="Trebuchet MS"/>
                <a:cs typeface="Trebuchet MS"/>
              </a:rPr>
              <a:t>|</a:t>
            </a:r>
            <a:r>
              <a:rPr sz="1350" spc="-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85" dirty="0">
                <a:solidFill>
                  <a:srgbClr val="454545"/>
                </a:solidFill>
                <a:latin typeface="Trebuchet MS"/>
                <a:cs typeface="Trebuchet MS"/>
              </a:rPr>
              <a:t>-</a:t>
            </a:r>
            <a:r>
              <a:rPr sz="1350" spc="5" dirty="0">
                <a:solidFill>
                  <a:srgbClr val="454545"/>
                </a:solidFill>
                <a:latin typeface="Trebuchet MS"/>
                <a:cs typeface="Trebuchet MS"/>
              </a:rPr>
              <a:t>4</a:t>
            </a:r>
            <a:endParaRPr sz="1350">
              <a:latin typeface="Trebuchet MS"/>
              <a:cs typeface="Trebuchet MS"/>
            </a:endParaRPr>
          </a:p>
        </p:txBody>
      </p:sp>
      <p:pic>
        <p:nvPicPr>
          <p:cNvPr id="44" name="object 4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49250" y="6400800"/>
            <a:ext cx="152399" cy="152399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13281372" y="6349999"/>
            <a:ext cx="169989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rgbClr val="454545"/>
                </a:solidFill>
                <a:latin typeface="Trebuchet MS"/>
                <a:cs typeface="Trebuchet MS"/>
              </a:rPr>
              <a:t>Mācību</a:t>
            </a:r>
            <a:r>
              <a:rPr sz="1350" spc="-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30" dirty="0">
                <a:solidFill>
                  <a:srgbClr val="454545"/>
                </a:solidFill>
                <a:latin typeface="Trebuchet MS"/>
                <a:cs typeface="Trebuchet MS"/>
              </a:rPr>
              <a:t>iestādē</a:t>
            </a:r>
            <a:r>
              <a:rPr sz="1350" spc="-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54545"/>
                </a:solidFill>
                <a:latin typeface="Trebuchet MS"/>
                <a:cs typeface="Trebuchet MS"/>
              </a:rPr>
              <a:t>11</a:t>
            </a:r>
            <a:r>
              <a:rPr sz="1350" spc="-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380" dirty="0">
                <a:solidFill>
                  <a:srgbClr val="454545"/>
                </a:solidFill>
                <a:latin typeface="Trebuchet MS"/>
                <a:cs typeface="Trebuchet MS"/>
              </a:rPr>
              <a:t>|</a:t>
            </a:r>
            <a:r>
              <a:rPr sz="1350" spc="-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25" dirty="0">
                <a:solidFill>
                  <a:srgbClr val="454545"/>
                </a:solidFill>
                <a:latin typeface="Trebuchet MS"/>
                <a:cs typeface="Trebuchet MS"/>
              </a:rPr>
              <a:t>+7</a:t>
            </a:r>
            <a:endParaRPr sz="1350">
              <a:latin typeface="Trebuchet MS"/>
              <a:cs typeface="Trebuchet MS"/>
            </a:endParaRPr>
          </a:p>
        </p:txBody>
      </p:sp>
      <p:pic>
        <p:nvPicPr>
          <p:cNvPr id="46" name="object 4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059023" y="6400800"/>
            <a:ext cx="152399" cy="152399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15295463" y="6349999"/>
            <a:ext cx="128460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55" dirty="0">
                <a:solidFill>
                  <a:srgbClr val="454545"/>
                </a:solidFill>
                <a:latin typeface="Trebuchet MS"/>
                <a:cs typeface="Trebuchet MS"/>
              </a:rPr>
              <a:t>Internetā</a:t>
            </a:r>
            <a:r>
              <a:rPr sz="1350" spc="-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454545"/>
                </a:solidFill>
                <a:latin typeface="Trebuchet MS"/>
                <a:cs typeface="Trebuchet MS"/>
              </a:rPr>
              <a:t>25</a:t>
            </a:r>
            <a:r>
              <a:rPr sz="1350" spc="-6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380" dirty="0">
                <a:solidFill>
                  <a:srgbClr val="454545"/>
                </a:solidFill>
                <a:latin typeface="Trebuchet MS"/>
                <a:cs typeface="Trebuchet MS"/>
              </a:rPr>
              <a:t>|</a:t>
            </a:r>
            <a:r>
              <a:rPr sz="1350" spc="-6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350" spc="-85" dirty="0">
                <a:solidFill>
                  <a:srgbClr val="454545"/>
                </a:solidFill>
                <a:latin typeface="Trebuchet MS"/>
                <a:cs typeface="Trebuchet MS"/>
              </a:rPr>
              <a:t>-</a:t>
            </a:r>
            <a:r>
              <a:rPr sz="1350" spc="-25" dirty="0">
                <a:solidFill>
                  <a:srgbClr val="454545"/>
                </a:solidFill>
                <a:latin typeface="Trebuchet MS"/>
                <a:cs typeface="Trebuchet MS"/>
              </a:rPr>
              <a:t>29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752574" y="5082315"/>
            <a:ext cx="1031875" cy="561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0" spc="-50" dirty="0">
                <a:solidFill>
                  <a:srgbClr val="DB5356"/>
                </a:solidFill>
                <a:latin typeface="Trebuchet MS"/>
                <a:cs typeface="Trebuchet MS"/>
              </a:rPr>
              <a:t>Vieta</a:t>
            </a:r>
            <a:endParaRPr sz="3500">
              <a:latin typeface="Trebuchet MS"/>
              <a:cs typeface="Trebuchet M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358753" y="8210553"/>
            <a:ext cx="698500" cy="962025"/>
          </a:xfrm>
          <a:custGeom>
            <a:avLst/>
            <a:gdLst/>
            <a:ahLst/>
            <a:cxnLst/>
            <a:rect l="l" t="t" r="r" b="b"/>
            <a:pathLst>
              <a:path w="698500" h="962025">
                <a:moveTo>
                  <a:pt x="25824" y="685378"/>
                </a:moveTo>
                <a:lnTo>
                  <a:pt x="7425" y="685378"/>
                </a:lnTo>
                <a:lnTo>
                  <a:pt x="0" y="677923"/>
                </a:lnTo>
                <a:lnTo>
                  <a:pt x="0" y="215670"/>
                </a:lnTo>
                <a:lnTo>
                  <a:pt x="6541" y="183340"/>
                </a:lnTo>
                <a:lnTo>
                  <a:pt x="24370" y="156915"/>
                </a:lnTo>
                <a:lnTo>
                  <a:pt x="50795" y="139086"/>
                </a:lnTo>
                <a:lnTo>
                  <a:pt x="83124" y="132545"/>
                </a:lnTo>
                <a:lnTo>
                  <a:pt x="529865" y="132545"/>
                </a:lnTo>
                <a:lnTo>
                  <a:pt x="426447" y="28345"/>
                </a:lnTo>
                <a:lnTo>
                  <a:pt x="438315" y="0"/>
                </a:lnTo>
                <a:lnTo>
                  <a:pt x="444564" y="1238"/>
                </a:lnTo>
                <a:lnTo>
                  <a:pt x="450047" y="4926"/>
                </a:lnTo>
                <a:lnTo>
                  <a:pt x="582085" y="137926"/>
                </a:lnTo>
                <a:lnTo>
                  <a:pt x="585715" y="143443"/>
                </a:lnTo>
                <a:lnTo>
                  <a:pt x="586910" y="149703"/>
                </a:lnTo>
                <a:lnTo>
                  <a:pt x="585670" y="155953"/>
                </a:lnTo>
                <a:lnTo>
                  <a:pt x="581995" y="161436"/>
                </a:lnTo>
                <a:lnTo>
                  <a:pt x="577603" y="165795"/>
                </a:lnTo>
                <a:lnTo>
                  <a:pt x="83124" y="165795"/>
                </a:lnTo>
                <a:lnTo>
                  <a:pt x="63727" y="169724"/>
                </a:lnTo>
                <a:lnTo>
                  <a:pt x="47872" y="180428"/>
                </a:lnTo>
                <a:lnTo>
                  <a:pt x="37174" y="196285"/>
                </a:lnTo>
                <a:lnTo>
                  <a:pt x="33249" y="215670"/>
                </a:lnTo>
                <a:lnTo>
                  <a:pt x="33249" y="677923"/>
                </a:lnTo>
                <a:lnTo>
                  <a:pt x="25824" y="685378"/>
                </a:lnTo>
                <a:close/>
              </a:path>
              <a:path w="698500" h="962025">
                <a:moveTo>
                  <a:pt x="441509" y="298344"/>
                </a:moveTo>
                <a:lnTo>
                  <a:pt x="433001" y="298344"/>
                </a:lnTo>
                <a:lnTo>
                  <a:pt x="428702" y="296690"/>
                </a:lnTo>
                <a:lnTo>
                  <a:pt x="425455" y="293413"/>
                </a:lnTo>
                <a:lnTo>
                  <a:pt x="421829" y="287901"/>
                </a:lnTo>
                <a:lnTo>
                  <a:pt x="420641" y="281647"/>
                </a:lnTo>
                <a:lnTo>
                  <a:pt x="421883" y="275399"/>
                </a:lnTo>
                <a:lnTo>
                  <a:pt x="425545" y="269904"/>
                </a:lnTo>
                <a:lnTo>
                  <a:pt x="530436" y="165795"/>
                </a:lnTo>
                <a:lnTo>
                  <a:pt x="577603" y="165795"/>
                </a:lnTo>
                <a:lnTo>
                  <a:pt x="445718" y="296720"/>
                </a:lnTo>
                <a:lnTo>
                  <a:pt x="441509" y="298344"/>
                </a:lnTo>
                <a:close/>
              </a:path>
              <a:path w="698500" h="962025">
                <a:moveTo>
                  <a:pt x="679931" y="796222"/>
                </a:moveTo>
                <a:lnTo>
                  <a:pt x="615184" y="796222"/>
                </a:lnTo>
                <a:lnTo>
                  <a:pt x="634570" y="792297"/>
                </a:lnTo>
                <a:lnTo>
                  <a:pt x="650426" y="781600"/>
                </a:lnTo>
                <a:lnTo>
                  <a:pt x="661131" y="765745"/>
                </a:lnTo>
                <a:lnTo>
                  <a:pt x="665059" y="746347"/>
                </a:lnTo>
                <a:lnTo>
                  <a:pt x="665089" y="284064"/>
                </a:lnTo>
                <a:lnTo>
                  <a:pt x="672485" y="276638"/>
                </a:lnTo>
                <a:lnTo>
                  <a:pt x="690854" y="276638"/>
                </a:lnTo>
                <a:lnTo>
                  <a:pt x="698309" y="284064"/>
                </a:lnTo>
                <a:lnTo>
                  <a:pt x="698309" y="746347"/>
                </a:lnTo>
                <a:lnTo>
                  <a:pt x="691768" y="778677"/>
                </a:lnTo>
                <a:lnTo>
                  <a:pt x="679931" y="796222"/>
                </a:lnTo>
                <a:close/>
              </a:path>
              <a:path w="698500" h="962025">
                <a:moveTo>
                  <a:pt x="264286" y="962021"/>
                </a:moveTo>
                <a:lnTo>
                  <a:pt x="255778" y="962021"/>
                </a:lnTo>
                <a:lnTo>
                  <a:pt x="251509" y="960397"/>
                </a:lnTo>
                <a:lnTo>
                  <a:pt x="116224" y="824090"/>
                </a:lnTo>
                <a:lnTo>
                  <a:pt x="112594" y="818574"/>
                </a:lnTo>
                <a:lnTo>
                  <a:pt x="111399" y="812313"/>
                </a:lnTo>
                <a:lnTo>
                  <a:pt x="112639" y="806064"/>
                </a:lnTo>
                <a:lnTo>
                  <a:pt x="116314" y="800581"/>
                </a:lnTo>
                <a:lnTo>
                  <a:pt x="249314" y="668513"/>
                </a:lnTo>
                <a:lnTo>
                  <a:pt x="254831" y="664879"/>
                </a:lnTo>
                <a:lnTo>
                  <a:pt x="261092" y="663676"/>
                </a:lnTo>
                <a:lnTo>
                  <a:pt x="267341" y="664915"/>
                </a:lnTo>
                <a:lnTo>
                  <a:pt x="272824" y="668603"/>
                </a:lnTo>
                <a:lnTo>
                  <a:pt x="276454" y="674120"/>
                </a:lnTo>
                <a:lnTo>
                  <a:pt x="277649" y="680380"/>
                </a:lnTo>
                <a:lnTo>
                  <a:pt x="276409" y="686630"/>
                </a:lnTo>
                <a:lnTo>
                  <a:pt x="272734" y="692113"/>
                </a:lnTo>
                <a:lnTo>
                  <a:pt x="167873" y="796222"/>
                </a:lnTo>
                <a:lnTo>
                  <a:pt x="679931" y="796222"/>
                </a:lnTo>
                <a:lnTo>
                  <a:pt x="673939" y="805102"/>
                </a:lnTo>
                <a:lnTo>
                  <a:pt x="647514" y="822931"/>
                </a:lnTo>
                <a:lnTo>
                  <a:pt x="615184" y="829472"/>
                </a:lnTo>
                <a:lnTo>
                  <a:pt x="168444" y="829472"/>
                </a:lnTo>
                <a:lnTo>
                  <a:pt x="271862" y="933671"/>
                </a:lnTo>
                <a:lnTo>
                  <a:pt x="275492" y="939188"/>
                </a:lnTo>
                <a:lnTo>
                  <a:pt x="276687" y="945448"/>
                </a:lnTo>
                <a:lnTo>
                  <a:pt x="275447" y="951698"/>
                </a:lnTo>
                <a:lnTo>
                  <a:pt x="271772" y="957181"/>
                </a:lnTo>
                <a:lnTo>
                  <a:pt x="268525" y="960397"/>
                </a:lnTo>
                <a:lnTo>
                  <a:pt x="264286" y="962021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425950" y="8204120"/>
            <a:ext cx="112585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400"/>
              </a:lnSpc>
              <a:spcBef>
                <a:spcPts val="100"/>
              </a:spcBef>
            </a:pPr>
            <a:r>
              <a:rPr sz="2000" dirty="0">
                <a:solidFill>
                  <a:srgbClr val="294E66"/>
                </a:solidFill>
                <a:latin typeface="Trebuchet MS"/>
                <a:cs typeface="Trebuchet MS"/>
              </a:rPr>
              <a:t>Bieži</a:t>
            </a:r>
            <a:r>
              <a:rPr sz="2000" spc="-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294E66"/>
                </a:solidFill>
                <a:latin typeface="Trebuchet MS"/>
                <a:cs typeface="Trebuchet MS"/>
              </a:rPr>
              <a:t>cieš </a:t>
            </a:r>
            <a:r>
              <a:rPr sz="2000" spc="-10" dirty="0">
                <a:solidFill>
                  <a:srgbClr val="294E66"/>
                </a:solidFill>
                <a:latin typeface="Trebuchet MS"/>
                <a:cs typeface="Trebuchet MS"/>
              </a:rPr>
              <a:t>atkārtoti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077075" y="8210550"/>
            <a:ext cx="962025" cy="962025"/>
          </a:xfrm>
          <a:custGeom>
            <a:avLst/>
            <a:gdLst/>
            <a:ahLst/>
            <a:cxnLst/>
            <a:rect l="l" t="t" r="r" b="b"/>
            <a:pathLst>
              <a:path w="962025" h="962025">
                <a:moveTo>
                  <a:pt x="481012" y="962025"/>
                </a:moveTo>
                <a:lnTo>
                  <a:pt x="431834" y="959541"/>
                </a:lnTo>
                <a:lnTo>
                  <a:pt x="384076" y="952251"/>
                </a:lnTo>
                <a:lnTo>
                  <a:pt x="337980" y="940398"/>
                </a:lnTo>
                <a:lnTo>
                  <a:pt x="293787" y="924222"/>
                </a:lnTo>
                <a:lnTo>
                  <a:pt x="251740" y="903966"/>
                </a:lnTo>
                <a:lnTo>
                  <a:pt x="212081" y="879871"/>
                </a:lnTo>
                <a:lnTo>
                  <a:pt x="175050" y="852179"/>
                </a:lnTo>
                <a:lnTo>
                  <a:pt x="140891" y="821133"/>
                </a:lnTo>
                <a:lnTo>
                  <a:pt x="109845" y="786974"/>
                </a:lnTo>
                <a:lnTo>
                  <a:pt x="82153" y="749943"/>
                </a:lnTo>
                <a:lnTo>
                  <a:pt x="58058" y="710284"/>
                </a:lnTo>
                <a:lnTo>
                  <a:pt x="37802" y="668237"/>
                </a:lnTo>
                <a:lnTo>
                  <a:pt x="21626" y="624044"/>
                </a:lnTo>
                <a:lnTo>
                  <a:pt x="9773" y="577948"/>
                </a:lnTo>
                <a:lnTo>
                  <a:pt x="2483" y="530190"/>
                </a:lnTo>
                <a:lnTo>
                  <a:pt x="0" y="481012"/>
                </a:lnTo>
                <a:lnTo>
                  <a:pt x="2470" y="432098"/>
                </a:lnTo>
                <a:lnTo>
                  <a:pt x="9780" y="384048"/>
                </a:lnTo>
                <a:lnTo>
                  <a:pt x="21626" y="337980"/>
                </a:lnTo>
                <a:lnTo>
                  <a:pt x="37802" y="293787"/>
                </a:lnTo>
                <a:lnTo>
                  <a:pt x="58058" y="251740"/>
                </a:lnTo>
                <a:lnTo>
                  <a:pt x="82153" y="212081"/>
                </a:lnTo>
                <a:lnTo>
                  <a:pt x="109845" y="175050"/>
                </a:lnTo>
                <a:lnTo>
                  <a:pt x="140891" y="140891"/>
                </a:lnTo>
                <a:lnTo>
                  <a:pt x="175050" y="109845"/>
                </a:lnTo>
                <a:lnTo>
                  <a:pt x="212081" y="82153"/>
                </a:lnTo>
                <a:lnTo>
                  <a:pt x="251740" y="58058"/>
                </a:lnTo>
                <a:lnTo>
                  <a:pt x="293787" y="37802"/>
                </a:lnTo>
                <a:lnTo>
                  <a:pt x="337980" y="21626"/>
                </a:lnTo>
                <a:lnTo>
                  <a:pt x="384076" y="9773"/>
                </a:lnTo>
                <a:lnTo>
                  <a:pt x="431834" y="2483"/>
                </a:lnTo>
                <a:lnTo>
                  <a:pt x="481012" y="0"/>
                </a:lnTo>
                <a:lnTo>
                  <a:pt x="530190" y="2483"/>
                </a:lnTo>
                <a:lnTo>
                  <a:pt x="577948" y="9773"/>
                </a:lnTo>
                <a:lnTo>
                  <a:pt x="624044" y="21626"/>
                </a:lnTo>
                <a:lnTo>
                  <a:pt x="668237" y="37802"/>
                </a:lnTo>
                <a:lnTo>
                  <a:pt x="710284" y="58058"/>
                </a:lnTo>
                <a:lnTo>
                  <a:pt x="749943" y="82153"/>
                </a:lnTo>
                <a:lnTo>
                  <a:pt x="757031" y="87454"/>
                </a:lnTo>
                <a:lnTo>
                  <a:pt x="481012" y="87454"/>
                </a:lnTo>
                <a:lnTo>
                  <a:pt x="431609" y="90517"/>
                </a:lnTo>
                <a:lnTo>
                  <a:pt x="384048" y="99462"/>
                </a:lnTo>
                <a:lnTo>
                  <a:pt x="338695" y="113922"/>
                </a:lnTo>
                <a:lnTo>
                  <a:pt x="295918" y="133529"/>
                </a:lnTo>
                <a:lnTo>
                  <a:pt x="256084" y="157917"/>
                </a:lnTo>
                <a:lnTo>
                  <a:pt x="219561" y="186716"/>
                </a:lnTo>
                <a:lnTo>
                  <a:pt x="186716" y="219561"/>
                </a:lnTo>
                <a:lnTo>
                  <a:pt x="157917" y="256084"/>
                </a:lnTo>
                <a:lnTo>
                  <a:pt x="133529" y="295918"/>
                </a:lnTo>
                <a:lnTo>
                  <a:pt x="113922" y="338695"/>
                </a:lnTo>
                <a:lnTo>
                  <a:pt x="99457" y="384076"/>
                </a:lnTo>
                <a:lnTo>
                  <a:pt x="90517" y="431609"/>
                </a:lnTo>
                <a:lnTo>
                  <a:pt x="87454" y="481012"/>
                </a:lnTo>
                <a:lnTo>
                  <a:pt x="90517" y="530415"/>
                </a:lnTo>
                <a:lnTo>
                  <a:pt x="99462" y="577976"/>
                </a:lnTo>
                <a:lnTo>
                  <a:pt x="113922" y="623329"/>
                </a:lnTo>
                <a:lnTo>
                  <a:pt x="133529" y="666106"/>
                </a:lnTo>
                <a:lnTo>
                  <a:pt x="157917" y="705940"/>
                </a:lnTo>
                <a:lnTo>
                  <a:pt x="186716" y="742463"/>
                </a:lnTo>
                <a:lnTo>
                  <a:pt x="219561" y="775308"/>
                </a:lnTo>
                <a:lnTo>
                  <a:pt x="256084" y="804107"/>
                </a:lnTo>
                <a:lnTo>
                  <a:pt x="295918" y="828495"/>
                </a:lnTo>
                <a:lnTo>
                  <a:pt x="338695" y="848102"/>
                </a:lnTo>
                <a:lnTo>
                  <a:pt x="384048" y="862562"/>
                </a:lnTo>
                <a:lnTo>
                  <a:pt x="431609" y="871507"/>
                </a:lnTo>
                <a:lnTo>
                  <a:pt x="481012" y="874570"/>
                </a:lnTo>
                <a:lnTo>
                  <a:pt x="757031" y="874570"/>
                </a:lnTo>
                <a:lnTo>
                  <a:pt x="749943" y="879871"/>
                </a:lnTo>
                <a:lnTo>
                  <a:pt x="710284" y="903966"/>
                </a:lnTo>
                <a:lnTo>
                  <a:pt x="668237" y="924222"/>
                </a:lnTo>
                <a:lnTo>
                  <a:pt x="624044" y="940398"/>
                </a:lnTo>
                <a:lnTo>
                  <a:pt x="577948" y="952251"/>
                </a:lnTo>
                <a:lnTo>
                  <a:pt x="530190" y="959541"/>
                </a:lnTo>
                <a:lnTo>
                  <a:pt x="481012" y="962025"/>
                </a:lnTo>
                <a:close/>
              </a:path>
              <a:path w="962025" h="962025">
                <a:moveTo>
                  <a:pt x="757031" y="874570"/>
                </a:moveTo>
                <a:lnTo>
                  <a:pt x="481012" y="874570"/>
                </a:lnTo>
                <a:lnTo>
                  <a:pt x="530415" y="871507"/>
                </a:lnTo>
                <a:lnTo>
                  <a:pt x="577976" y="862562"/>
                </a:lnTo>
                <a:lnTo>
                  <a:pt x="623329" y="848102"/>
                </a:lnTo>
                <a:lnTo>
                  <a:pt x="666106" y="828495"/>
                </a:lnTo>
                <a:lnTo>
                  <a:pt x="705940" y="804107"/>
                </a:lnTo>
                <a:lnTo>
                  <a:pt x="742463" y="775308"/>
                </a:lnTo>
                <a:lnTo>
                  <a:pt x="775308" y="742463"/>
                </a:lnTo>
                <a:lnTo>
                  <a:pt x="804107" y="705940"/>
                </a:lnTo>
                <a:lnTo>
                  <a:pt x="828495" y="666106"/>
                </a:lnTo>
                <a:lnTo>
                  <a:pt x="848102" y="623329"/>
                </a:lnTo>
                <a:lnTo>
                  <a:pt x="862567" y="577948"/>
                </a:lnTo>
                <a:lnTo>
                  <a:pt x="871507" y="530415"/>
                </a:lnTo>
                <a:lnTo>
                  <a:pt x="874570" y="481012"/>
                </a:lnTo>
                <a:lnTo>
                  <a:pt x="871507" y="431609"/>
                </a:lnTo>
                <a:lnTo>
                  <a:pt x="862562" y="384048"/>
                </a:lnTo>
                <a:lnTo>
                  <a:pt x="848102" y="338695"/>
                </a:lnTo>
                <a:lnTo>
                  <a:pt x="828495" y="295918"/>
                </a:lnTo>
                <a:lnTo>
                  <a:pt x="804107" y="256084"/>
                </a:lnTo>
                <a:lnTo>
                  <a:pt x="775308" y="219561"/>
                </a:lnTo>
                <a:lnTo>
                  <a:pt x="742463" y="186716"/>
                </a:lnTo>
                <a:lnTo>
                  <a:pt x="705940" y="157917"/>
                </a:lnTo>
                <a:lnTo>
                  <a:pt x="666106" y="133529"/>
                </a:lnTo>
                <a:lnTo>
                  <a:pt x="623329" y="113922"/>
                </a:lnTo>
                <a:lnTo>
                  <a:pt x="577976" y="99462"/>
                </a:lnTo>
                <a:lnTo>
                  <a:pt x="530415" y="90517"/>
                </a:lnTo>
                <a:lnTo>
                  <a:pt x="481012" y="87454"/>
                </a:lnTo>
                <a:lnTo>
                  <a:pt x="757031" y="87454"/>
                </a:lnTo>
                <a:lnTo>
                  <a:pt x="821133" y="140891"/>
                </a:lnTo>
                <a:lnTo>
                  <a:pt x="852179" y="175050"/>
                </a:lnTo>
                <a:lnTo>
                  <a:pt x="879871" y="212081"/>
                </a:lnTo>
                <a:lnTo>
                  <a:pt x="903966" y="251740"/>
                </a:lnTo>
                <a:lnTo>
                  <a:pt x="924222" y="293787"/>
                </a:lnTo>
                <a:lnTo>
                  <a:pt x="940398" y="337980"/>
                </a:lnTo>
                <a:lnTo>
                  <a:pt x="952251" y="384076"/>
                </a:lnTo>
                <a:lnTo>
                  <a:pt x="959507" y="431609"/>
                </a:lnTo>
                <a:lnTo>
                  <a:pt x="962025" y="481012"/>
                </a:lnTo>
                <a:lnTo>
                  <a:pt x="959541" y="530190"/>
                </a:lnTo>
                <a:lnTo>
                  <a:pt x="952244" y="577976"/>
                </a:lnTo>
                <a:lnTo>
                  <a:pt x="940398" y="624044"/>
                </a:lnTo>
                <a:lnTo>
                  <a:pt x="924222" y="668237"/>
                </a:lnTo>
                <a:lnTo>
                  <a:pt x="903966" y="710284"/>
                </a:lnTo>
                <a:lnTo>
                  <a:pt x="879871" y="749943"/>
                </a:lnTo>
                <a:lnTo>
                  <a:pt x="852179" y="786974"/>
                </a:lnTo>
                <a:lnTo>
                  <a:pt x="821133" y="821133"/>
                </a:lnTo>
                <a:lnTo>
                  <a:pt x="786974" y="852179"/>
                </a:lnTo>
                <a:lnTo>
                  <a:pt x="757031" y="874570"/>
                </a:lnTo>
                <a:close/>
              </a:path>
              <a:path w="962025" h="962025">
                <a:moveTo>
                  <a:pt x="327960" y="437270"/>
                </a:moveTo>
                <a:lnTo>
                  <a:pt x="302491" y="432098"/>
                </a:lnTo>
                <a:lnTo>
                  <a:pt x="281632" y="418014"/>
                </a:lnTo>
                <a:lnTo>
                  <a:pt x="267538" y="397166"/>
                </a:lnTo>
                <a:lnTo>
                  <a:pt x="262362" y="371702"/>
                </a:lnTo>
                <a:lnTo>
                  <a:pt x="267538" y="346233"/>
                </a:lnTo>
                <a:lnTo>
                  <a:pt x="281632" y="325374"/>
                </a:lnTo>
                <a:lnTo>
                  <a:pt x="302491" y="311280"/>
                </a:lnTo>
                <a:lnTo>
                  <a:pt x="327960" y="306104"/>
                </a:lnTo>
                <a:lnTo>
                  <a:pt x="353429" y="311280"/>
                </a:lnTo>
                <a:lnTo>
                  <a:pt x="374287" y="325374"/>
                </a:lnTo>
                <a:lnTo>
                  <a:pt x="388381" y="346233"/>
                </a:lnTo>
                <a:lnTo>
                  <a:pt x="393558" y="371702"/>
                </a:lnTo>
                <a:lnTo>
                  <a:pt x="388381" y="397166"/>
                </a:lnTo>
                <a:lnTo>
                  <a:pt x="374287" y="418014"/>
                </a:lnTo>
                <a:lnTo>
                  <a:pt x="353429" y="432098"/>
                </a:lnTo>
                <a:lnTo>
                  <a:pt x="327960" y="437270"/>
                </a:lnTo>
                <a:close/>
              </a:path>
              <a:path w="962025" h="962025">
                <a:moveTo>
                  <a:pt x="634064" y="437270"/>
                </a:moveTo>
                <a:lnTo>
                  <a:pt x="608595" y="432098"/>
                </a:lnTo>
                <a:lnTo>
                  <a:pt x="587737" y="418014"/>
                </a:lnTo>
                <a:lnTo>
                  <a:pt x="573643" y="397166"/>
                </a:lnTo>
                <a:lnTo>
                  <a:pt x="568466" y="371702"/>
                </a:lnTo>
                <a:lnTo>
                  <a:pt x="573643" y="346233"/>
                </a:lnTo>
                <a:lnTo>
                  <a:pt x="587737" y="325374"/>
                </a:lnTo>
                <a:lnTo>
                  <a:pt x="608595" y="311280"/>
                </a:lnTo>
                <a:lnTo>
                  <a:pt x="634064" y="306104"/>
                </a:lnTo>
                <a:lnTo>
                  <a:pt x="659533" y="311280"/>
                </a:lnTo>
                <a:lnTo>
                  <a:pt x="680392" y="325374"/>
                </a:lnTo>
                <a:lnTo>
                  <a:pt x="694486" y="346233"/>
                </a:lnTo>
                <a:lnTo>
                  <a:pt x="699662" y="371702"/>
                </a:lnTo>
                <a:lnTo>
                  <a:pt x="694486" y="397166"/>
                </a:lnTo>
                <a:lnTo>
                  <a:pt x="680392" y="418014"/>
                </a:lnTo>
                <a:lnTo>
                  <a:pt x="659533" y="432098"/>
                </a:lnTo>
                <a:lnTo>
                  <a:pt x="634064" y="437270"/>
                </a:lnTo>
                <a:close/>
              </a:path>
              <a:path w="962025" h="962025">
                <a:moveTo>
                  <a:pt x="435105" y="764148"/>
                </a:moveTo>
                <a:lnTo>
                  <a:pt x="372784" y="701827"/>
                </a:lnTo>
                <a:lnTo>
                  <a:pt x="418691" y="655920"/>
                </a:lnTo>
                <a:lnTo>
                  <a:pt x="372784" y="610014"/>
                </a:lnTo>
                <a:lnTo>
                  <a:pt x="435105" y="547692"/>
                </a:lnTo>
                <a:lnTo>
                  <a:pt x="481012" y="593599"/>
                </a:lnTo>
                <a:lnTo>
                  <a:pt x="572825" y="593599"/>
                </a:lnTo>
                <a:lnTo>
                  <a:pt x="589240" y="610014"/>
                </a:lnTo>
                <a:lnTo>
                  <a:pt x="543333" y="655920"/>
                </a:lnTo>
                <a:lnTo>
                  <a:pt x="589240" y="701827"/>
                </a:lnTo>
                <a:lnTo>
                  <a:pt x="572825" y="718241"/>
                </a:lnTo>
                <a:lnTo>
                  <a:pt x="481012" y="718241"/>
                </a:lnTo>
                <a:lnTo>
                  <a:pt x="435105" y="764148"/>
                </a:lnTo>
                <a:close/>
              </a:path>
              <a:path w="962025" h="962025">
                <a:moveTo>
                  <a:pt x="572825" y="593599"/>
                </a:moveTo>
                <a:lnTo>
                  <a:pt x="481012" y="593599"/>
                </a:lnTo>
                <a:lnTo>
                  <a:pt x="526919" y="547692"/>
                </a:lnTo>
                <a:lnTo>
                  <a:pt x="572825" y="593599"/>
                </a:lnTo>
                <a:close/>
              </a:path>
              <a:path w="962025" h="962025">
                <a:moveTo>
                  <a:pt x="526919" y="764148"/>
                </a:moveTo>
                <a:lnTo>
                  <a:pt x="481012" y="718241"/>
                </a:lnTo>
                <a:lnTo>
                  <a:pt x="572825" y="718241"/>
                </a:lnTo>
                <a:lnTo>
                  <a:pt x="526919" y="764148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8178800" y="8299370"/>
            <a:ext cx="2882900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400"/>
              </a:lnSpc>
              <a:spcBef>
                <a:spcPts val="100"/>
              </a:spcBef>
            </a:pPr>
            <a:r>
              <a:rPr sz="2000" spc="90" dirty="0">
                <a:solidFill>
                  <a:srgbClr val="294E66"/>
                </a:solidFill>
                <a:latin typeface="Trebuchet MS"/>
                <a:cs typeface="Trebuchet MS"/>
              </a:rPr>
              <a:t>Augsts</a:t>
            </a:r>
            <a:r>
              <a:rPr sz="200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94E66"/>
                </a:solidFill>
                <a:latin typeface="Trebuchet MS"/>
                <a:cs typeface="Trebuchet MS"/>
              </a:rPr>
              <a:t>latentums</a:t>
            </a:r>
            <a:r>
              <a:rPr sz="2000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294E66"/>
                </a:solidFill>
                <a:latin typeface="Trebuchet MS"/>
                <a:cs typeface="Trebuchet MS"/>
              </a:rPr>
              <a:t>(netiek </a:t>
            </a:r>
            <a:r>
              <a:rPr sz="2000" dirty="0">
                <a:solidFill>
                  <a:srgbClr val="294E66"/>
                </a:solidFill>
                <a:latin typeface="Trebuchet MS"/>
                <a:cs typeface="Trebuchet MS"/>
              </a:rPr>
              <a:t>ziņots</a:t>
            </a:r>
            <a:r>
              <a:rPr sz="2000" spc="-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94E66"/>
                </a:solidFill>
                <a:latin typeface="Trebuchet MS"/>
                <a:cs typeface="Trebuchet MS"/>
              </a:rPr>
              <a:t>par</a:t>
            </a:r>
            <a:r>
              <a:rPr sz="200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94E66"/>
                </a:solidFill>
                <a:latin typeface="Trebuchet MS"/>
                <a:cs typeface="Trebuchet MS"/>
              </a:rPr>
              <a:t>pārkāpumiem)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3579475" y="7777002"/>
            <a:ext cx="2463800" cy="164083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123700"/>
              </a:lnSpc>
              <a:spcBef>
                <a:spcPts val="580"/>
              </a:spcBef>
            </a:pPr>
            <a:r>
              <a:rPr sz="3050" spc="120" dirty="0">
                <a:solidFill>
                  <a:srgbClr val="294E66"/>
                </a:solidFill>
                <a:latin typeface="Trebuchet MS"/>
                <a:cs typeface="Trebuchet MS"/>
              </a:rPr>
              <a:t>615</a:t>
            </a:r>
            <a:r>
              <a:rPr sz="3050" spc="-6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294E66"/>
                </a:solidFill>
                <a:latin typeface="Trebuchet MS"/>
                <a:cs typeface="Trebuchet MS"/>
              </a:rPr>
              <a:t>bērni</a:t>
            </a:r>
            <a:r>
              <a:rPr sz="1650" spc="-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294E66"/>
                </a:solidFill>
                <a:latin typeface="Trebuchet MS"/>
                <a:cs typeface="Trebuchet MS"/>
              </a:rPr>
              <a:t>vecumā</a:t>
            </a:r>
            <a:r>
              <a:rPr sz="1650" spc="-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0" dirty="0">
                <a:solidFill>
                  <a:srgbClr val="294E66"/>
                </a:solidFill>
                <a:latin typeface="Trebuchet MS"/>
                <a:cs typeface="Trebuchet MS"/>
              </a:rPr>
              <a:t>līdz </a:t>
            </a:r>
            <a:r>
              <a:rPr sz="1650" spc="85" dirty="0">
                <a:solidFill>
                  <a:srgbClr val="294E66"/>
                </a:solidFill>
                <a:latin typeface="Trebuchet MS"/>
                <a:cs typeface="Trebuchet MS"/>
              </a:rPr>
              <a:t>17</a:t>
            </a:r>
            <a:r>
              <a:rPr sz="1650" dirty="0">
                <a:solidFill>
                  <a:srgbClr val="294E66"/>
                </a:solidFill>
                <a:latin typeface="Trebuchet MS"/>
                <a:cs typeface="Trebuchet MS"/>
              </a:rPr>
              <a:t> gadiem </a:t>
            </a:r>
            <a:r>
              <a:rPr sz="1650" spc="-10" dirty="0">
                <a:solidFill>
                  <a:srgbClr val="294E66"/>
                </a:solidFill>
                <a:latin typeface="Trebuchet MS"/>
                <a:cs typeface="Trebuchet MS"/>
              </a:rPr>
              <a:t>ievainoti</a:t>
            </a:r>
            <a:r>
              <a:rPr sz="16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0" dirty="0">
                <a:solidFill>
                  <a:srgbClr val="294E66"/>
                </a:solidFill>
                <a:latin typeface="Trebuchet MS"/>
                <a:cs typeface="Trebuchet MS"/>
              </a:rPr>
              <a:t>ceļu </a:t>
            </a:r>
            <a:r>
              <a:rPr sz="1650" spc="70" dirty="0">
                <a:solidFill>
                  <a:srgbClr val="294E66"/>
                </a:solidFill>
                <a:latin typeface="Trebuchet MS"/>
                <a:cs typeface="Trebuchet MS"/>
              </a:rPr>
              <a:t>satiksmes</a:t>
            </a:r>
            <a:r>
              <a:rPr sz="1650" spc="-7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294E66"/>
                </a:solidFill>
                <a:latin typeface="Trebuchet MS"/>
                <a:cs typeface="Trebuchet MS"/>
              </a:rPr>
              <a:t>negadījumos </a:t>
            </a:r>
            <a:r>
              <a:rPr sz="1650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r>
              <a:rPr sz="1650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94E66"/>
                </a:solidFill>
                <a:latin typeface="Trebuchet MS"/>
                <a:cs typeface="Trebuchet MS"/>
              </a:rPr>
              <a:t>četri</a:t>
            </a:r>
            <a:r>
              <a:rPr sz="1650" spc="-1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294E66"/>
                </a:solidFill>
                <a:latin typeface="Trebuchet MS"/>
                <a:cs typeface="Trebuchet MS"/>
              </a:rPr>
              <a:t>gājuši</a:t>
            </a:r>
            <a:r>
              <a:rPr sz="1650" spc="-1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0" dirty="0">
                <a:solidFill>
                  <a:srgbClr val="294E66"/>
                </a:solidFill>
                <a:latin typeface="Trebuchet MS"/>
                <a:cs typeface="Trebuchet MS"/>
              </a:rPr>
              <a:t>bojā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2002514" y="8005006"/>
            <a:ext cx="1475740" cy="1403350"/>
          </a:xfrm>
          <a:custGeom>
            <a:avLst/>
            <a:gdLst/>
            <a:ahLst/>
            <a:cxnLst/>
            <a:rect l="l" t="t" r="r" b="b"/>
            <a:pathLst>
              <a:path w="1475740" h="1403350">
                <a:moveTo>
                  <a:pt x="1335150" y="1403305"/>
                </a:moveTo>
                <a:lnTo>
                  <a:pt x="96010" y="1403305"/>
                </a:lnTo>
                <a:lnTo>
                  <a:pt x="80538" y="1399070"/>
                </a:lnTo>
                <a:lnTo>
                  <a:pt x="69949" y="1388247"/>
                </a:lnTo>
                <a:lnTo>
                  <a:pt x="65873" y="1373662"/>
                </a:lnTo>
                <a:lnTo>
                  <a:pt x="69943" y="1358137"/>
                </a:lnTo>
                <a:lnTo>
                  <a:pt x="74800" y="1351834"/>
                </a:lnTo>
                <a:lnTo>
                  <a:pt x="80969" y="1347099"/>
                </a:lnTo>
                <a:lnTo>
                  <a:pt x="88161" y="1344098"/>
                </a:lnTo>
                <a:lnTo>
                  <a:pt x="96010" y="1343051"/>
                </a:lnTo>
                <a:lnTo>
                  <a:pt x="1334965" y="1343051"/>
                </a:lnTo>
                <a:lnTo>
                  <a:pt x="1346740" y="1345390"/>
                </a:lnTo>
                <a:lnTo>
                  <a:pt x="1356371" y="1351848"/>
                </a:lnTo>
                <a:lnTo>
                  <a:pt x="1362851" y="1361418"/>
                </a:lnTo>
                <a:lnTo>
                  <a:pt x="1365231" y="1373178"/>
                </a:lnTo>
                <a:lnTo>
                  <a:pt x="1362867" y="1384892"/>
                </a:lnTo>
                <a:lnTo>
                  <a:pt x="1356419" y="1394470"/>
                </a:lnTo>
                <a:lnTo>
                  <a:pt x="1346857" y="1400934"/>
                </a:lnTo>
                <a:lnTo>
                  <a:pt x="1335150" y="1403305"/>
                </a:lnTo>
                <a:close/>
              </a:path>
              <a:path w="1475740" h="1403350">
                <a:moveTo>
                  <a:pt x="448053" y="337819"/>
                </a:moveTo>
                <a:lnTo>
                  <a:pt x="381735" y="337819"/>
                </a:lnTo>
                <a:lnTo>
                  <a:pt x="394689" y="307339"/>
                </a:lnTo>
                <a:lnTo>
                  <a:pt x="430927" y="251459"/>
                </a:lnTo>
                <a:lnTo>
                  <a:pt x="655002" y="25399"/>
                </a:lnTo>
                <a:lnTo>
                  <a:pt x="718371" y="0"/>
                </a:lnTo>
                <a:lnTo>
                  <a:pt x="752050" y="6349"/>
                </a:lnTo>
                <a:lnTo>
                  <a:pt x="781740" y="25399"/>
                </a:lnTo>
                <a:lnTo>
                  <a:pt x="815953" y="59689"/>
                </a:lnTo>
                <a:lnTo>
                  <a:pt x="718440" y="59689"/>
                </a:lnTo>
                <a:lnTo>
                  <a:pt x="707386" y="62229"/>
                </a:lnTo>
                <a:lnTo>
                  <a:pt x="697587" y="68579"/>
                </a:lnTo>
                <a:lnTo>
                  <a:pt x="497076" y="269239"/>
                </a:lnTo>
                <a:lnTo>
                  <a:pt x="474191" y="294639"/>
                </a:lnTo>
                <a:lnTo>
                  <a:pt x="455484" y="322579"/>
                </a:lnTo>
                <a:lnTo>
                  <a:pt x="448053" y="337819"/>
                </a:lnTo>
                <a:close/>
              </a:path>
              <a:path w="1475740" h="1403350">
                <a:moveTo>
                  <a:pt x="1257663" y="721359"/>
                </a:moveTo>
                <a:lnTo>
                  <a:pt x="762178" y="238759"/>
                </a:lnTo>
                <a:lnTo>
                  <a:pt x="753354" y="217169"/>
                </a:lnTo>
                <a:lnTo>
                  <a:pt x="755560" y="205739"/>
                </a:lnTo>
                <a:lnTo>
                  <a:pt x="762178" y="195579"/>
                </a:lnTo>
                <a:lnTo>
                  <a:pt x="793782" y="163829"/>
                </a:lnTo>
                <a:lnTo>
                  <a:pt x="800010" y="153669"/>
                </a:lnTo>
                <a:lnTo>
                  <a:pt x="802086" y="143509"/>
                </a:lnTo>
                <a:lnTo>
                  <a:pt x="800010" y="132079"/>
                </a:lnTo>
                <a:lnTo>
                  <a:pt x="793782" y="121919"/>
                </a:lnTo>
                <a:lnTo>
                  <a:pt x="739294" y="68579"/>
                </a:lnTo>
                <a:lnTo>
                  <a:pt x="729494" y="62229"/>
                </a:lnTo>
                <a:lnTo>
                  <a:pt x="718440" y="59689"/>
                </a:lnTo>
                <a:lnTo>
                  <a:pt x="815953" y="59689"/>
                </a:lnTo>
                <a:lnTo>
                  <a:pt x="836227" y="80009"/>
                </a:lnTo>
                <a:lnTo>
                  <a:pt x="855717" y="109219"/>
                </a:lnTo>
                <a:lnTo>
                  <a:pt x="862214" y="143509"/>
                </a:lnTo>
                <a:lnTo>
                  <a:pt x="855717" y="176529"/>
                </a:lnTo>
                <a:lnTo>
                  <a:pt x="836227" y="207009"/>
                </a:lnTo>
                <a:lnTo>
                  <a:pt x="825847" y="217169"/>
                </a:lnTo>
                <a:lnTo>
                  <a:pt x="1257732" y="648969"/>
                </a:lnTo>
                <a:lnTo>
                  <a:pt x="1405276" y="648969"/>
                </a:lnTo>
                <a:lnTo>
                  <a:pt x="1428627" y="671829"/>
                </a:lnTo>
                <a:lnTo>
                  <a:pt x="1331442" y="671829"/>
                </a:lnTo>
                <a:lnTo>
                  <a:pt x="1320385" y="674369"/>
                </a:lnTo>
                <a:lnTo>
                  <a:pt x="1310605" y="680719"/>
                </a:lnTo>
                <a:lnTo>
                  <a:pt x="1278955" y="712469"/>
                </a:lnTo>
                <a:lnTo>
                  <a:pt x="1268941" y="718819"/>
                </a:lnTo>
                <a:lnTo>
                  <a:pt x="1257663" y="721359"/>
                </a:lnTo>
                <a:close/>
              </a:path>
              <a:path w="1475740" h="1403350">
                <a:moveTo>
                  <a:pt x="691099" y="552449"/>
                </a:moveTo>
                <a:lnTo>
                  <a:pt x="666438" y="552449"/>
                </a:lnTo>
                <a:lnTo>
                  <a:pt x="642776" y="543559"/>
                </a:lnTo>
                <a:lnTo>
                  <a:pt x="545382" y="486409"/>
                </a:lnTo>
                <a:lnTo>
                  <a:pt x="519681" y="461009"/>
                </a:lnTo>
                <a:lnTo>
                  <a:pt x="508155" y="429259"/>
                </a:lnTo>
                <a:lnTo>
                  <a:pt x="511482" y="396239"/>
                </a:lnTo>
                <a:lnTo>
                  <a:pt x="530341" y="365759"/>
                </a:lnTo>
                <a:lnTo>
                  <a:pt x="550503" y="345439"/>
                </a:lnTo>
                <a:lnTo>
                  <a:pt x="575789" y="328929"/>
                </a:lnTo>
                <a:lnTo>
                  <a:pt x="604552" y="322579"/>
                </a:lnTo>
                <a:lnTo>
                  <a:pt x="633315" y="328929"/>
                </a:lnTo>
                <a:lnTo>
                  <a:pt x="658601" y="345439"/>
                </a:lnTo>
                <a:lnTo>
                  <a:pt x="696358" y="383539"/>
                </a:lnTo>
                <a:lnTo>
                  <a:pt x="604252" y="383539"/>
                </a:lnTo>
                <a:lnTo>
                  <a:pt x="598163" y="384809"/>
                </a:lnTo>
                <a:lnTo>
                  <a:pt x="592810" y="388619"/>
                </a:lnTo>
                <a:lnTo>
                  <a:pt x="572325" y="408939"/>
                </a:lnTo>
                <a:lnTo>
                  <a:pt x="568355" y="415289"/>
                </a:lnTo>
                <a:lnTo>
                  <a:pt x="567689" y="422909"/>
                </a:lnTo>
                <a:lnTo>
                  <a:pt x="570171" y="429259"/>
                </a:lnTo>
                <a:lnTo>
                  <a:pt x="575647" y="434339"/>
                </a:lnTo>
                <a:lnTo>
                  <a:pt x="673042" y="491489"/>
                </a:lnTo>
                <a:lnTo>
                  <a:pt x="681447" y="492759"/>
                </a:lnTo>
                <a:lnTo>
                  <a:pt x="754678" y="492759"/>
                </a:lnTo>
                <a:lnTo>
                  <a:pt x="752138" y="505459"/>
                </a:lnTo>
                <a:lnTo>
                  <a:pt x="735373" y="530859"/>
                </a:lnTo>
                <a:lnTo>
                  <a:pt x="714747" y="546099"/>
                </a:lnTo>
                <a:lnTo>
                  <a:pt x="691099" y="552449"/>
                </a:lnTo>
                <a:close/>
              </a:path>
              <a:path w="1475740" h="1403350">
                <a:moveTo>
                  <a:pt x="700082" y="1226819"/>
                </a:moveTo>
                <a:lnTo>
                  <a:pt x="648595" y="1214119"/>
                </a:lnTo>
                <a:lnTo>
                  <a:pt x="609644" y="1195069"/>
                </a:lnTo>
                <a:lnTo>
                  <a:pt x="544468" y="1148079"/>
                </a:lnTo>
                <a:lnTo>
                  <a:pt x="505081" y="1115059"/>
                </a:lnTo>
                <a:lnTo>
                  <a:pt x="467183" y="1080769"/>
                </a:lnTo>
                <a:lnTo>
                  <a:pt x="394437" y="1007109"/>
                </a:lnTo>
                <a:lnTo>
                  <a:pt x="359699" y="970279"/>
                </a:lnTo>
                <a:lnTo>
                  <a:pt x="326647" y="929639"/>
                </a:lnTo>
                <a:lnTo>
                  <a:pt x="295321" y="888999"/>
                </a:lnTo>
                <a:lnTo>
                  <a:pt x="260908" y="826769"/>
                </a:lnTo>
                <a:lnTo>
                  <a:pt x="248147" y="774699"/>
                </a:lnTo>
                <a:lnTo>
                  <a:pt x="250199" y="712469"/>
                </a:lnTo>
                <a:lnTo>
                  <a:pt x="261425" y="671829"/>
                </a:lnTo>
                <a:lnTo>
                  <a:pt x="274328" y="629919"/>
                </a:lnTo>
                <a:lnTo>
                  <a:pt x="288893" y="590549"/>
                </a:lnTo>
                <a:lnTo>
                  <a:pt x="305102" y="549909"/>
                </a:lnTo>
                <a:lnTo>
                  <a:pt x="292251" y="544829"/>
                </a:lnTo>
                <a:lnTo>
                  <a:pt x="280084" y="539749"/>
                </a:lnTo>
                <a:lnTo>
                  <a:pt x="268730" y="532129"/>
                </a:lnTo>
                <a:lnTo>
                  <a:pt x="258319" y="521969"/>
                </a:lnTo>
                <a:lnTo>
                  <a:pt x="252598" y="516889"/>
                </a:lnTo>
                <a:lnTo>
                  <a:pt x="242033" y="505459"/>
                </a:lnTo>
                <a:lnTo>
                  <a:pt x="223607" y="476249"/>
                </a:lnTo>
                <a:lnTo>
                  <a:pt x="217465" y="444499"/>
                </a:lnTo>
                <a:lnTo>
                  <a:pt x="223607" y="411479"/>
                </a:lnTo>
                <a:lnTo>
                  <a:pt x="242033" y="382269"/>
                </a:lnTo>
                <a:lnTo>
                  <a:pt x="248843" y="375919"/>
                </a:lnTo>
                <a:lnTo>
                  <a:pt x="256202" y="368299"/>
                </a:lnTo>
                <a:lnTo>
                  <a:pt x="264228" y="359409"/>
                </a:lnTo>
                <a:lnTo>
                  <a:pt x="273037" y="351789"/>
                </a:lnTo>
                <a:lnTo>
                  <a:pt x="297443" y="335279"/>
                </a:lnTo>
                <a:lnTo>
                  <a:pt x="325206" y="326389"/>
                </a:lnTo>
                <a:lnTo>
                  <a:pt x="354058" y="327659"/>
                </a:lnTo>
                <a:lnTo>
                  <a:pt x="381735" y="337819"/>
                </a:lnTo>
                <a:lnTo>
                  <a:pt x="448053" y="337819"/>
                </a:lnTo>
                <a:lnTo>
                  <a:pt x="441241" y="351789"/>
                </a:lnTo>
                <a:lnTo>
                  <a:pt x="431747" y="384809"/>
                </a:lnTo>
                <a:lnTo>
                  <a:pt x="431439" y="386079"/>
                </a:lnTo>
                <a:lnTo>
                  <a:pt x="337120" y="386079"/>
                </a:lnTo>
                <a:lnTo>
                  <a:pt x="299859" y="410209"/>
                </a:lnTo>
                <a:lnTo>
                  <a:pt x="293126" y="417829"/>
                </a:lnTo>
                <a:lnTo>
                  <a:pt x="286924" y="424179"/>
                </a:lnTo>
                <a:lnTo>
                  <a:pt x="280436" y="433069"/>
                </a:lnTo>
                <a:lnTo>
                  <a:pt x="278273" y="444499"/>
                </a:lnTo>
                <a:lnTo>
                  <a:pt x="280436" y="454659"/>
                </a:lnTo>
                <a:lnTo>
                  <a:pt x="312526" y="487679"/>
                </a:lnTo>
                <a:lnTo>
                  <a:pt x="336694" y="496569"/>
                </a:lnTo>
                <a:lnTo>
                  <a:pt x="349670" y="496569"/>
                </a:lnTo>
                <a:lnTo>
                  <a:pt x="363912" y="501649"/>
                </a:lnTo>
                <a:lnTo>
                  <a:pt x="374024" y="510539"/>
                </a:lnTo>
                <a:lnTo>
                  <a:pt x="378625" y="524509"/>
                </a:lnTo>
                <a:lnTo>
                  <a:pt x="376337" y="538479"/>
                </a:lnTo>
                <a:lnTo>
                  <a:pt x="351906" y="598169"/>
                </a:lnTo>
                <a:lnTo>
                  <a:pt x="332207" y="650239"/>
                </a:lnTo>
                <a:lnTo>
                  <a:pt x="318010" y="693419"/>
                </a:lnTo>
                <a:lnTo>
                  <a:pt x="310084" y="722629"/>
                </a:lnTo>
                <a:lnTo>
                  <a:pt x="308270" y="763269"/>
                </a:lnTo>
                <a:lnTo>
                  <a:pt x="315915" y="797559"/>
                </a:lnTo>
                <a:lnTo>
                  <a:pt x="345933" y="854709"/>
                </a:lnTo>
                <a:lnTo>
                  <a:pt x="375734" y="892809"/>
                </a:lnTo>
                <a:lnTo>
                  <a:pt x="407179" y="930909"/>
                </a:lnTo>
                <a:lnTo>
                  <a:pt x="440216" y="966469"/>
                </a:lnTo>
                <a:lnTo>
                  <a:pt x="509281" y="1035049"/>
                </a:lnTo>
                <a:lnTo>
                  <a:pt x="545232" y="1068069"/>
                </a:lnTo>
                <a:lnTo>
                  <a:pt x="582584" y="1099819"/>
                </a:lnTo>
                <a:lnTo>
                  <a:pt x="621276" y="1130299"/>
                </a:lnTo>
                <a:lnTo>
                  <a:pt x="677650" y="1159509"/>
                </a:lnTo>
                <a:lnTo>
                  <a:pt x="712854" y="1167129"/>
                </a:lnTo>
                <a:lnTo>
                  <a:pt x="991270" y="1167129"/>
                </a:lnTo>
                <a:lnTo>
                  <a:pt x="992234" y="1168399"/>
                </a:lnTo>
                <a:lnTo>
                  <a:pt x="923979" y="1168399"/>
                </a:lnTo>
                <a:lnTo>
                  <a:pt x="884377" y="1184909"/>
                </a:lnTo>
                <a:lnTo>
                  <a:pt x="844151" y="1200149"/>
                </a:lnTo>
                <a:lnTo>
                  <a:pt x="803355" y="1212849"/>
                </a:lnTo>
                <a:lnTo>
                  <a:pt x="762040" y="1224279"/>
                </a:lnTo>
                <a:lnTo>
                  <a:pt x="700082" y="1226819"/>
                </a:lnTo>
                <a:close/>
              </a:path>
              <a:path w="1475740" h="1403350">
                <a:moveTo>
                  <a:pt x="754678" y="492759"/>
                </a:moveTo>
                <a:lnTo>
                  <a:pt x="681447" y="492759"/>
                </a:lnTo>
                <a:lnTo>
                  <a:pt x="689317" y="491489"/>
                </a:lnTo>
                <a:lnTo>
                  <a:pt x="695127" y="485139"/>
                </a:lnTo>
                <a:lnTo>
                  <a:pt x="697356" y="477519"/>
                </a:lnTo>
                <a:lnTo>
                  <a:pt x="697310" y="472439"/>
                </a:lnTo>
                <a:lnTo>
                  <a:pt x="695695" y="468629"/>
                </a:lnTo>
                <a:lnTo>
                  <a:pt x="692788" y="466089"/>
                </a:lnTo>
                <a:lnTo>
                  <a:pt x="615694" y="388619"/>
                </a:lnTo>
                <a:lnTo>
                  <a:pt x="610341" y="384809"/>
                </a:lnTo>
                <a:lnTo>
                  <a:pt x="604252" y="383539"/>
                </a:lnTo>
                <a:lnTo>
                  <a:pt x="696358" y="383539"/>
                </a:lnTo>
                <a:lnTo>
                  <a:pt x="735373" y="422909"/>
                </a:lnTo>
                <a:lnTo>
                  <a:pt x="752138" y="448309"/>
                </a:lnTo>
                <a:lnTo>
                  <a:pt x="757726" y="477519"/>
                </a:lnTo>
                <a:lnTo>
                  <a:pt x="754678" y="492759"/>
                </a:lnTo>
                <a:close/>
              </a:path>
              <a:path w="1475740" h="1403350">
                <a:moveTo>
                  <a:pt x="395924" y="422909"/>
                </a:moveTo>
                <a:lnTo>
                  <a:pt x="381135" y="417829"/>
                </a:lnTo>
                <a:lnTo>
                  <a:pt x="380120" y="416559"/>
                </a:lnTo>
                <a:lnTo>
                  <a:pt x="379197" y="415289"/>
                </a:lnTo>
                <a:lnTo>
                  <a:pt x="378274" y="415289"/>
                </a:lnTo>
                <a:lnTo>
                  <a:pt x="376614" y="412749"/>
                </a:lnTo>
                <a:lnTo>
                  <a:pt x="358712" y="394969"/>
                </a:lnTo>
                <a:lnTo>
                  <a:pt x="348578" y="388619"/>
                </a:lnTo>
                <a:lnTo>
                  <a:pt x="337120" y="386079"/>
                </a:lnTo>
                <a:lnTo>
                  <a:pt x="431439" y="386079"/>
                </a:lnTo>
                <a:lnTo>
                  <a:pt x="430824" y="388619"/>
                </a:lnTo>
                <a:lnTo>
                  <a:pt x="430224" y="393699"/>
                </a:lnTo>
                <a:lnTo>
                  <a:pt x="429486" y="397509"/>
                </a:lnTo>
                <a:lnTo>
                  <a:pt x="423132" y="412749"/>
                </a:lnTo>
                <a:lnTo>
                  <a:pt x="410933" y="421639"/>
                </a:lnTo>
                <a:lnTo>
                  <a:pt x="395924" y="422909"/>
                </a:lnTo>
                <a:close/>
              </a:path>
              <a:path w="1475740" h="1403350">
                <a:moveTo>
                  <a:pt x="1405276" y="648969"/>
                </a:moveTo>
                <a:lnTo>
                  <a:pt x="1257732" y="648969"/>
                </a:lnTo>
                <a:lnTo>
                  <a:pt x="1268159" y="638809"/>
                </a:lnTo>
                <a:lnTo>
                  <a:pt x="1297850" y="618489"/>
                </a:lnTo>
                <a:lnTo>
                  <a:pt x="1331528" y="612139"/>
                </a:lnTo>
                <a:lnTo>
                  <a:pt x="1365206" y="618489"/>
                </a:lnTo>
                <a:lnTo>
                  <a:pt x="1394897" y="638809"/>
                </a:lnTo>
                <a:lnTo>
                  <a:pt x="1405276" y="648969"/>
                </a:lnTo>
                <a:close/>
              </a:path>
              <a:path w="1475740" h="1403350">
                <a:moveTo>
                  <a:pt x="150820" y="742949"/>
                </a:moveTo>
                <a:lnTo>
                  <a:pt x="23760" y="713739"/>
                </a:lnTo>
                <a:lnTo>
                  <a:pt x="23898" y="713739"/>
                </a:lnTo>
                <a:lnTo>
                  <a:pt x="15720" y="711199"/>
                </a:lnTo>
                <a:lnTo>
                  <a:pt x="8748" y="707389"/>
                </a:lnTo>
                <a:lnTo>
                  <a:pt x="3377" y="699769"/>
                </a:lnTo>
                <a:lnTo>
                  <a:pt x="0" y="692149"/>
                </a:lnTo>
                <a:lnTo>
                  <a:pt x="143" y="676909"/>
                </a:lnTo>
                <a:lnTo>
                  <a:pt x="7895" y="662939"/>
                </a:lnTo>
                <a:lnTo>
                  <a:pt x="20949" y="655319"/>
                </a:lnTo>
                <a:lnTo>
                  <a:pt x="37001" y="655319"/>
                </a:lnTo>
                <a:lnTo>
                  <a:pt x="164062" y="683259"/>
                </a:lnTo>
                <a:lnTo>
                  <a:pt x="187413" y="721359"/>
                </a:lnTo>
                <a:lnTo>
                  <a:pt x="179817" y="734059"/>
                </a:lnTo>
                <a:lnTo>
                  <a:pt x="166859" y="741679"/>
                </a:lnTo>
                <a:lnTo>
                  <a:pt x="150820" y="742949"/>
                </a:lnTo>
                <a:close/>
              </a:path>
              <a:path w="1475740" h="1403350">
                <a:moveTo>
                  <a:pt x="1125529" y="1197609"/>
                </a:moveTo>
                <a:lnTo>
                  <a:pt x="1031709" y="1197609"/>
                </a:lnTo>
                <a:lnTo>
                  <a:pt x="1042645" y="1195069"/>
                </a:lnTo>
                <a:lnTo>
                  <a:pt x="1052240" y="1188719"/>
                </a:lnTo>
                <a:lnTo>
                  <a:pt x="1058727" y="1183639"/>
                </a:lnTo>
                <a:lnTo>
                  <a:pt x="1065590" y="1176019"/>
                </a:lnTo>
                <a:lnTo>
                  <a:pt x="1072930" y="1168399"/>
                </a:lnTo>
                <a:lnTo>
                  <a:pt x="1080844" y="1160779"/>
                </a:lnTo>
                <a:lnTo>
                  <a:pt x="1087384" y="1150619"/>
                </a:lnTo>
                <a:lnTo>
                  <a:pt x="1089564" y="1139189"/>
                </a:lnTo>
                <a:lnTo>
                  <a:pt x="1087384" y="1127759"/>
                </a:lnTo>
                <a:lnTo>
                  <a:pt x="1080844" y="1117599"/>
                </a:lnTo>
                <a:lnTo>
                  <a:pt x="1060821" y="1097279"/>
                </a:lnTo>
                <a:lnTo>
                  <a:pt x="1052828" y="1083309"/>
                </a:lnTo>
                <a:lnTo>
                  <a:pt x="1052937" y="1068069"/>
                </a:lnTo>
                <a:lnTo>
                  <a:pt x="1060321" y="1055369"/>
                </a:lnTo>
                <a:lnTo>
                  <a:pt x="1074155" y="1046479"/>
                </a:lnTo>
                <a:lnTo>
                  <a:pt x="1077845" y="1046479"/>
                </a:lnTo>
                <a:lnTo>
                  <a:pt x="1090948" y="1043939"/>
                </a:lnTo>
                <a:lnTo>
                  <a:pt x="1152771" y="1019809"/>
                </a:lnTo>
                <a:lnTo>
                  <a:pt x="1204629" y="979169"/>
                </a:lnTo>
                <a:lnTo>
                  <a:pt x="1406477" y="777239"/>
                </a:lnTo>
                <a:lnTo>
                  <a:pt x="1414943" y="755649"/>
                </a:lnTo>
                <a:lnTo>
                  <a:pt x="1412952" y="745489"/>
                </a:lnTo>
                <a:lnTo>
                  <a:pt x="1406800" y="735329"/>
                </a:lnTo>
                <a:lnTo>
                  <a:pt x="1352313" y="680719"/>
                </a:lnTo>
                <a:lnTo>
                  <a:pt x="1342507" y="674369"/>
                </a:lnTo>
                <a:lnTo>
                  <a:pt x="1331442" y="671829"/>
                </a:lnTo>
                <a:lnTo>
                  <a:pt x="1428627" y="671829"/>
                </a:lnTo>
                <a:lnTo>
                  <a:pt x="1449384" y="692149"/>
                </a:lnTo>
                <a:lnTo>
                  <a:pt x="1468874" y="722629"/>
                </a:lnTo>
                <a:lnTo>
                  <a:pt x="1475371" y="755649"/>
                </a:lnTo>
                <a:lnTo>
                  <a:pt x="1468874" y="789939"/>
                </a:lnTo>
                <a:lnTo>
                  <a:pt x="1247813" y="1021079"/>
                </a:lnTo>
                <a:lnTo>
                  <a:pt x="1196273" y="1062989"/>
                </a:lnTo>
                <a:lnTo>
                  <a:pt x="1136254" y="1092199"/>
                </a:lnTo>
                <a:lnTo>
                  <a:pt x="1146681" y="1120139"/>
                </a:lnTo>
                <a:lnTo>
                  <a:pt x="1147766" y="1149349"/>
                </a:lnTo>
                <a:lnTo>
                  <a:pt x="1139784" y="1176019"/>
                </a:lnTo>
                <a:lnTo>
                  <a:pt x="1125529" y="1197609"/>
                </a:lnTo>
                <a:close/>
              </a:path>
              <a:path w="1475740" h="1403350">
                <a:moveTo>
                  <a:pt x="1050763" y="967739"/>
                </a:moveTo>
                <a:lnTo>
                  <a:pt x="1047441" y="967739"/>
                </a:lnTo>
                <a:lnTo>
                  <a:pt x="1044119" y="966469"/>
                </a:lnTo>
                <a:lnTo>
                  <a:pt x="1027081" y="962659"/>
                </a:lnTo>
                <a:lnTo>
                  <a:pt x="987971" y="929639"/>
                </a:lnTo>
                <a:lnTo>
                  <a:pt x="931361" y="831849"/>
                </a:lnTo>
                <a:lnTo>
                  <a:pt x="920438" y="792479"/>
                </a:lnTo>
                <a:lnTo>
                  <a:pt x="930243" y="755649"/>
                </a:lnTo>
                <a:lnTo>
                  <a:pt x="956742" y="727709"/>
                </a:lnTo>
                <a:lnTo>
                  <a:pt x="995907" y="716279"/>
                </a:lnTo>
                <a:lnTo>
                  <a:pt x="1011437" y="717549"/>
                </a:lnTo>
                <a:lnTo>
                  <a:pt x="1026236" y="721359"/>
                </a:lnTo>
                <a:lnTo>
                  <a:pt x="1039850" y="728979"/>
                </a:lnTo>
                <a:lnTo>
                  <a:pt x="1051824" y="739139"/>
                </a:lnTo>
                <a:lnTo>
                  <a:pt x="1089944" y="777239"/>
                </a:lnTo>
                <a:lnTo>
                  <a:pt x="993144" y="777239"/>
                </a:lnTo>
                <a:lnTo>
                  <a:pt x="986086" y="782319"/>
                </a:lnTo>
                <a:lnTo>
                  <a:pt x="981835" y="789939"/>
                </a:lnTo>
                <a:lnTo>
                  <a:pt x="980820" y="793749"/>
                </a:lnTo>
                <a:lnTo>
                  <a:pt x="981373" y="797559"/>
                </a:lnTo>
                <a:lnTo>
                  <a:pt x="983450" y="801369"/>
                </a:lnTo>
                <a:lnTo>
                  <a:pt x="1040382" y="899159"/>
                </a:lnTo>
                <a:lnTo>
                  <a:pt x="1045555" y="904239"/>
                </a:lnTo>
                <a:lnTo>
                  <a:pt x="1052280" y="906779"/>
                </a:lnTo>
                <a:lnTo>
                  <a:pt x="1141088" y="906779"/>
                </a:lnTo>
                <a:lnTo>
                  <a:pt x="1129334" y="924559"/>
                </a:lnTo>
                <a:lnTo>
                  <a:pt x="1096750" y="953769"/>
                </a:lnTo>
                <a:lnTo>
                  <a:pt x="1054085" y="966469"/>
                </a:lnTo>
                <a:lnTo>
                  <a:pt x="1050763" y="967739"/>
                </a:lnTo>
                <a:close/>
              </a:path>
              <a:path w="1475740" h="1403350">
                <a:moveTo>
                  <a:pt x="1141088" y="906779"/>
                </a:moveTo>
                <a:lnTo>
                  <a:pt x="1059412" y="906779"/>
                </a:lnTo>
                <a:lnTo>
                  <a:pt x="1065804" y="901699"/>
                </a:lnTo>
                <a:lnTo>
                  <a:pt x="1085965" y="881379"/>
                </a:lnTo>
                <a:lnTo>
                  <a:pt x="1089391" y="876299"/>
                </a:lnTo>
                <a:lnTo>
                  <a:pt x="1090533" y="869949"/>
                </a:lnTo>
                <a:lnTo>
                  <a:pt x="1089391" y="863599"/>
                </a:lnTo>
                <a:lnTo>
                  <a:pt x="1085965" y="858519"/>
                </a:lnTo>
                <a:lnTo>
                  <a:pt x="1008917" y="782319"/>
                </a:lnTo>
                <a:lnTo>
                  <a:pt x="1001318" y="777239"/>
                </a:lnTo>
                <a:lnTo>
                  <a:pt x="1089944" y="777239"/>
                </a:lnTo>
                <a:lnTo>
                  <a:pt x="1129334" y="816609"/>
                </a:lnTo>
                <a:lnTo>
                  <a:pt x="1146125" y="842009"/>
                </a:lnTo>
                <a:lnTo>
                  <a:pt x="1151722" y="869949"/>
                </a:lnTo>
                <a:lnTo>
                  <a:pt x="1146125" y="899159"/>
                </a:lnTo>
                <a:lnTo>
                  <a:pt x="1141088" y="906779"/>
                </a:lnTo>
                <a:close/>
              </a:path>
              <a:path w="1475740" h="1403350">
                <a:moveTo>
                  <a:pt x="37739" y="888999"/>
                </a:moveTo>
                <a:lnTo>
                  <a:pt x="24360" y="888999"/>
                </a:lnTo>
                <a:lnTo>
                  <a:pt x="16701" y="885189"/>
                </a:lnTo>
                <a:lnTo>
                  <a:pt x="11026" y="880109"/>
                </a:lnTo>
                <a:lnTo>
                  <a:pt x="3034" y="866139"/>
                </a:lnTo>
                <a:lnTo>
                  <a:pt x="3143" y="850899"/>
                </a:lnTo>
                <a:lnTo>
                  <a:pt x="10527" y="838199"/>
                </a:lnTo>
                <a:lnTo>
                  <a:pt x="24360" y="829309"/>
                </a:lnTo>
                <a:lnTo>
                  <a:pt x="149759" y="795019"/>
                </a:lnTo>
                <a:lnTo>
                  <a:pt x="161705" y="795019"/>
                </a:lnTo>
                <a:lnTo>
                  <a:pt x="172660" y="798829"/>
                </a:lnTo>
                <a:lnTo>
                  <a:pt x="181427" y="805179"/>
                </a:lnTo>
                <a:lnTo>
                  <a:pt x="186807" y="816609"/>
                </a:lnTo>
                <a:lnTo>
                  <a:pt x="187654" y="828039"/>
                </a:lnTo>
                <a:lnTo>
                  <a:pt x="183998" y="839469"/>
                </a:lnTo>
                <a:lnTo>
                  <a:pt x="176511" y="848359"/>
                </a:lnTo>
                <a:lnTo>
                  <a:pt x="165861" y="853439"/>
                </a:lnTo>
                <a:lnTo>
                  <a:pt x="40323" y="887729"/>
                </a:lnTo>
                <a:lnTo>
                  <a:pt x="37739" y="888999"/>
                </a:lnTo>
                <a:close/>
              </a:path>
              <a:path w="1475740" h="1403350">
                <a:moveTo>
                  <a:pt x="118392" y="1040129"/>
                </a:moveTo>
                <a:lnTo>
                  <a:pt x="107130" y="1037589"/>
                </a:lnTo>
                <a:lnTo>
                  <a:pt x="97394" y="1029969"/>
                </a:lnTo>
                <a:lnTo>
                  <a:pt x="91070" y="1019809"/>
                </a:lnTo>
                <a:lnTo>
                  <a:pt x="89222" y="1008379"/>
                </a:lnTo>
                <a:lnTo>
                  <a:pt x="91795" y="996949"/>
                </a:lnTo>
                <a:lnTo>
                  <a:pt x="98732" y="988059"/>
                </a:lnTo>
                <a:lnTo>
                  <a:pt x="193405" y="899159"/>
                </a:lnTo>
                <a:lnTo>
                  <a:pt x="200193" y="894079"/>
                </a:lnTo>
                <a:lnTo>
                  <a:pt x="207990" y="890269"/>
                </a:lnTo>
                <a:lnTo>
                  <a:pt x="216314" y="890269"/>
                </a:lnTo>
                <a:lnTo>
                  <a:pt x="224685" y="891539"/>
                </a:lnTo>
                <a:lnTo>
                  <a:pt x="237947" y="900429"/>
                </a:lnTo>
                <a:lnTo>
                  <a:pt x="244443" y="914399"/>
                </a:lnTo>
                <a:lnTo>
                  <a:pt x="243552" y="929639"/>
                </a:lnTo>
                <a:lnTo>
                  <a:pt x="234651" y="942339"/>
                </a:lnTo>
                <a:lnTo>
                  <a:pt x="139978" y="1031239"/>
                </a:lnTo>
                <a:lnTo>
                  <a:pt x="129802" y="1037589"/>
                </a:lnTo>
                <a:lnTo>
                  <a:pt x="118392" y="1040129"/>
                </a:lnTo>
                <a:close/>
              </a:path>
              <a:path w="1475740" h="1403350">
                <a:moveTo>
                  <a:pt x="991270" y="1167129"/>
                </a:moveTo>
                <a:lnTo>
                  <a:pt x="712854" y="1167129"/>
                </a:lnTo>
                <a:lnTo>
                  <a:pt x="752674" y="1165859"/>
                </a:lnTo>
                <a:lnTo>
                  <a:pt x="782470" y="1158239"/>
                </a:lnTo>
                <a:lnTo>
                  <a:pt x="824878" y="1144269"/>
                </a:lnTo>
                <a:lnTo>
                  <a:pt x="877217" y="1123949"/>
                </a:lnTo>
                <a:lnTo>
                  <a:pt x="936805" y="1099819"/>
                </a:lnTo>
                <a:lnTo>
                  <a:pt x="951434" y="1097279"/>
                </a:lnTo>
                <a:lnTo>
                  <a:pt x="964735" y="1102359"/>
                </a:lnTo>
                <a:lnTo>
                  <a:pt x="974533" y="1111249"/>
                </a:lnTo>
                <a:lnTo>
                  <a:pt x="978651" y="1126489"/>
                </a:lnTo>
                <a:lnTo>
                  <a:pt x="979540" y="1139189"/>
                </a:lnTo>
                <a:lnTo>
                  <a:pt x="982821" y="1151889"/>
                </a:lnTo>
                <a:lnTo>
                  <a:pt x="988377" y="1163319"/>
                </a:lnTo>
                <a:lnTo>
                  <a:pt x="991270" y="1167129"/>
                </a:lnTo>
                <a:close/>
              </a:path>
              <a:path w="1475740" h="1403350">
                <a:moveTo>
                  <a:pt x="1030209" y="1257299"/>
                </a:moveTo>
                <a:lnTo>
                  <a:pt x="968547" y="1231899"/>
                </a:lnTo>
                <a:lnTo>
                  <a:pt x="935231" y="1193799"/>
                </a:lnTo>
                <a:lnTo>
                  <a:pt x="923979" y="1168399"/>
                </a:lnTo>
                <a:lnTo>
                  <a:pt x="992234" y="1168399"/>
                </a:lnTo>
                <a:lnTo>
                  <a:pt x="996091" y="1173479"/>
                </a:lnTo>
                <a:lnTo>
                  <a:pt x="1000797" y="1178559"/>
                </a:lnTo>
                <a:lnTo>
                  <a:pt x="1005918" y="1183639"/>
                </a:lnTo>
                <a:lnTo>
                  <a:pt x="1011178" y="1188719"/>
                </a:lnTo>
                <a:lnTo>
                  <a:pt x="1020773" y="1195069"/>
                </a:lnTo>
                <a:lnTo>
                  <a:pt x="1031709" y="1197609"/>
                </a:lnTo>
                <a:lnTo>
                  <a:pt x="1125529" y="1197609"/>
                </a:lnTo>
                <a:lnTo>
                  <a:pt x="1123013" y="1201419"/>
                </a:lnTo>
                <a:lnTo>
                  <a:pt x="1114378" y="1210309"/>
                </a:lnTo>
                <a:lnTo>
                  <a:pt x="1106421" y="1217929"/>
                </a:lnTo>
                <a:lnTo>
                  <a:pt x="1098975" y="1225549"/>
                </a:lnTo>
                <a:lnTo>
                  <a:pt x="1091871" y="1231899"/>
                </a:lnTo>
                <a:lnTo>
                  <a:pt x="1062883" y="1250949"/>
                </a:lnTo>
                <a:lnTo>
                  <a:pt x="1030209" y="1257299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4246225" y="7921646"/>
            <a:ext cx="32194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10" dirty="0">
                <a:solidFill>
                  <a:srgbClr val="294E66"/>
                </a:solidFill>
                <a:latin typeface="Trebuchet MS"/>
                <a:cs typeface="Trebuchet MS"/>
              </a:rPr>
              <a:t>(+30)</a:t>
            </a:r>
            <a:endParaRPr sz="950">
              <a:latin typeface="Trebuchet MS"/>
              <a:cs typeface="Trebuchet MS"/>
            </a:endParaRPr>
          </a:p>
        </p:txBody>
      </p:sp>
      <p:pic>
        <p:nvPicPr>
          <p:cNvPr id="56" name="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6235699" y="5070224"/>
            <a:ext cx="931544" cy="69342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5080">
              <a:lnSpc>
                <a:spcPct val="77400"/>
              </a:lnSpc>
              <a:spcBef>
                <a:spcPts val="795"/>
              </a:spcBef>
            </a:pPr>
            <a:r>
              <a:rPr sz="2450" spc="-30" dirty="0">
                <a:solidFill>
                  <a:srgbClr val="DB5356"/>
                </a:solidFill>
                <a:latin typeface="Trebuchet MS"/>
                <a:cs typeface="Trebuchet MS"/>
              </a:rPr>
              <a:t>cietuši </a:t>
            </a:r>
            <a:r>
              <a:rPr sz="2450" spc="-10" dirty="0">
                <a:solidFill>
                  <a:srgbClr val="DB5356"/>
                </a:solidFill>
                <a:latin typeface="Trebuchet MS"/>
                <a:cs typeface="Trebuchet MS"/>
              </a:rPr>
              <a:t>bērni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789083" y="5111189"/>
            <a:ext cx="990600" cy="703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50" spc="155" dirty="0">
                <a:solidFill>
                  <a:srgbClr val="DB5356"/>
                </a:solidFill>
                <a:latin typeface="Trebuchet MS"/>
                <a:cs typeface="Trebuchet MS"/>
              </a:rPr>
              <a:t>535</a:t>
            </a:r>
            <a:endParaRPr sz="445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692692" y="5073076"/>
            <a:ext cx="310515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10" dirty="0">
                <a:solidFill>
                  <a:srgbClr val="DB5356"/>
                </a:solidFill>
                <a:latin typeface="Trebuchet MS"/>
                <a:cs typeface="Trebuchet MS"/>
              </a:rPr>
              <a:t>(+34)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562224" y="7624762"/>
            <a:ext cx="14240510" cy="0"/>
          </a:xfrm>
          <a:custGeom>
            <a:avLst/>
            <a:gdLst/>
            <a:ahLst/>
            <a:cxnLst/>
            <a:rect l="l" t="t" r="r" b="b"/>
            <a:pathLst>
              <a:path w="14240510">
                <a:moveTo>
                  <a:pt x="0" y="0"/>
                </a:moveTo>
                <a:lnTo>
                  <a:pt x="14239972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377030" y="2285470"/>
            <a:ext cx="3690620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55" dirty="0">
                <a:solidFill>
                  <a:srgbClr val="294E66"/>
                </a:solidFill>
                <a:latin typeface="Trebuchet MS"/>
                <a:cs typeface="Trebuchet MS"/>
              </a:rPr>
              <a:t>Reģistrēti</a:t>
            </a:r>
            <a:r>
              <a:rPr sz="2050" b="1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50" b="1" spc="-50" dirty="0">
                <a:solidFill>
                  <a:srgbClr val="294E66"/>
                </a:solidFill>
                <a:latin typeface="Trebuchet MS"/>
                <a:cs typeface="Trebuchet MS"/>
              </a:rPr>
              <a:t>noziedzīgi</a:t>
            </a:r>
            <a:r>
              <a:rPr sz="2050" b="1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50" b="1" spc="-70" dirty="0">
                <a:solidFill>
                  <a:srgbClr val="294E66"/>
                </a:solidFill>
                <a:latin typeface="Trebuchet MS"/>
                <a:cs typeface="Trebuchet MS"/>
              </a:rPr>
              <a:t>nodarījumi</a:t>
            </a:r>
            <a:endParaRPr sz="2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1"/>
            <a:ext cx="1170447" cy="20883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14951" y="1990724"/>
            <a:ext cx="8810681" cy="86678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23617" y="7791718"/>
            <a:ext cx="1856739" cy="126365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411480">
              <a:lnSpc>
                <a:spcPct val="100000"/>
              </a:lnSpc>
              <a:spcBef>
                <a:spcPts val="755"/>
              </a:spcBef>
            </a:pPr>
            <a:r>
              <a:rPr sz="3550" b="1" spc="-20" dirty="0">
                <a:solidFill>
                  <a:srgbClr val="E4E4E4"/>
                </a:solidFill>
                <a:latin typeface="Trebuchet MS"/>
                <a:cs typeface="Trebuchet MS"/>
              </a:rPr>
              <a:t>~539</a:t>
            </a:r>
            <a:endParaRPr sz="3550">
              <a:latin typeface="Trebuchet MS"/>
              <a:cs typeface="Trebuchet MS"/>
            </a:endParaRPr>
          </a:p>
          <a:p>
            <a:pPr marR="44450" algn="ctr">
              <a:lnSpc>
                <a:spcPct val="100000"/>
              </a:lnSpc>
              <a:spcBef>
                <a:spcPts val="330"/>
              </a:spcBef>
            </a:pPr>
            <a:r>
              <a:rPr sz="1650" b="1" spc="-10" dirty="0">
                <a:solidFill>
                  <a:srgbClr val="E4E4E4"/>
                </a:solidFill>
                <a:latin typeface="Trebuchet MS"/>
                <a:cs typeface="Trebuchet MS"/>
              </a:rPr>
              <a:t>Administratīvo</a:t>
            </a:r>
            <a:endParaRPr sz="16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1650" b="1" spc="-35" dirty="0">
                <a:solidFill>
                  <a:srgbClr val="E4E4E4"/>
                </a:solidFill>
                <a:latin typeface="Trebuchet MS"/>
                <a:cs typeface="Trebuchet MS"/>
              </a:rPr>
              <a:t>pārkāpumu</a:t>
            </a:r>
            <a:r>
              <a:rPr sz="1650" b="1" spc="-4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E4E4E4"/>
                </a:solidFill>
                <a:latin typeface="Trebuchet MS"/>
                <a:cs typeface="Trebuchet MS"/>
              </a:rPr>
              <a:t>procesi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5617" y="2991118"/>
            <a:ext cx="1086485" cy="944244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3550" b="1" spc="-20" dirty="0">
                <a:solidFill>
                  <a:srgbClr val="E4E4E4"/>
                </a:solidFill>
                <a:latin typeface="Trebuchet MS"/>
                <a:cs typeface="Trebuchet MS"/>
              </a:rPr>
              <a:t>~822</a:t>
            </a:r>
            <a:endParaRPr sz="3550">
              <a:latin typeface="Trebuchet MS"/>
              <a:cs typeface="Trebuchet MS"/>
            </a:endParaRPr>
          </a:p>
          <a:p>
            <a:pPr marL="73025">
              <a:lnSpc>
                <a:spcPct val="100000"/>
              </a:lnSpc>
              <a:spcBef>
                <a:spcPts val="330"/>
              </a:spcBef>
            </a:pPr>
            <a:r>
              <a:rPr sz="1650" b="1" spc="-10" dirty="0">
                <a:solidFill>
                  <a:srgbClr val="E4E4E4"/>
                </a:solidFill>
                <a:latin typeface="Trebuchet MS"/>
                <a:cs typeface="Trebuchet MS"/>
              </a:rPr>
              <a:t>Reģistrēti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80066" y="3973488"/>
            <a:ext cx="85661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b="1" spc="-40" dirty="0">
                <a:solidFill>
                  <a:srgbClr val="E4E4E4"/>
                </a:solidFill>
                <a:latin typeface="Trebuchet MS"/>
                <a:cs typeface="Trebuchet MS"/>
              </a:rPr>
              <a:t>notikumi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60124" y="4010292"/>
            <a:ext cx="1480820" cy="126365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47625" algn="ctr">
              <a:lnSpc>
                <a:spcPct val="100000"/>
              </a:lnSpc>
              <a:spcBef>
                <a:spcPts val="755"/>
              </a:spcBef>
            </a:pPr>
            <a:r>
              <a:rPr sz="3550" b="1" spc="-25" dirty="0">
                <a:solidFill>
                  <a:srgbClr val="E4E4E4"/>
                </a:solidFill>
                <a:latin typeface="Trebuchet MS"/>
                <a:cs typeface="Trebuchet MS"/>
              </a:rPr>
              <a:t>53</a:t>
            </a:r>
            <a:endParaRPr sz="35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650" b="1" spc="-20" dirty="0">
                <a:solidFill>
                  <a:srgbClr val="E4E4E4"/>
                </a:solidFill>
                <a:latin typeface="Trebuchet MS"/>
                <a:cs typeface="Trebuchet MS"/>
              </a:rPr>
              <a:t>Ceļu</a:t>
            </a:r>
            <a:r>
              <a:rPr sz="1650" b="1" spc="-85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E4E4E4"/>
                </a:solidFill>
                <a:latin typeface="Trebuchet MS"/>
                <a:cs typeface="Trebuchet MS"/>
              </a:rPr>
              <a:t>satiksmes</a:t>
            </a:r>
            <a:endParaRPr sz="1650">
              <a:latin typeface="Trebuchet MS"/>
              <a:cs typeface="Trebuchet MS"/>
            </a:endParaRPr>
          </a:p>
          <a:p>
            <a:pPr marL="22225" algn="ctr">
              <a:lnSpc>
                <a:spcPct val="100000"/>
              </a:lnSpc>
              <a:spcBef>
                <a:spcPts val="535"/>
              </a:spcBef>
            </a:pPr>
            <a:r>
              <a:rPr sz="1650" b="1" spc="-10" dirty="0">
                <a:solidFill>
                  <a:srgbClr val="E4E4E4"/>
                </a:solidFill>
                <a:latin typeface="Trebuchet MS"/>
                <a:cs typeface="Trebuchet MS"/>
              </a:rPr>
              <a:t>negadījumi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69724" y="5734317"/>
            <a:ext cx="1071880" cy="126365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755"/>
              </a:spcBef>
            </a:pPr>
            <a:r>
              <a:rPr sz="3550" b="1" spc="-25" dirty="0">
                <a:solidFill>
                  <a:srgbClr val="E4E4E4"/>
                </a:solidFill>
                <a:latin typeface="Trebuchet MS"/>
                <a:cs typeface="Trebuchet MS"/>
              </a:rPr>
              <a:t>150</a:t>
            </a:r>
            <a:endParaRPr sz="35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650" b="1" spc="-25" dirty="0">
                <a:solidFill>
                  <a:srgbClr val="E4E4E4"/>
                </a:solidFill>
                <a:latin typeface="Trebuchet MS"/>
                <a:cs typeface="Trebuchet MS"/>
              </a:rPr>
              <a:t>Publikāciju</a:t>
            </a:r>
            <a:endParaRPr sz="1650">
              <a:latin typeface="Trebuchet MS"/>
              <a:cs typeface="Trebuchet MS"/>
            </a:endParaRPr>
          </a:p>
          <a:p>
            <a:pPr marL="21590" algn="ctr">
              <a:lnSpc>
                <a:spcPct val="100000"/>
              </a:lnSpc>
              <a:spcBef>
                <a:spcPts val="535"/>
              </a:spcBef>
            </a:pPr>
            <a:r>
              <a:rPr sz="1650" b="1" spc="-10" dirty="0">
                <a:solidFill>
                  <a:srgbClr val="E4E4E4"/>
                </a:solidFill>
                <a:latin typeface="Trebuchet MS"/>
                <a:cs typeface="Trebuchet MS"/>
              </a:rPr>
              <a:t>skaits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74851" y="7812037"/>
            <a:ext cx="1127125" cy="123380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595"/>
              </a:spcBef>
            </a:pPr>
            <a:r>
              <a:rPr sz="3550" b="1" spc="-25" dirty="0">
                <a:solidFill>
                  <a:srgbClr val="E4E4E4"/>
                </a:solidFill>
                <a:latin typeface="Trebuchet MS"/>
                <a:cs typeface="Trebuchet MS"/>
              </a:rPr>
              <a:t>~27</a:t>
            </a:r>
            <a:endParaRPr sz="3550">
              <a:latin typeface="Trebuchet MS"/>
              <a:cs typeface="Trebuchet MS"/>
            </a:endParaRPr>
          </a:p>
          <a:p>
            <a:pPr marL="103505">
              <a:lnSpc>
                <a:spcPct val="100000"/>
              </a:lnSpc>
              <a:spcBef>
                <a:spcPts val="254"/>
              </a:spcBef>
            </a:pPr>
            <a:r>
              <a:rPr sz="1650" b="1" spc="-10" dirty="0">
                <a:solidFill>
                  <a:srgbClr val="E4E4E4"/>
                </a:solidFill>
                <a:latin typeface="Trebuchet MS"/>
                <a:cs typeface="Trebuchet MS"/>
              </a:rPr>
              <a:t>Izpildītās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650" b="1" spc="-20" dirty="0">
                <a:solidFill>
                  <a:srgbClr val="E4E4E4"/>
                </a:solidFill>
                <a:latin typeface="Trebuchet MS"/>
                <a:cs typeface="Trebuchet MS"/>
              </a:rPr>
              <a:t>ekspertīzes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84049" y="4040137"/>
            <a:ext cx="1348740" cy="123380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3550" b="1" spc="-10" dirty="0">
                <a:solidFill>
                  <a:srgbClr val="E4E4E4"/>
                </a:solidFill>
                <a:latin typeface="Trebuchet MS"/>
                <a:cs typeface="Trebuchet MS"/>
              </a:rPr>
              <a:t>~1888</a:t>
            </a:r>
            <a:endParaRPr sz="3550">
              <a:latin typeface="Trebuchet MS"/>
              <a:cs typeface="Trebuchet MS"/>
            </a:endParaRPr>
          </a:p>
          <a:p>
            <a:pPr marR="53975" algn="ctr">
              <a:lnSpc>
                <a:spcPct val="100000"/>
              </a:lnSpc>
              <a:spcBef>
                <a:spcPts val="254"/>
              </a:spcBef>
            </a:pPr>
            <a:r>
              <a:rPr sz="1650" b="1" spc="-10" dirty="0">
                <a:solidFill>
                  <a:srgbClr val="E4E4E4"/>
                </a:solidFill>
                <a:latin typeface="Trebuchet MS"/>
                <a:cs typeface="Trebuchet MS"/>
              </a:rPr>
              <a:t>Apstrādāti</a:t>
            </a:r>
            <a:endParaRPr sz="1650">
              <a:latin typeface="Trebuchet MS"/>
              <a:cs typeface="Trebuchet MS"/>
            </a:endParaRPr>
          </a:p>
          <a:p>
            <a:pPr marR="6350" algn="ctr">
              <a:lnSpc>
                <a:spcPct val="100000"/>
              </a:lnSpc>
              <a:spcBef>
                <a:spcPts val="535"/>
              </a:spcBef>
            </a:pPr>
            <a:r>
              <a:rPr sz="1650" b="1" spc="-10" dirty="0">
                <a:solidFill>
                  <a:srgbClr val="E4E4E4"/>
                </a:solidFill>
                <a:latin typeface="Trebuchet MS"/>
                <a:cs typeface="Trebuchet MS"/>
              </a:rPr>
              <a:t>zvani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77994" y="5734317"/>
            <a:ext cx="1501140" cy="126365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60680">
              <a:lnSpc>
                <a:spcPct val="100000"/>
              </a:lnSpc>
              <a:spcBef>
                <a:spcPts val="755"/>
              </a:spcBef>
            </a:pPr>
            <a:r>
              <a:rPr sz="3550" b="1" spc="-25" dirty="0">
                <a:solidFill>
                  <a:srgbClr val="E4E4E4"/>
                </a:solidFill>
                <a:latin typeface="Trebuchet MS"/>
                <a:cs typeface="Trebuchet MS"/>
              </a:rPr>
              <a:t>~83</a:t>
            </a:r>
            <a:endParaRPr sz="3550">
              <a:latin typeface="Trebuchet MS"/>
              <a:cs typeface="Trebuchet MS"/>
            </a:endParaRPr>
          </a:p>
          <a:p>
            <a:pPr marR="44450" algn="ctr">
              <a:lnSpc>
                <a:spcPct val="100000"/>
              </a:lnSpc>
              <a:spcBef>
                <a:spcPts val="330"/>
              </a:spcBef>
            </a:pPr>
            <a:r>
              <a:rPr sz="1650" b="1" spc="-10" dirty="0">
                <a:solidFill>
                  <a:srgbClr val="E4E4E4"/>
                </a:solidFill>
                <a:latin typeface="Trebuchet MS"/>
                <a:cs typeface="Trebuchet MS"/>
              </a:rPr>
              <a:t>Uzsākti</a:t>
            </a:r>
            <a:endParaRPr sz="16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1650" b="1" spc="-20" dirty="0">
                <a:solidFill>
                  <a:srgbClr val="E4E4E4"/>
                </a:solidFill>
                <a:latin typeface="Trebuchet MS"/>
                <a:cs typeface="Trebuchet MS"/>
              </a:rPr>
              <a:t>kriminālprocesi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311899" y="882651"/>
            <a:ext cx="659066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24</a:t>
            </a:r>
            <a:r>
              <a:rPr spc="-225" dirty="0"/>
              <a:t> </a:t>
            </a:r>
            <a:r>
              <a:rPr spc="105" dirty="0"/>
              <a:t>stundas</a:t>
            </a:r>
            <a:r>
              <a:rPr spc="-225" dirty="0"/>
              <a:t> </a:t>
            </a:r>
            <a:r>
              <a:rPr spc="135" dirty="0"/>
              <a:t>Valsts</a:t>
            </a:r>
            <a:r>
              <a:rPr spc="-225" dirty="0"/>
              <a:t> </a:t>
            </a:r>
            <a:r>
              <a:rPr spc="-45" dirty="0"/>
              <a:t>policijā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054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Nepilngadīgo</a:t>
            </a:r>
            <a:r>
              <a:rPr spc="-185" dirty="0"/>
              <a:t> </a:t>
            </a:r>
            <a:r>
              <a:rPr spc="-10" dirty="0"/>
              <a:t>noziedzība</a:t>
            </a:r>
          </a:p>
        </p:txBody>
      </p:sp>
      <p:sp>
        <p:nvSpPr>
          <p:cNvPr id="3" name="object 3"/>
          <p:cNvSpPr/>
          <p:nvPr/>
        </p:nvSpPr>
        <p:spPr>
          <a:xfrm>
            <a:off x="2190750" y="4438673"/>
            <a:ext cx="5696585" cy="105410"/>
          </a:xfrm>
          <a:custGeom>
            <a:avLst/>
            <a:gdLst/>
            <a:ahLst/>
            <a:cxnLst/>
            <a:rect l="l" t="t" r="r" b="b"/>
            <a:pathLst>
              <a:path w="5696584" h="105410">
                <a:moveTo>
                  <a:pt x="0" y="104806"/>
                </a:moveTo>
                <a:lnTo>
                  <a:pt x="5696021" y="104806"/>
                </a:lnTo>
                <a:lnTo>
                  <a:pt x="5696021" y="0"/>
                </a:lnTo>
                <a:lnTo>
                  <a:pt x="0" y="0"/>
                </a:lnTo>
                <a:lnTo>
                  <a:pt x="0" y="104806"/>
                </a:lnTo>
                <a:close/>
              </a:path>
            </a:pathLst>
          </a:custGeom>
          <a:solidFill>
            <a:srgbClr val="164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90750" y="4543480"/>
            <a:ext cx="5696585" cy="848360"/>
          </a:xfrm>
          <a:prstGeom prst="rect">
            <a:avLst/>
          </a:prstGeom>
          <a:solidFill>
            <a:srgbClr val="164066"/>
          </a:solidFill>
        </p:spPr>
        <p:txBody>
          <a:bodyPr vert="horz" wrap="square" lIns="0" tIns="85725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675"/>
              </a:spcBef>
            </a:pPr>
            <a:r>
              <a:rPr sz="3450" dirty="0">
                <a:solidFill>
                  <a:srgbClr val="FFFFFF"/>
                </a:solidFill>
                <a:latin typeface="Trebuchet MS"/>
                <a:cs typeface="Trebuchet MS"/>
              </a:rPr>
              <a:t>Noziedzīgi</a:t>
            </a:r>
            <a:r>
              <a:rPr sz="34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50" spc="-10" dirty="0">
                <a:solidFill>
                  <a:srgbClr val="FFFFFF"/>
                </a:solidFill>
                <a:latin typeface="Trebuchet MS"/>
                <a:cs typeface="Trebuchet MS"/>
              </a:rPr>
              <a:t>nodarījumi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38325" y="2771798"/>
            <a:ext cx="2667635" cy="1772285"/>
          </a:xfrm>
          <a:custGeom>
            <a:avLst/>
            <a:gdLst/>
            <a:ahLst/>
            <a:cxnLst/>
            <a:rect l="l" t="t" r="r" b="b"/>
            <a:pathLst>
              <a:path w="2667635" h="1772285">
                <a:moveTo>
                  <a:pt x="2667113" y="1771681"/>
                </a:moveTo>
                <a:lnTo>
                  <a:pt x="0" y="1771681"/>
                </a:lnTo>
                <a:lnTo>
                  <a:pt x="0" y="0"/>
                </a:lnTo>
                <a:lnTo>
                  <a:pt x="2667113" y="0"/>
                </a:lnTo>
                <a:lnTo>
                  <a:pt x="2667113" y="1771681"/>
                </a:lnTo>
                <a:close/>
              </a:path>
            </a:pathLst>
          </a:custGeom>
          <a:solidFill>
            <a:srgbClr val="8EC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38325" y="2771798"/>
            <a:ext cx="2667635" cy="1666875"/>
          </a:xfrm>
          <a:prstGeom prst="rect">
            <a:avLst/>
          </a:prstGeom>
          <a:solidFill>
            <a:srgbClr val="8EC2A6"/>
          </a:solidFill>
        </p:spPr>
        <p:txBody>
          <a:bodyPr vert="horz" wrap="square" lIns="0" tIns="20320" rIns="0" bIns="0" rtlCol="0">
            <a:spAutoFit/>
          </a:bodyPr>
          <a:lstStyle/>
          <a:p>
            <a:pPr marL="199390">
              <a:lnSpc>
                <a:spcPct val="100000"/>
              </a:lnSpc>
              <a:spcBef>
                <a:spcPts val="160"/>
              </a:spcBef>
            </a:pPr>
            <a:r>
              <a:rPr sz="9850" b="1" spc="-25" dirty="0">
                <a:solidFill>
                  <a:srgbClr val="FFFFFF"/>
                </a:solidFill>
                <a:latin typeface="Trebuchet MS"/>
                <a:cs typeface="Trebuchet MS"/>
              </a:rPr>
              <a:t>570</a:t>
            </a:r>
            <a:endParaRPr sz="9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30523" y="3882454"/>
            <a:ext cx="3384550" cy="80391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850" dirty="0">
                <a:solidFill>
                  <a:srgbClr val="8EC2A6"/>
                </a:solidFill>
                <a:latin typeface="Trebuchet MS"/>
                <a:cs typeface="Trebuchet MS"/>
              </a:rPr>
              <a:t>Kriminālpārkāpumi </a:t>
            </a:r>
            <a:r>
              <a:rPr sz="1850" spc="85" dirty="0">
                <a:solidFill>
                  <a:srgbClr val="8EC2A6"/>
                </a:solidFill>
                <a:latin typeface="Trebuchet MS"/>
                <a:cs typeface="Trebuchet MS"/>
              </a:rPr>
              <a:t>26</a:t>
            </a:r>
            <a:r>
              <a:rPr sz="185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850" spc="-20" dirty="0">
                <a:solidFill>
                  <a:srgbClr val="8EC2A6"/>
                </a:solidFill>
                <a:latin typeface="Trebuchet MS"/>
                <a:cs typeface="Trebuchet MS"/>
              </a:rPr>
              <a:t>(+6)</a:t>
            </a:r>
            <a:endParaRPr sz="1850">
              <a:latin typeface="Trebuchet MS"/>
              <a:cs typeface="Trebuchet MS"/>
            </a:endParaRPr>
          </a:p>
          <a:p>
            <a:pPr marL="1076325">
              <a:lnSpc>
                <a:spcPct val="100000"/>
              </a:lnSpc>
              <a:spcBef>
                <a:spcPts val="844"/>
              </a:spcBef>
            </a:pPr>
            <a:r>
              <a:rPr sz="1850" spc="50" dirty="0">
                <a:solidFill>
                  <a:srgbClr val="E74A4E"/>
                </a:solidFill>
                <a:latin typeface="Trebuchet MS"/>
                <a:cs typeface="Trebuchet MS"/>
              </a:rPr>
              <a:t>Sevišķi</a:t>
            </a:r>
            <a:r>
              <a:rPr sz="1850" spc="-75" dirty="0">
                <a:solidFill>
                  <a:srgbClr val="E74A4E"/>
                </a:solidFill>
                <a:latin typeface="Trebuchet MS"/>
                <a:cs typeface="Trebuchet MS"/>
              </a:rPr>
              <a:t> </a:t>
            </a:r>
            <a:r>
              <a:rPr sz="1850" spc="80" dirty="0">
                <a:solidFill>
                  <a:srgbClr val="E74A4E"/>
                </a:solidFill>
                <a:latin typeface="Trebuchet MS"/>
                <a:cs typeface="Trebuchet MS"/>
              </a:rPr>
              <a:t>smagi</a:t>
            </a:r>
            <a:r>
              <a:rPr sz="1850" spc="-75" dirty="0">
                <a:solidFill>
                  <a:srgbClr val="E74A4E"/>
                </a:solidFill>
                <a:latin typeface="Trebuchet MS"/>
                <a:cs typeface="Trebuchet MS"/>
              </a:rPr>
              <a:t> </a:t>
            </a:r>
            <a:r>
              <a:rPr sz="1850" spc="85" dirty="0">
                <a:solidFill>
                  <a:srgbClr val="E74A4E"/>
                </a:solidFill>
                <a:latin typeface="Trebuchet MS"/>
                <a:cs typeface="Trebuchet MS"/>
              </a:rPr>
              <a:t>49</a:t>
            </a:r>
            <a:r>
              <a:rPr sz="1850" spc="-75" dirty="0">
                <a:solidFill>
                  <a:srgbClr val="E74A4E"/>
                </a:solidFill>
                <a:latin typeface="Trebuchet MS"/>
                <a:cs typeface="Trebuchet MS"/>
              </a:rPr>
              <a:t> </a:t>
            </a:r>
            <a:r>
              <a:rPr sz="1850" spc="-20" dirty="0">
                <a:solidFill>
                  <a:srgbClr val="E74A4E"/>
                </a:solidFill>
                <a:latin typeface="Trebuchet MS"/>
                <a:cs typeface="Trebuchet MS"/>
              </a:rPr>
              <a:t>(+7)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66516" y="7750198"/>
            <a:ext cx="160655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85" dirty="0">
                <a:solidFill>
                  <a:srgbClr val="E3734D"/>
                </a:solidFill>
                <a:latin typeface="Trebuchet MS"/>
                <a:cs typeface="Trebuchet MS"/>
              </a:rPr>
              <a:t>Smagi</a:t>
            </a:r>
            <a:r>
              <a:rPr sz="1850" spc="-85" dirty="0">
                <a:solidFill>
                  <a:srgbClr val="E3734D"/>
                </a:solidFill>
                <a:latin typeface="Trebuchet MS"/>
                <a:cs typeface="Trebuchet MS"/>
              </a:rPr>
              <a:t> </a:t>
            </a:r>
            <a:r>
              <a:rPr sz="1850" spc="85" dirty="0">
                <a:solidFill>
                  <a:srgbClr val="E3734D"/>
                </a:solidFill>
                <a:latin typeface="Trebuchet MS"/>
                <a:cs typeface="Trebuchet MS"/>
              </a:rPr>
              <a:t>150</a:t>
            </a:r>
            <a:r>
              <a:rPr sz="1850" spc="-80" dirty="0">
                <a:solidFill>
                  <a:srgbClr val="E3734D"/>
                </a:solidFill>
                <a:latin typeface="Trebuchet MS"/>
                <a:cs typeface="Trebuchet MS"/>
              </a:rPr>
              <a:t> </a:t>
            </a:r>
            <a:r>
              <a:rPr sz="1850" spc="-10" dirty="0">
                <a:solidFill>
                  <a:srgbClr val="E3734D"/>
                </a:solidFill>
                <a:latin typeface="Trebuchet MS"/>
                <a:cs typeface="Trebuchet MS"/>
              </a:rPr>
              <a:t>(-</a:t>
            </a:r>
            <a:r>
              <a:rPr sz="1850" spc="-25" dirty="0">
                <a:solidFill>
                  <a:srgbClr val="E3734D"/>
                </a:solidFill>
                <a:latin typeface="Trebuchet MS"/>
                <a:cs typeface="Trebuchet MS"/>
              </a:rPr>
              <a:t>7)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60160" y="9131323"/>
            <a:ext cx="254508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95" dirty="0">
                <a:solidFill>
                  <a:srgbClr val="206A90"/>
                </a:solidFill>
                <a:latin typeface="Trebuchet MS"/>
                <a:cs typeface="Trebuchet MS"/>
              </a:rPr>
              <a:t>Mazāk</a:t>
            </a:r>
            <a:r>
              <a:rPr sz="1850" spc="-85" dirty="0">
                <a:solidFill>
                  <a:srgbClr val="206A90"/>
                </a:solidFill>
                <a:latin typeface="Trebuchet MS"/>
                <a:cs typeface="Trebuchet MS"/>
              </a:rPr>
              <a:t> </a:t>
            </a:r>
            <a:r>
              <a:rPr sz="1850" spc="80" dirty="0">
                <a:solidFill>
                  <a:srgbClr val="206A90"/>
                </a:solidFill>
                <a:latin typeface="Trebuchet MS"/>
                <a:cs typeface="Trebuchet MS"/>
              </a:rPr>
              <a:t>smagi</a:t>
            </a:r>
            <a:r>
              <a:rPr sz="1850" spc="-80" dirty="0">
                <a:solidFill>
                  <a:srgbClr val="206A90"/>
                </a:solidFill>
                <a:latin typeface="Trebuchet MS"/>
                <a:cs typeface="Trebuchet MS"/>
              </a:rPr>
              <a:t> </a:t>
            </a:r>
            <a:r>
              <a:rPr sz="1850" spc="85" dirty="0">
                <a:solidFill>
                  <a:srgbClr val="206A90"/>
                </a:solidFill>
                <a:latin typeface="Trebuchet MS"/>
                <a:cs typeface="Trebuchet MS"/>
              </a:rPr>
              <a:t>344</a:t>
            </a:r>
            <a:r>
              <a:rPr sz="1850" spc="-80" dirty="0">
                <a:solidFill>
                  <a:srgbClr val="206A90"/>
                </a:solidFill>
                <a:latin typeface="Trebuchet MS"/>
                <a:cs typeface="Trebuchet MS"/>
              </a:rPr>
              <a:t> </a:t>
            </a:r>
            <a:r>
              <a:rPr sz="1850" spc="-10" dirty="0">
                <a:solidFill>
                  <a:srgbClr val="206A90"/>
                </a:solidFill>
                <a:latin typeface="Trebuchet MS"/>
                <a:cs typeface="Trebuchet MS"/>
              </a:rPr>
              <a:t>(+15)</a:t>
            </a:r>
            <a:endParaRPr sz="185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585136" y="4231740"/>
            <a:ext cx="5356860" cy="5395595"/>
            <a:chOff x="10585136" y="4231740"/>
            <a:chExt cx="5356860" cy="5395595"/>
          </a:xfrm>
        </p:grpSpPr>
        <p:sp>
          <p:nvSpPr>
            <p:cNvPr id="11" name="object 11"/>
            <p:cNvSpPr/>
            <p:nvPr/>
          </p:nvSpPr>
          <p:spPr>
            <a:xfrm>
              <a:off x="13629725" y="4236503"/>
              <a:ext cx="13970" cy="94615"/>
            </a:xfrm>
            <a:custGeom>
              <a:avLst/>
              <a:gdLst/>
              <a:ahLst/>
              <a:cxnLst/>
              <a:rect l="l" t="t" r="r" b="b"/>
              <a:pathLst>
                <a:path w="13969" h="94614">
                  <a:moveTo>
                    <a:pt x="0" y="94270"/>
                  </a:moveTo>
                  <a:lnTo>
                    <a:pt x="5450" y="56561"/>
                  </a:lnTo>
                  <a:lnTo>
                    <a:pt x="13626" y="0"/>
                  </a:lnTo>
                </a:path>
              </a:pathLst>
            </a:custGeom>
            <a:ln w="9524">
              <a:solidFill>
                <a:srgbClr val="8EC2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249274" y="4303418"/>
              <a:ext cx="753110" cy="2659380"/>
            </a:xfrm>
            <a:custGeom>
              <a:avLst/>
              <a:gdLst/>
              <a:ahLst/>
              <a:cxnLst/>
              <a:rect l="l" t="t" r="r" b="b"/>
              <a:pathLst>
                <a:path w="753109" h="2659379">
                  <a:moveTo>
                    <a:pt x="0" y="2659379"/>
                  </a:moveTo>
                  <a:lnTo>
                    <a:pt x="0" y="0"/>
                  </a:lnTo>
                  <a:lnTo>
                    <a:pt x="51184" y="483"/>
                  </a:lnTo>
                  <a:lnTo>
                    <a:pt x="102228" y="1935"/>
                  </a:lnTo>
                  <a:lnTo>
                    <a:pt x="153132" y="4354"/>
                  </a:lnTo>
                  <a:lnTo>
                    <a:pt x="203897" y="7740"/>
                  </a:lnTo>
                  <a:lnTo>
                    <a:pt x="254521" y="12095"/>
                  </a:lnTo>
                  <a:lnTo>
                    <a:pt x="305006" y="17416"/>
                  </a:lnTo>
                  <a:lnTo>
                    <a:pt x="355351" y="23706"/>
                  </a:lnTo>
                  <a:lnTo>
                    <a:pt x="405556" y="30963"/>
                  </a:lnTo>
                  <a:lnTo>
                    <a:pt x="455621" y="39187"/>
                  </a:lnTo>
                  <a:lnTo>
                    <a:pt x="505546" y="48379"/>
                  </a:lnTo>
                  <a:lnTo>
                    <a:pt x="555332" y="58539"/>
                  </a:lnTo>
                  <a:lnTo>
                    <a:pt x="604977" y="69667"/>
                  </a:lnTo>
                  <a:lnTo>
                    <a:pt x="654483" y="81761"/>
                  </a:lnTo>
                  <a:lnTo>
                    <a:pt x="703849" y="94824"/>
                  </a:lnTo>
                  <a:lnTo>
                    <a:pt x="753075" y="108854"/>
                  </a:lnTo>
                  <a:lnTo>
                    <a:pt x="0" y="2659379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249274" y="4303418"/>
              <a:ext cx="753110" cy="2659380"/>
            </a:xfrm>
            <a:custGeom>
              <a:avLst/>
              <a:gdLst/>
              <a:ahLst/>
              <a:cxnLst/>
              <a:rect l="l" t="t" r="r" b="b"/>
              <a:pathLst>
                <a:path w="753109" h="2659379">
                  <a:moveTo>
                    <a:pt x="0" y="0"/>
                  </a:moveTo>
                  <a:lnTo>
                    <a:pt x="51184" y="483"/>
                  </a:lnTo>
                  <a:lnTo>
                    <a:pt x="102228" y="1935"/>
                  </a:lnTo>
                  <a:lnTo>
                    <a:pt x="153132" y="4354"/>
                  </a:lnTo>
                  <a:lnTo>
                    <a:pt x="203897" y="7740"/>
                  </a:lnTo>
                  <a:lnTo>
                    <a:pt x="254521" y="12095"/>
                  </a:lnTo>
                  <a:lnTo>
                    <a:pt x="305006" y="17416"/>
                  </a:lnTo>
                  <a:lnTo>
                    <a:pt x="355351" y="23706"/>
                  </a:lnTo>
                  <a:lnTo>
                    <a:pt x="405556" y="30963"/>
                  </a:lnTo>
                  <a:lnTo>
                    <a:pt x="455621" y="39187"/>
                  </a:lnTo>
                  <a:lnTo>
                    <a:pt x="505546" y="48379"/>
                  </a:lnTo>
                  <a:lnTo>
                    <a:pt x="555332" y="58539"/>
                  </a:lnTo>
                  <a:lnTo>
                    <a:pt x="604977" y="69667"/>
                  </a:lnTo>
                  <a:lnTo>
                    <a:pt x="654483" y="81761"/>
                  </a:lnTo>
                  <a:lnTo>
                    <a:pt x="703849" y="94824"/>
                  </a:lnTo>
                  <a:lnTo>
                    <a:pt x="753075" y="108854"/>
                  </a:lnTo>
                  <a:lnTo>
                    <a:pt x="0" y="265937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656593" y="4625487"/>
              <a:ext cx="50800" cy="81280"/>
            </a:xfrm>
            <a:custGeom>
              <a:avLst/>
              <a:gdLst/>
              <a:ahLst/>
              <a:cxnLst/>
              <a:rect l="l" t="t" r="r" b="b"/>
              <a:pathLst>
                <a:path w="50800" h="81279">
                  <a:moveTo>
                    <a:pt x="0" y="80819"/>
                  </a:moveTo>
                  <a:lnTo>
                    <a:pt x="35283" y="24245"/>
                  </a:lnTo>
                  <a:lnTo>
                    <a:pt x="50405" y="0"/>
                  </a:lnTo>
                </a:path>
              </a:pathLst>
            </a:custGeom>
            <a:ln w="9524">
              <a:solidFill>
                <a:srgbClr val="E74A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249274" y="4412273"/>
              <a:ext cx="1959610" cy="2550795"/>
            </a:xfrm>
            <a:custGeom>
              <a:avLst/>
              <a:gdLst/>
              <a:ahLst/>
              <a:cxnLst/>
              <a:rect l="l" t="t" r="r" b="b"/>
              <a:pathLst>
                <a:path w="1959609" h="2550795">
                  <a:moveTo>
                    <a:pt x="0" y="2550525"/>
                  </a:moveTo>
                  <a:lnTo>
                    <a:pt x="753075" y="0"/>
                  </a:lnTo>
                  <a:lnTo>
                    <a:pt x="802265" y="15041"/>
                  </a:lnTo>
                  <a:lnTo>
                    <a:pt x="851110" y="31013"/>
                  </a:lnTo>
                  <a:lnTo>
                    <a:pt x="899609" y="47918"/>
                  </a:lnTo>
                  <a:lnTo>
                    <a:pt x="947764" y="65755"/>
                  </a:lnTo>
                  <a:lnTo>
                    <a:pt x="995573" y="84524"/>
                  </a:lnTo>
                  <a:lnTo>
                    <a:pt x="1043037" y="104225"/>
                  </a:lnTo>
                  <a:lnTo>
                    <a:pt x="1090155" y="124858"/>
                  </a:lnTo>
                  <a:lnTo>
                    <a:pt x="1136868" y="146395"/>
                  </a:lnTo>
                  <a:lnTo>
                    <a:pt x="1183112" y="168809"/>
                  </a:lnTo>
                  <a:lnTo>
                    <a:pt x="1228889" y="192100"/>
                  </a:lnTo>
                  <a:lnTo>
                    <a:pt x="1274198" y="216268"/>
                  </a:lnTo>
                  <a:lnTo>
                    <a:pt x="1319039" y="241313"/>
                  </a:lnTo>
                  <a:lnTo>
                    <a:pt x="1363413" y="267235"/>
                  </a:lnTo>
                  <a:lnTo>
                    <a:pt x="1407319" y="294033"/>
                  </a:lnTo>
                  <a:lnTo>
                    <a:pt x="1450700" y="321673"/>
                  </a:lnTo>
                  <a:lnTo>
                    <a:pt x="1493499" y="350119"/>
                  </a:lnTo>
                  <a:lnTo>
                    <a:pt x="1535717" y="379371"/>
                  </a:lnTo>
                  <a:lnTo>
                    <a:pt x="1577352" y="409428"/>
                  </a:lnTo>
                  <a:lnTo>
                    <a:pt x="1618407" y="440292"/>
                  </a:lnTo>
                  <a:lnTo>
                    <a:pt x="1658879" y="471961"/>
                  </a:lnTo>
                  <a:lnTo>
                    <a:pt x="1698770" y="504436"/>
                  </a:lnTo>
                  <a:lnTo>
                    <a:pt x="1738027" y="537674"/>
                  </a:lnTo>
                  <a:lnTo>
                    <a:pt x="1776599" y="571631"/>
                  </a:lnTo>
                  <a:lnTo>
                    <a:pt x="1814486" y="606309"/>
                  </a:lnTo>
                  <a:lnTo>
                    <a:pt x="1851688" y="641707"/>
                  </a:lnTo>
                  <a:lnTo>
                    <a:pt x="1888205" y="677825"/>
                  </a:lnTo>
                  <a:lnTo>
                    <a:pt x="1924037" y="714663"/>
                  </a:lnTo>
                  <a:lnTo>
                    <a:pt x="1959184" y="752221"/>
                  </a:lnTo>
                  <a:lnTo>
                    <a:pt x="0" y="2550525"/>
                  </a:lnTo>
                  <a:close/>
                </a:path>
              </a:pathLst>
            </a:custGeom>
            <a:solidFill>
              <a:srgbClr val="E74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249274" y="4412273"/>
              <a:ext cx="1959610" cy="2550795"/>
            </a:xfrm>
            <a:custGeom>
              <a:avLst/>
              <a:gdLst/>
              <a:ahLst/>
              <a:cxnLst/>
              <a:rect l="l" t="t" r="r" b="b"/>
              <a:pathLst>
                <a:path w="1959609" h="2550795">
                  <a:moveTo>
                    <a:pt x="753075" y="0"/>
                  </a:moveTo>
                  <a:lnTo>
                    <a:pt x="802265" y="15041"/>
                  </a:lnTo>
                  <a:lnTo>
                    <a:pt x="851110" y="31013"/>
                  </a:lnTo>
                  <a:lnTo>
                    <a:pt x="899609" y="47918"/>
                  </a:lnTo>
                  <a:lnTo>
                    <a:pt x="947764" y="65755"/>
                  </a:lnTo>
                  <a:lnTo>
                    <a:pt x="995573" y="84524"/>
                  </a:lnTo>
                  <a:lnTo>
                    <a:pt x="1043037" y="104225"/>
                  </a:lnTo>
                  <a:lnTo>
                    <a:pt x="1090155" y="124858"/>
                  </a:lnTo>
                  <a:lnTo>
                    <a:pt x="1136868" y="146395"/>
                  </a:lnTo>
                  <a:lnTo>
                    <a:pt x="1183112" y="168809"/>
                  </a:lnTo>
                  <a:lnTo>
                    <a:pt x="1228889" y="192100"/>
                  </a:lnTo>
                  <a:lnTo>
                    <a:pt x="1274198" y="216268"/>
                  </a:lnTo>
                  <a:lnTo>
                    <a:pt x="1319039" y="241313"/>
                  </a:lnTo>
                  <a:lnTo>
                    <a:pt x="1363413" y="267235"/>
                  </a:lnTo>
                  <a:lnTo>
                    <a:pt x="1407319" y="294033"/>
                  </a:lnTo>
                  <a:lnTo>
                    <a:pt x="1450700" y="321673"/>
                  </a:lnTo>
                  <a:lnTo>
                    <a:pt x="1493499" y="350119"/>
                  </a:lnTo>
                  <a:lnTo>
                    <a:pt x="1535717" y="379371"/>
                  </a:lnTo>
                  <a:lnTo>
                    <a:pt x="1577352" y="409428"/>
                  </a:lnTo>
                  <a:lnTo>
                    <a:pt x="1618407" y="440292"/>
                  </a:lnTo>
                  <a:lnTo>
                    <a:pt x="1658879" y="471961"/>
                  </a:lnTo>
                  <a:lnTo>
                    <a:pt x="1698770" y="504436"/>
                  </a:lnTo>
                  <a:lnTo>
                    <a:pt x="1738027" y="537674"/>
                  </a:lnTo>
                  <a:lnTo>
                    <a:pt x="1776599" y="571631"/>
                  </a:lnTo>
                  <a:lnTo>
                    <a:pt x="1814486" y="606309"/>
                  </a:lnTo>
                  <a:lnTo>
                    <a:pt x="1851688" y="641707"/>
                  </a:lnTo>
                  <a:lnTo>
                    <a:pt x="1888205" y="677825"/>
                  </a:lnTo>
                  <a:lnTo>
                    <a:pt x="1924037" y="714663"/>
                  </a:lnTo>
                  <a:lnTo>
                    <a:pt x="1959184" y="752221"/>
                  </a:lnTo>
                  <a:lnTo>
                    <a:pt x="0" y="2550525"/>
                  </a:lnTo>
                  <a:lnTo>
                    <a:pt x="753075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24724" y="7190108"/>
              <a:ext cx="112395" cy="701675"/>
            </a:xfrm>
            <a:custGeom>
              <a:avLst/>
              <a:gdLst/>
              <a:ahLst/>
              <a:cxnLst/>
              <a:rect l="l" t="t" r="r" b="b"/>
              <a:pathLst>
                <a:path w="112394" h="701675">
                  <a:moveTo>
                    <a:pt x="74196" y="0"/>
                  </a:moveTo>
                  <a:lnTo>
                    <a:pt x="112157" y="3256"/>
                  </a:lnTo>
                  <a:lnTo>
                    <a:pt x="107552" y="51819"/>
                  </a:lnTo>
                  <a:lnTo>
                    <a:pt x="102086" y="100213"/>
                  </a:lnTo>
                  <a:lnTo>
                    <a:pt x="95757" y="148437"/>
                  </a:lnTo>
                  <a:lnTo>
                    <a:pt x="88566" y="196492"/>
                  </a:lnTo>
                  <a:lnTo>
                    <a:pt x="80513" y="244378"/>
                  </a:lnTo>
                  <a:lnTo>
                    <a:pt x="71597" y="292095"/>
                  </a:lnTo>
                  <a:lnTo>
                    <a:pt x="61820" y="339643"/>
                  </a:lnTo>
                  <a:lnTo>
                    <a:pt x="51180" y="387022"/>
                  </a:lnTo>
                  <a:lnTo>
                    <a:pt x="39678" y="434231"/>
                  </a:lnTo>
                  <a:lnTo>
                    <a:pt x="27314" y="481271"/>
                  </a:lnTo>
                  <a:lnTo>
                    <a:pt x="14088" y="528142"/>
                  </a:lnTo>
                  <a:lnTo>
                    <a:pt x="0" y="574844"/>
                  </a:lnTo>
                  <a:lnTo>
                    <a:pt x="54564" y="701376"/>
                  </a:lnTo>
                </a:path>
              </a:pathLst>
            </a:custGeom>
            <a:ln w="9524">
              <a:solidFill>
                <a:srgbClr val="E373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249274" y="5164494"/>
              <a:ext cx="2659380" cy="3904615"/>
            </a:xfrm>
            <a:custGeom>
              <a:avLst/>
              <a:gdLst/>
              <a:ahLst/>
              <a:cxnLst/>
              <a:rect l="l" t="t" r="r" b="b"/>
              <a:pathLst>
                <a:path w="2659380" h="3904615">
                  <a:moveTo>
                    <a:pt x="1624261" y="3904028"/>
                  </a:moveTo>
                  <a:lnTo>
                    <a:pt x="0" y="1798304"/>
                  </a:lnTo>
                  <a:lnTo>
                    <a:pt x="1959184" y="0"/>
                  </a:lnTo>
                  <a:lnTo>
                    <a:pt x="1982292" y="25504"/>
                  </a:lnTo>
                  <a:lnTo>
                    <a:pt x="2027500" y="77391"/>
                  </a:lnTo>
                  <a:lnTo>
                    <a:pt x="2071359" y="130440"/>
                  </a:lnTo>
                  <a:lnTo>
                    <a:pt x="2113823" y="184596"/>
                  </a:lnTo>
                  <a:lnTo>
                    <a:pt x="2154878" y="239843"/>
                  </a:lnTo>
                  <a:lnTo>
                    <a:pt x="2194482" y="296124"/>
                  </a:lnTo>
                  <a:lnTo>
                    <a:pt x="2232624" y="353420"/>
                  </a:lnTo>
                  <a:lnTo>
                    <a:pt x="2269264" y="411675"/>
                  </a:lnTo>
                  <a:lnTo>
                    <a:pt x="2304390" y="470869"/>
                  </a:lnTo>
                  <a:lnTo>
                    <a:pt x="2337967" y="530941"/>
                  </a:lnTo>
                  <a:lnTo>
                    <a:pt x="2369983" y="591873"/>
                  </a:lnTo>
                  <a:lnTo>
                    <a:pt x="2400407" y="653602"/>
                  </a:lnTo>
                  <a:lnTo>
                    <a:pt x="2429228" y="716108"/>
                  </a:lnTo>
                  <a:lnTo>
                    <a:pt x="2456418" y="779329"/>
                  </a:lnTo>
                  <a:lnTo>
                    <a:pt x="2481966" y="843243"/>
                  </a:lnTo>
                  <a:lnTo>
                    <a:pt x="2505848" y="907785"/>
                  </a:lnTo>
                  <a:lnTo>
                    <a:pt x="2528055" y="972935"/>
                  </a:lnTo>
                  <a:lnTo>
                    <a:pt x="2548566" y="1038627"/>
                  </a:lnTo>
                  <a:lnTo>
                    <a:pt x="2567373" y="1104839"/>
                  </a:lnTo>
                  <a:lnTo>
                    <a:pt x="2584457" y="1171504"/>
                  </a:lnTo>
                  <a:lnTo>
                    <a:pt x="2599813" y="1238600"/>
                  </a:lnTo>
                  <a:lnTo>
                    <a:pt x="2613425" y="1306060"/>
                  </a:lnTo>
                  <a:lnTo>
                    <a:pt x="2625290" y="1373861"/>
                  </a:lnTo>
                  <a:lnTo>
                    <a:pt x="2635393" y="1441934"/>
                  </a:lnTo>
                  <a:lnTo>
                    <a:pt x="2643733" y="1510258"/>
                  </a:lnTo>
                  <a:lnTo>
                    <a:pt x="2650301" y="1578763"/>
                  </a:lnTo>
                  <a:lnTo>
                    <a:pt x="2655095" y="1647427"/>
                  </a:lnTo>
                  <a:lnTo>
                    <a:pt x="2658111" y="1716180"/>
                  </a:lnTo>
                  <a:lnTo>
                    <a:pt x="2659346" y="1785000"/>
                  </a:lnTo>
                  <a:lnTo>
                    <a:pt x="2659295" y="1819410"/>
                  </a:lnTo>
                  <a:lnTo>
                    <a:pt x="2657859" y="1888221"/>
                  </a:lnTo>
                  <a:lnTo>
                    <a:pt x="2654642" y="1956970"/>
                  </a:lnTo>
                  <a:lnTo>
                    <a:pt x="2649647" y="2025614"/>
                  </a:lnTo>
                  <a:lnTo>
                    <a:pt x="2642877" y="2094105"/>
                  </a:lnTo>
                  <a:lnTo>
                    <a:pt x="2634337" y="2162399"/>
                  </a:lnTo>
                  <a:lnTo>
                    <a:pt x="2624033" y="2230448"/>
                  </a:lnTo>
                  <a:lnTo>
                    <a:pt x="2611971" y="2298208"/>
                  </a:lnTo>
                  <a:lnTo>
                    <a:pt x="2598160" y="2365633"/>
                  </a:lnTo>
                  <a:lnTo>
                    <a:pt x="2582608" y="2432678"/>
                  </a:lnTo>
                  <a:lnTo>
                    <a:pt x="2565327" y="2499299"/>
                  </a:lnTo>
                  <a:lnTo>
                    <a:pt x="2546328" y="2565449"/>
                  </a:lnTo>
                  <a:lnTo>
                    <a:pt x="2525623" y="2631086"/>
                  </a:lnTo>
                  <a:lnTo>
                    <a:pt x="2503226" y="2696165"/>
                  </a:lnTo>
                  <a:lnTo>
                    <a:pt x="2479153" y="2760643"/>
                  </a:lnTo>
                  <a:lnTo>
                    <a:pt x="2453419" y="2824476"/>
                  </a:lnTo>
                  <a:lnTo>
                    <a:pt x="2426043" y="2887622"/>
                  </a:lnTo>
                  <a:lnTo>
                    <a:pt x="2397041" y="2950039"/>
                  </a:lnTo>
                  <a:lnTo>
                    <a:pt x="2366434" y="3011684"/>
                  </a:lnTo>
                  <a:lnTo>
                    <a:pt x="2334241" y="3072516"/>
                  </a:lnTo>
                  <a:lnTo>
                    <a:pt x="2300485" y="3132495"/>
                  </a:lnTo>
                  <a:lnTo>
                    <a:pt x="2265189" y="3191580"/>
                  </a:lnTo>
                  <a:lnTo>
                    <a:pt x="2228375" y="3249732"/>
                  </a:lnTo>
                  <a:lnTo>
                    <a:pt x="2190069" y="3306911"/>
                  </a:lnTo>
                  <a:lnTo>
                    <a:pt x="2150296" y="3363081"/>
                  </a:lnTo>
                  <a:lnTo>
                    <a:pt x="2109082" y="3418202"/>
                  </a:lnTo>
                  <a:lnTo>
                    <a:pt x="2066456" y="3472238"/>
                  </a:lnTo>
                  <a:lnTo>
                    <a:pt x="2022446" y="3525154"/>
                  </a:lnTo>
                  <a:lnTo>
                    <a:pt x="1977082" y="3576912"/>
                  </a:lnTo>
                  <a:lnTo>
                    <a:pt x="1930393" y="3627479"/>
                  </a:lnTo>
                  <a:lnTo>
                    <a:pt x="1882411" y="3676821"/>
                  </a:lnTo>
                  <a:lnTo>
                    <a:pt x="1833168" y="3724905"/>
                  </a:lnTo>
                  <a:lnTo>
                    <a:pt x="1782698" y="3771699"/>
                  </a:lnTo>
                  <a:lnTo>
                    <a:pt x="1731033" y="3817171"/>
                  </a:lnTo>
                  <a:lnTo>
                    <a:pt x="1678209" y="3861290"/>
                  </a:lnTo>
                  <a:lnTo>
                    <a:pt x="1624261" y="3904028"/>
                  </a:lnTo>
                  <a:close/>
                </a:path>
              </a:pathLst>
            </a:custGeom>
            <a:solidFill>
              <a:srgbClr val="E373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249274" y="5164494"/>
              <a:ext cx="2659380" cy="3904615"/>
            </a:xfrm>
            <a:custGeom>
              <a:avLst/>
              <a:gdLst/>
              <a:ahLst/>
              <a:cxnLst/>
              <a:rect l="l" t="t" r="r" b="b"/>
              <a:pathLst>
                <a:path w="2659380" h="3904615">
                  <a:moveTo>
                    <a:pt x="1959184" y="0"/>
                  </a:moveTo>
                  <a:lnTo>
                    <a:pt x="2005064" y="51301"/>
                  </a:lnTo>
                  <a:lnTo>
                    <a:pt x="2049601" y="103774"/>
                  </a:lnTo>
                  <a:lnTo>
                    <a:pt x="2092766" y="157381"/>
                  </a:lnTo>
                  <a:lnTo>
                    <a:pt x="2134529" y="212087"/>
                  </a:lnTo>
                  <a:lnTo>
                    <a:pt x="2174862" y="267855"/>
                  </a:lnTo>
                  <a:lnTo>
                    <a:pt x="2213738" y="324649"/>
                  </a:lnTo>
                  <a:lnTo>
                    <a:pt x="2251133" y="382429"/>
                  </a:lnTo>
                  <a:lnTo>
                    <a:pt x="2287019" y="441158"/>
                  </a:lnTo>
                  <a:lnTo>
                    <a:pt x="2321373" y="500796"/>
                  </a:lnTo>
                  <a:lnTo>
                    <a:pt x="2354172" y="561303"/>
                  </a:lnTo>
                  <a:lnTo>
                    <a:pt x="2385395" y="622639"/>
                  </a:lnTo>
                  <a:lnTo>
                    <a:pt x="2415020" y="684762"/>
                  </a:lnTo>
                  <a:lnTo>
                    <a:pt x="2443027" y="747631"/>
                  </a:lnTo>
                  <a:lnTo>
                    <a:pt x="2469399" y="811203"/>
                  </a:lnTo>
                  <a:lnTo>
                    <a:pt x="2494116" y="875437"/>
                  </a:lnTo>
                  <a:lnTo>
                    <a:pt x="2517162" y="940288"/>
                  </a:lnTo>
                  <a:lnTo>
                    <a:pt x="2538523" y="1005715"/>
                  </a:lnTo>
                  <a:lnTo>
                    <a:pt x="2558183" y="1071672"/>
                  </a:lnTo>
                  <a:lnTo>
                    <a:pt x="2576131" y="1138116"/>
                  </a:lnTo>
                  <a:lnTo>
                    <a:pt x="2592352" y="1205002"/>
                  </a:lnTo>
                  <a:lnTo>
                    <a:pt x="2606838" y="1272286"/>
                  </a:lnTo>
                  <a:lnTo>
                    <a:pt x="2619577" y="1339922"/>
                  </a:lnTo>
                  <a:lnTo>
                    <a:pt x="2630562" y="1407865"/>
                  </a:lnTo>
                  <a:lnTo>
                    <a:pt x="2639784" y="1476069"/>
                  </a:lnTo>
                  <a:lnTo>
                    <a:pt x="2647239" y="1544489"/>
                  </a:lnTo>
                  <a:lnTo>
                    <a:pt x="2652920" y="1613080"/>
                  </a:lnTo>
                  <a:lnTo>
                    <a:pt x="2656826" y="1681794"/>
                  </a:lnTo>
                  <a:lnTo>
                    <a:pt x="2658951" y="1750586"/>
                  </a:lnTo>
                  <a:lnTo>
                    <a:pt x="2659346" y="1785000"/>
                  </a:lnTo>
                  <a:lnTo>
                    <a:pt x="2659295" y="1819410"/>
                  </a:lnTo>
                  <a:lnTo>
                    <a:pt x="2657859" y="1888221"/>
                  </a:lnTo>
                  <a:lnTo>
                    <a:pt x="2654642" y="1956970"/>
                  </a:lnTo>
                  <a:lnTo>
                    <a:pt x="2649647" y="2025614"/>
                  </a:lnTo>
                  <a:lnTo>
                    <a:pt x="2642877" y="2094105"/>
                  </a:lnTo>
                  <a:lnTo>
                    <a:pt x="2634337" y="2162399"/>
                  </a:lnTo>
                  <a:lnTo>
                    <a:pt x="2624033" y="2230448"/>
                  </a:lnTo>
                  <a:lnTo>
                    <a:pt x="2611971" y="2298208"/>
                  </a:lnTo>
                  <a:lnTo>
                    <a:pt x="2598160" y="2365633"/>
                  </a:lnTo>
                  <a:lnTo>
                    <a:pt x="2582608" y="2432678"/>
                  </a:lnTo>
                  <a:lnTo>
                    <a:pt x="2565327" y="2499299"/>
                  </a:lnTo>
                  <a:lnTo>
                    <a:pt x="2546328" y="2565449"/>
                  </a:lnTo>
                  <a:lnTo>
                    <a:pt x="2525623" y="2631086"/>
                  </a:lnTo>
                  <a:lnTo>
                    <a:pt x="2503226" y="2696165"/>
                  </a:lnTo>
                  <a:lnTo>
                    <a:pt x="2479153" y="2760643"/>
                  </a:lnTo>
                  <a:lnTo>
                    <a:pt x="2453419" y="2824476"/>
                  </a:lnTo>
                  <a:lnTo>
                    <a:pt x="2426043" y="2887622"/>
                  </a:lnTo>
                  <a:lnTo>
                    <a:pt x="2397041" y="2950039"/>
                  </a:lnTo>
                  <a:lnTo>
                    <a:pt x="2366434" y="3011684"/>
                  </a:lnTo>
                  <a:lnTo>
                    <a:pt x="2334241" y="3072516"/>
                  </a:lnTo>
                  <a:lnTo>
                    <a:pt x="2300485" y="3132495"/>
                  </a:lnTo>
                  <a:lnTo>
                    <a:pt x="2265189" y="3191580"/>
                  </a:lnTo>
                  <a:lnTo>
                    <a:pt x="2228375" y="3249732"/>
                  </a:lnTo>
                  <a:lnTo>
                    <a:pt x="2190069" y="3306911"/>
                  </a:lnTo>
                  <a:lnTo>
                    <a:pt x="2150296" y="3363081"/>
                  </a:lnTo>
                  <a:lnTo>
                    <a:pt x="2109082" y="3418202"/>
                  </a:lnTo>
                  <a:lnTo>
                    <a:pt x="2066456" y="3472238"/>
                  </a:lnTo>
                  <a:lnTo>
                    <a:pt x="2022446" y="3525154"/>
                  </a:lnTo>
                  <a:lnTo>
                    <a:pt x="1977082" y="3576912"/>
                  </a:lnTo>
                  <a:lnTo>
                    <a:pt x="1930393" y="3627479"/>
                  </a:lnTo>
                  <a:lnTo>
                    <a:pt x="1882411" y="3676821"/>
                  </a:lnTo>
                  <a:lnTo>
                    <a:pt x="1833168" y="3724905"/>
                  </a:lnTo>
                  <a:lnTo>
                    <a:pt x="1782698" y="3771699"/>
                  </a:lnTo>
                  <a:lnTo>
                    <a:pt x="1731033" y="3817171"/>
                  </a:lnTo>
                  <a:lnTo>
                    <a:pt x="1678209" y="3861290"/>
                  </a:lnTo>
                  <a:lnTo>
                    <a:pt x="1624261" y="3904028"/>
                  </a:lnTo>
                  <a:lnTo>
                    <a:pt x="0" y="1798304"/>
                  </a:lnTo>
                  <a:lnTo>
                    <a:pt x="195918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96048" y="7820813"/>
              <a:ext cx="930275" cy="1452245"/>
            </a:xfrm>
            <a:custGeom>
              <a:avLst/>
              <a:gdLst/>
              <a:ahLst/>
              <a:cxnLst/>
              <a:rect l="l" t="t" r="r" b="b"/>
              <a:pathLst>
                <a:path w="930275" h="1452245">
                  <a:moveTo>
                    <a:pt x="36062" y="0"/>
                  </a:moveTo>
                  <a:lnTo>
                    <a:pt x="0" y="12292"/>
                  </a:lnTo>
                  <a:lnTo>
                    <a:pt x="16690" y="59807"/>
                  </a:lnTo>
                  <a:lnTo>
                    <a:pt x="34245" y="106953"/>
                  </a:lnTo>
                  <a:lnTo>
                    <a:pt x="52662" y="153731"/>
                  </a:lnTo>
                  <a:lnTo>
                    <a:pt x="71944" y="200141"/>
                  </a:lnTo>
                  <a:lnTo>
                    <a:pt x="92089" y="246183"/>
                  </a:lnTo>
                  <a:lnTo>
                    <a:pt x="113098" y="291856"/>
                  </a:lnTo>
                  <a:lnTo>
                    <a:pt x="134970" y="337161"/>
                  </a:lnTo>
                  <a:lnTo>
                    <a:pt x="157706" y="382098"/>
                  </a:lnTo>
                  <a:lnTo>
                    <a:pt x="181273" y="426604"/>
                  </a:lnTo>
                  <a:lnTo>
                    <a:pt x="205639" y="470618"/>
                  </a:lnTo>
                  <a:lnTo>
                    <a:pt x="230805" y="514140"/>
                  </a:lnTo>
                  <a:lnTo>
                    <a:pt x="256770" y="557168"/>
                  </a:lnTo>
                  <a:lnTo>
                    <a:pt x="283534" y="599705"/>
                  </a:lnTo>
                  <a:lnTo>
                    <a:pt x="311097" y="641748"/>
                  </a:lnTo>
                  <a:lnTo>
                    <a:pt x="339460" y="683300"/>
                  </a:lnTo>
                  <a:lnTo>
                    <a:pt x="368622" y="724358"/>
                  </a:lnTo>
                  <a:lnTo>
                    <a:pt x="398542" y="764868"/>
                  </a:lnTo>
                  <a:lnTo>
                    <a:pt x="429180" y="804771"/>
                  </a:lnTo>
                  <a:lnTo>
                    <a:pt x="460534" y="844069"/>
                  </a:lnTo>
                  <a:lnTo>
                    <a:pt x="492606" y="882761"/>
                  </a:lnTo>
                  <a:lnTo>
                    <a:pt x="525395" y="920847"/>
                  </a:lnTo>
                  <a:lnTo>
                    <a:pt x="558901" y="958327"/>
                  </a:lnTo>
                  <a:lnTo>
                    <a:pt x="593124" y="995201"/>
                  </a:lnTo>
                  <a:lnTo>
                    <a:pt x="628065" y="1031469"/>
                  </a:lnTo>
                  <a:lnTo>
                    <a:pt x="663673" y="1067082"/>
                  </a:lnTo>
                  <a:lnTo>
                    <a:pt x="699901" y="1101989"/>
                  </a:lnTo>
                  <a:lnTo>
                    <a:pt x="736748" y="1136190"/>
                  </a:lnTo>
                  <a:lnTo>
                    <a:pt x="774214" y="1169686"/>
                  </a:lnTo>
                  <a:lnTo>
                    <a:pt x="812299" y="1202475"/>
                  </a:lnTo>
                  <a:lnTo>
                    <a:pt x="851004" y="1234559"/>
                  </a:lnTo>
                  <a:lnTo>
                    <a:pt x="890327" y="1265938"/>
                  </a:lnTo>
                  <a:lnTo>
                    <a:pt x="930270" y="1296610"/>
                  </a:lnTo>
                  <a:lnTo>
                    <a:pt x="895885" y="1451797"/>
                  </a:lnTo>
                </a:path>
              </a:pathLst>
            </a:custGeom>
            <a:ln w="9524">
              <a:solidFill>
                <a:srgbClr val="206A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89899" y="4303418"/>
              <a:ext cx="4283710" cy="5318760"/>
            </a:xfrm>
            <a:custGeom>
              <a:avLst/>
              <a:gdLst/>
              <a:ahLst/>
              <a:cxnLst/>
              <a:rect l="l" t="t" r="r" b="b"/>
              <a:pathLst>
                <a:path w="4283709" h="5318759">
                  <a:moveTo>
                    <a:pt x="2670387" y="5318737"/>
                  </a:moveTo>
                  <a:lnTo>
                    <a:pt x="2630922" y="5318607"/>
                  </a:lnTo>
                  <a:lnTo>
                    <a:pt x="2591473" y="5317893"/>
                  </a:lnTo>
                  <a:lnTo>
                    <a:pt x="2552038" y="5316592"/>
                  </a:lnTo>
                  <a:lnTo>
                    <a:pt x="2512618" y="5314707"/>
                  </a:lnTo>
                  <a:lnTo>
                    <a:pt x="2473231" y="5312237"/>
                  </a:lnTo>
                  <a:lnTo>
                    <a:pt x="2433893" y="5309183"/>
                  </a:lnTo>
                  <a:lnTo>
                    <a:pt x="2394605" y="5305546"/>
                  </a:lnTo>
                  <a:lnTo>
                    <a:pt x="2355366" y="5301326"/>
                  </a:lnTo>
                  <a:lnTo>
                    <a:pt x="2316194" y="5296524"/>
                  </a:lnTo>
                  <a:lnTo>
                    <a:pt x="2277107" y="5291142"/>
                  </a:lnTo>
                  <a:lnTo>
                    <a:pt x="2238104" y="5285181"/>
                  </a:lnTo>
                  <a:lnTo>
                    <a:pt x="2199185" y="5278640"/>
                  </a:lnTo>
                  <a:lnTo>
                    <a:pt x="2160367" y="5271523"/>
                  </a:lnTo>
                  <a:lnTo>
                    <a:pt x="2121668" y="5263832"/>
                  </a:lnTo>
                  <a:lnTo>
                    <a:pt x="2083087" y="5255568"/>
                  </a:lnTo>
                  <a:lnTo>
                    <a:pt x="2044624" y="5246730"/>
                  </a:lnTo>
                  <a:lnTo>
                    <a:pt x="2006297" y="5237323"/>
                  </a:lnTo>
                  <a:lnTo>
                    <a:pt x="1968122" y="5227350"/>
                  </a:lnTo>
                  <a:lnTo>
                    <a:pt x="1930099" y="5216812"/>
                  </a:lnTo>
                  <a:lnTo>
                    <a:pt x="1892229" y="5205708"/>
                  </a:lnTo>
                  <a:lnTo>
                    <a:pt x="1854527" y="5194044"/>
                  </a:lnTo>
                  <a:lnTo>
                    <a:pt x="1817011" y="5181824"/>
                  </a:lnTo>
                  <a:lnTo>
                    <a:pt x="1779680" y="5169049"/>
                  </a:lnTo>
                  <a:lnTo>
                    <a:pt x="1742535" y="5155718"/>
                  </a:lnTo>
                  <a:lnTo>
                    <a:pt x="1705591" y="5141838"/>
                  </a:lnTo>
                  <a:lnTo>
                    <a:pt x="1668866" y="5127414"/>
                  </a:lnTo>
                  <a:lnTo>
                    <a:pt x="1632359" y="5112447"/>
                  </a:lnTo>
                  <a:lnTo>
                    <a:pt x="1596070" y="5096936"/>
                  </a:lnTo>
                  <a:lnTo>
                    <a:pt x="1560015" y="5080889"/>
                  </a:lnTo>
                  <a:lnTo>
                    <a:pt x="1524210" y="5064313"/>
                  </a:lnTo>
                  <a:lnTo>
                    <a:pt x="1488655" y="5047206"/>
                  </a:lnTo>
                  <a:lnTo>
                    <a:pt x="1453350" y="5029571"/>
                  </a:lnTo>
                  <a:lnTo>
                    <a:pt x="1418310" y="5011413"/>
                  </a:lnTo>
                  <a:lnTo>
                    <a:pt x="1383551" y="4992741"/>
                  </a:lnTo>
                  <a:lnTo>
                    <a:pt x="1349074" y="4973556"/>
                  </a:lnTo>
                  <a:lnTo>
                    <a:pt x="1314877" y="4953857"/>
                  </a:lnTo>
                  <a:lnTo>
                    <a:pt x="1280976" y="4933653"/>
                  </a:lnTo>
                  <a:lnTo>
                    <a:pt x="1247386" y="4912952"/>
                  </a:lnTo>
                  <a:lnTo>
                    <a:pt x="1214107" y="4891756"/>
                  </a:lnTo>
                  <a:lnTo>
                    <a:pt x="1181139" y="4870063"/>
                  </a:lnTo>
                  <a:lnTo>
                    <a:pt x="1148496" y="4847883"/>
                  </a:lnTo>
                  <a:lnTo>
                    <a:pt x="1116194" y="4825227"/>
                  </a:lnTo>
                  <a:lnTo>
                    <a:pt x="1084231" y="4802094"/>
                  </a:lnTo>
                  <a:lnTo>
                    <a:pt x="1052608" y="4778483"/>
                  </a:lnTo>
                  <a:lnTo>
                    <a:pt x="1021338" y="4754407"/>
                  </a:lnTo>
                  <a:lnTo>
                    <a:pt x="990436" y="4729874"/>
                  </a:lnTo>
                  <a:lnTo>
                    <a:pt x="959901" y="4704885"/>
                  </a:lnTo>
                  <a:lnTo>
                    <a:pt x="929734" y="4679441"/>
                  </a:lnTo>
                  <a:lnTo>
                    <a:pt x="899948" y="4653551"/>
                  </a:lnTo>
                  <a:lnTo>
                    <a:pt x="870556" y="4627229"/>
                  </a:lnTo>
                  <a:lnTo>
                    <a:pt x="841558" y="4600473"/>
                  </a:lnTo>
                  <a:lnTo>
                    <a:pt x="812953" y="4573284"/>
                  </a:lnTo>
                  <a:lnTo>
                    <a:pt x="784755" y="4545673"/>
                  </a:lnTo>
                  <a:lnTo>
                    <a:pt x="756976" y="4517653"/>
                  </a:lnTo>
                  <a:lnTo>
                    <a:pt x="729615" y="4489224"/>
                  </a:lnTo>
                  <a:lnTo>
                    <a:pt x="702674" y="4460386"/>
                  </a:lnTo>
                  <a:lnTo>
                    <a:pt x="676163" y="4431152"/>
                  </a:lnTo>
                  <a:lnTo>
                    <a:pt x="650095" y="4401533"/>
                  </a:lnTo>
                  <a:lnTo>
                    <a:pt x="624470" y="4371532"/>
                  </a:lnTo>
                  <a:lnTo>
                    <a:pt x="599286" y="4341146"/>
                  </a:lnTo>
                  <a:lnTo>
                    <a:pt x="574557" y="4310390"/>
                  </a:lnTo>
                  <a:lnTo>
                    <a:pt x="550291" y="4279278"/>
                  </a:lnTo>
                  <a:lnTo>
                    <a:pt x="526490" y="4247809"/>
                  </a:lnTo>
                  <a:lnTo>
                    <a:pt x="503154" y="4215983"/>
                  </a:lnTo>
                  <a:lnTo>
                    <a:pt x="480292" y="4183815"/>
                  </a:lnTo>
                  <a:lnTo>
                    <a:pt x="457915" y="4151318"/>
                  </a:lnTo>
                  <a:lnTo>
                    <a:pt x="436023" y="4118492"/>
                  </a:lnTo>
                  <a:lnTo>
                    <a:pt x="414615" y="4085338"/>
                  </a:lnTo>
                  <a:lnTo>
                    <a:pt x="393702" y="4051870"/>
                  </a:lnTo>
                  <a:lnTo>
                    <a:pt x="373292" y="4018103"/>
                  </a:lnTo>
                  <a:lnTo>
                    <a:pt x="353385" y="3984037"/>
                  </a:lnTo>
                  <a:lnTo>
                    <a:pt x="333982" y="3949671"/>
                  </a:lnTo>
                  <a:lnTo>
                    <a:pt x="315091" y="3915022"/>
                  </a:lnTo>
                  <a:lnTo>
                    <a:pt x="296720" y="3880103"/>
                  </a:lnTo>
                  <a:lnTo>
                    <a:pt x="278869" y="3844916"/>
                  </a:lnTo>
                  <a:lnTo>
                    <a:pt x="261539" y="3809460"/>
                  </a:lnTo>
                  <a:lnTo>
                    <a:pt x="244736" y="3773751"/>
                  </a:lnTo>
                  <a:lnTo>
                    <a:pt x="228469" y="3737804"/>
                  </a:lnTo>
                  <a:lnTo>
                    <a:pt x="212737" y="3701620"/>
                  </a:lnTo>
                  <a:lnTo>
                    <a:pt x="197540" y="3665198"/>
                  </a:lnTo>
                  <a:lnTo>
                    <a:pt x="182885" y="3628555"/>
                  </a:lnTo>
                  <a:lnTo>
                    <a:pt x="168778" y="3591707"/>
                  </a:lnTo>
                  <a:lnTo>
                    <a:pt x="155221" y="3554653"/>
                  </a:lnTo>
                  <a:lnTo>
                    <a:pt x="142211" y="3517395"/>
                  </a:lnTo>
                  <a:lnTo>
                    <a:pt x="129756" y="3479947"/>
                  </a:lnTo>
                  <a:lnTo>
                    <a:pt x="117860" y="3442327"/>
                  </a:lnTo>
                  <a:lnTo>
                    <a:pt x="106524" y="3404534"/>
                  </a:lnTo>
                  <a:lnTo>
                    <a:pt x="95747" y="3366569"/>
                  </a:lnTo>
                  <a:lnTo>
                    <a:pt x="85535" y="3328448"/>
                  </a:lnTo>
                  <a:lnTo>
                    <a:pt x="75892" y="3290189"/>
                  </a:lnTo>
                  <a:lnTo>
                    <a:pt x="66817" y="3251790"/>
                  </a:lnTo>
                  <a:lnTo>
                    <a:pt x="58312" y="3213253"/>
                  </a:lnTo>
                  <a:lnTo>
                    <a:pt x="50379" y="3174594"/>
                  </a:lnTo>
                  <a:lnTo>
                    <a:pt x="43022" y="3135829"/>
                  </a:lnTo>
                  <a:lnTo>
                    <a:pt x="36241" y="3096960"/>
                  </a:lnTo>
                  <a:lnTo>
                    <a:pt x="30037" y="3057986"/>
                  </a:lnTo>
                  <a:lnTo>
                    <a:pt x="24411" y="3018924"/>
                  </a:lnTo>
                  <a:lnTo>
                    <a:pt x="19366" y="2979792"/>
                  </a:lnTo>
                  <a:lnTo>
                    <a:pt x="14904" y="2940589"/>
                  </a:lnTo>
                  <a:lnTo>
                    <a:pt x="11022" y="2901316"/>
                  </a:lnTo>
                  <a:lnTo>
                    <a:pt x="7723" y="2861989"/>
                  </a:lnTo>
                  <a:lnTo>
                    <a:pt x="5009" y="2822626"/>
                  </a:lnTo>
                  <a:lnTo>
                    <a:pt x="2879" y="2783228"/>
                  </a:lnTo>
                  <a:lnTo>
                    <a:pt x="1334" y="2743793"/>
                  </a:lnTo>
                  <a:lnTo>
                    <a:pt x="374" y="2704340"/>
                  </a:lnTo>
                  <a:lnTo>
                    <a:pt x="0" y="2664885"/>
                  </a:lnTo>
                  <a:lnTo>
                    <a:pt x="211" y="2625430"/>
                  </a:lnTo>
                  <a:lnTo>
                    <a:pt x="1008" y="2585973"/>
                  </a:lnTo>
                  <a:lnTo>
                    <a:pt x="2389" y="2546532"/>
                  </a:lnTo>
                  <a:lnTo>
                    <a:pt x="4356" y="2507125"/>
                  </a:lnTo>
                  <a:lnTo>
                    <a:pt x="6907" y="2467752"/>
                  </a:lnTo>
                  <a:lnTo>
                    <a:pt x="10043" y="2428412"/>
                  </a:lnTo>
                  <a:lnTo>
                    <a:pt x="13762" y="2389122"/>
                  </a:lnTo>
                  <a:lnTo>
                    <a:pt x="18062" y="2349901"/>
                  </a:lnTo>
                  <a:lnTo>
                    <a:pt x="22945" y="2310749"/>
                  </a:lnTo>
                  <a:lnTo>
                    <a:pt x="28409" y="2271664"/>
                  </a:lnTo>
                  <a:lnTo>
                    <a:pt x="34452" y="2232664"/>
                  </a:lnTo>
                  <a:lnTo>
                    <a:pt x="41071" y="2193767"/>
                  </a:lnTo>
                  <a:lnTo>
                    <a:pt x="48267" y="2154973"/>
                  </a:lnTo>
                  <a:lnTo>
                    <a:pt x="56040" y="2116281"/>
                  </a:lnTo>
                  <a:lnTo>
                    <a:pt x="64386" y="2077709"/>
                  </a:lnTo>
                  <a:lnTo>
                    <a:pt x="73301" y="2039273"/>
                  </a:lnTo>
                  <a:lnTo>
                    <a:pt x="82786" y="2000974"/>
                  </a:lnTo>
                  <a:lnTo>
                    <a:pt x="92841" y="1962811"/>
                  </a:lnTo>
                  <a:lnTo>
                    <a:pt x="103460" y="1924802"/>
                  </a:lnTo>
                  <a:lnTo>
                    <a:pt x="114639" y="1886963"/>
                  </a:lnTo>
                  <a:lnTo>
                    <a:pt x="126379" y="1849294"/>
                  </a:lnTo>
                  <a:lnTo>
                    <a:pt x="138679" y="1811795"/>
                  </a:lnTo>
                  <a:lnTo>
                    <a:pt x="151534" y="1774482"/>
                  </a:lnTo>
                  <a:lnTo>
                    <a:pt x="164939" y="1737373"/>
                  </a:lnTo>
                  <a:lnTo>
                    <a:pt x="178893" y="1700467"/>
                  </a:lnTo>
                  <a:lnTo>
                    <a:pt x="193396" y="1663763"/>
                  </a:lnTo>
                  <a:lnTo>
                    <a:pt x="208442" y="1627279"/>
                  </a:lnTo>
                  <a:lnTo>
                    <a:pt x="224024" y="1591030"/>
                  </a:lnTo>
                  <a:lnTo>
                    <a:pt x="240142" y="1555016"/>
                  </a:lnTo>
                  <a:lnTo>
                    <a:pt x="256797" y="1519238"/>
                  </a:lnTo>
                  <a:lnTo>
                    <a:pt x="273980" y="1483710"/>
                  </a:lnTo>
                  <a:lnTo>
                    <a:pt x="291685" y="1448450"/>
                  </a:lnTo>
                  <a:lnTo>
                    <a:pt x="309911" y="1413455"/>
                  </a:lnTo>
                  <a:lnTo>
                    <a:pt x="328659" y="1378728"/>
                  </a:lnTo>
                  <a:lnTo>
                    <a:pt x="347920" y="1344282"/>
                  </a:lnTo>
                  <a:lnTo>
                    <a:pt x="367685" y="1310134"/>
                  </a:lnTo>
                  <a:lnTo>
                    <a:pt x="387955" y="1276282"/>
                  </a:lnTo>
                  <a:lnTo>
                    <a:pt x="408730" y="1242728"/>
                  </a:lnTo>
                  <a:lnTo>
                    <a:pt x="430000" y="1209486"/>
                  </a:lnTo>
                  <a:lnTo>
                    <a:pt x="451756" y="1176570"/>
                  </a:lnTo>
                  <a:lnTo>
                    <a:pt x="473998" y="1143980"/>
                  </a:lnTo>
                  <a:lnTo>
                    <a:pt x="496727" y="1111718"/>
                  </a:lnTo>
                  <a:lnTo>
                    <a:pt x="519931" y="1079795"/>
                  </a:lnTo>
                  <a:lnTo>
                    <a:pt x="543601" y="1048228"/>
                  </a:lnTo>
                  <a:lnTo>
                    <a:pt x="567738" y="1017015"/>
                  </a:lnTo>
                  <a:lnTo>
                    <a:pt x="592340" y="986158"/>
                  </a:lnTo>
                  <a:lnTo>
                    <a:pt x="617397" y="955668"/>
                  </a:lnTo>
                  <a:lnTo>
                    <a:pt x="642898" y="925560"/>
                  </a:lnTo>
                  <a:lnTo>
                    <a:pt x="668844" y="895835"/>
                  </a:lnTo>
                  <a:lnTo>
                    <a:pt x="695233" y="866491"/>
                  </a:lnTo>
                  <a:lnTo>
                    <a:pt x="722055" y="837541"/>
                  </a:lnTo>
                  <a:lnTo>
                    <a:pt x="749297" y="808999"/>
                  </a:lnTo>
                  <a:lnTo>
                    <a:pt x="776960" y="780864"/>
                  </a:lnTo>
                  <a:lnTo>
                    <a:pt x="805043" y="753137"/>
                  </a:lnTo>
                  <a:lnTo>
                    <a:pt x="833535" y="725830"/>
                  </a:lnTo>
                  <a:lnTo>
                    <a:pt x="862422" y="698954"/>
                  </a:lnTo>
                  <a:lnTo>
                    <a:pt x="891706" y="672510"/>
                  </a:lnTo>
                  <a:lnTo>
                    <a:pt x="921384" y="646498"/>
                  </a:lnTo>
                  <a:lnTo>
                    <a:pt x="951446" y="620929"/>
                  </a:lnTo>
                  <a:lnTo>
                    <a:pt x="981876" y="595814"/>
                  </a:lnTo>
                  <a:lnTo>
                    <a:pt x="1012677" y="571153"/>
                  </a:lnTo>
                  <a:lnTo>
                    <a:pt x="1043846" y="546947"/>
                  </a:lnTo>
                  <a:lnTo>
                    <a:pt x="1075371" y="523206"/>
                  </a:lnTo>
                  <a:lnTo>
                    <a:pt x="1107238" y="499940"/>
                  </a:lnTo>
                  <a:lnTo>
                    <a:pt x="1139447" y="477150"/>
                  </a:lnTo>
                  <a:lnTo>
                    <a:pt x="1171998" y="454836"/>
                  </a:lnTo>
                  <a:lnTo>
                    <a:pt x="1204875" y="433007"/>
                  </a:lnTo>
                  <a:lnTo>
                    <a:pt x="1238066" y="411672"/>
                  </a:lnTo>
                  <a:lnTo>
                    <a:pt x="1271570" y="390833"/>
                  </a:lnTo>
                  <a:lnTo>
                    <a:pt x="1305387" y="370489"/>
                  </a:lnTo>
                  <a:lnTo>
                    <a:pt x="1339502" y="350648"/>
                  </a:lnTo>
                  <a:lnTo>
                    <a:pt x="1373900" y="331320"/>
                  </a:lnTo>
                  <a:lnTo>
                    <a:pt x="1408581" y="312505"/>
                  </a:lnTo>
                  <a:lnTo>
                    <a:pt x="1443545" y="294203"/>
                  </a:lnTo>
                  <a:lnTo>
                    <a:pt x="1478777" y="276421"/>
                  </a:lnTo>
                  <a:lnTo>
                    <a:pt x="1514261" y="259167"/>
                  </a:lnTo>
                  <a:lnTo>
                    <a:pt x="1549997" y="242442"/>
                  </a:lnTo>
                  <a:lnTo>
                    <a:pt x="1585985" y="226246"/>
                  </a:lnTo>
                  <a:lnTo>
                    <a:pt x="1622210" y="210585"/>
                  </a:lnTo>
                  <a:lnTo>
                    <a:pt x="1658655" y="195467"/>
                  </a:lnTo>
                  <a:lnTo>
                    <a:pt x="1695320" y="180892"/>
                  </a:lnTo>
                  <a:lnTo>
                    <a:pt x="1732205" y="166859"/>
                  </a:lnTo>
                  <a:lnTo>
                    <a:pt x="1769295" y="153374"/>
                  </a:lnTo>
                  <a:lnTo>
                    <a:pt x="1806573" y="140444"/>
                  </a:lnTo>
                  <a:lnTo>
                    <a:pt x="1844038" y="128069"/>
                  </a:lnTo>
                  <a:lnTo>
                    <a:pt x="1881691" y="116249"/>
                  </a:lnTo>
                  <a:lnTo>
                    <a:pt x="1919515" y="104989"/>
                  </a:lnTo>
                  <a:lnTo>
                    <a:pt x="1957494" y="94293"/>
                  </a:lnTo>
                  <a:lnTo>
                    <a:pt x="1995627" y="84162"/>
                  </a:lnTo>
                  <a:lnTo>
                    <a:pt x="2033915" y="74597"/>
                  </a:lnTo>
                  <a:lnTo>
                    <a:pt x="2072341" y="65599"/>
                  </a:lnTo>
                  <a:lnTo>
                    <a:pt x="2110887" y="57175"/>
                  </a:lnTo>
                  <a:lnTo>
                    <a:pt x="2149554" y="49324"/>
                  </a:lnTo>
                  <a:lnTo>
                    <a:pt x="2188342" y="42046"/>
                  </a:lnTo>
                  <a:lnTo>
                    <a:pt x="2227234" y="35345"/>
                  </a:lnTo>
                  <a:lnTo>
                    <a:pt x="2266212" y="29222"/>
                  </a:lnTo>
                  <a:lnTo>
                    <a:pt x="2305277" y="23679"/>
                  </a:lnTo>
                  <a:lnTo>
                    <a:pt x="2344429" y="18715"/>
                  </a:lnTo>
                  <a:lnTo>
                    <a:pt x="2383649" y="14332"/>
                  </a:lnTo>
                  <a:lnTo>
                    <a:pt x="2422922" y="10532"/>
                  </a:lnTo>
                  <a:lnTo>
                    <a:pt x="2462247" y="7315"/>
                  </a:lnTo>
                  <a:lnTo>
                    <a:pt x="2501624" y="4682"/>
                  </a:lnTo>
                  <a:lnTo>
                    <a:pt x="2541035" y="2634"/>
                  </a:lnTo>
                  <a:lnTo>
                    <a:pt x="2580464" y="1170"/>
                  </a:lnTo>
                  <a:lnTo>
                    <a:pt x="2619911" y="292"/>
                  </a:lnTo>
                  <a:lnTo>
                    <a:pt x="2659374" y="0"/>
                  </a:lnTo>
                  <a:lnTo>
                    <a:pt x="2659374" y="2659379"/>
                  </a:lnTo>
                  <a:lnTo>
                    <a:pt x="4283636" y="4765104"/>
                  </a:lnTo>
                  <a:lnTo>
                    <a:pt x="4252210" y="4788975"/>
                  </a:lnTo>
                  <a:lnTo>
                    <a:pt x="4220439" y="4812372"/>
                  </a:lnTo>
                  <a:lnTo>
                    <a:pt x="4188325" y="4835296"/>
                  </a:lnTo>
                  <a:lnTo>
                    <a:pt x="4155867" y="4857745"/>
                  </a:lnTo>
                  <a:lnTo>
                    <a:pt x="4123080" y="4879710"/>
                  </a:lnTo>
                  <a:lnTo>
                    <a:pt x="4089978" y="4901181"/>
                  </a:lnTo>
                  <a:lnTo>
                    <a:pt x="4056561" y="4922159"/>
                  </a:lnTo>
                  <a:lnTo>
                    <a:pt x="4022828" y="4942643"/>
                  </a:lnTo>
                  <a:lnTo>
                    <a:pt x="3988796" y="4962625"/>
                  </a:lnTo>
                  <a:lnTo>
                    <a:pt x="3954478" y="4982095"/>
                  </a:lnTo>
                  <a:lnTo>
                    <a:pt x="3919875" y="5001054"/>
                  </a:lnTo>
                  <a:lnTo>
                    <a:pt x="3884987" y="5019501"/>
                  </a:lnTo>
                  <a:lnTo>
                    <a:pt x="3849829" y="5037429"/>
                  </a:lnTo>
                  <a:lnTo>
                    <a:pt x="3814417" y="5054829"/>
                  </a:lnTo>
                  <a:lnTo>
                    <a:pt x="3778751" y="5071702"/>
                  </a:lnTo>
                  <a:lnTo>
                    <a:pt x="3742830" y="5088047"/>
                  </a:lnTo>
                  <a:lnTo>
                    <a:pt x="3706671" y="5103858"/>
                  </a:lnTo>
                  <a:lnTo>
                    <a:pt x="3670289" y="5119127"/>
                  </a:lnTo>
                  <a:lnTo>
                    <a:pt x="3633684" y="5133854"/>
                  </a:lnTo>
                  <a:lnTo>
                    <a:pt x="3596857" y="5148039"/>
                  </a:lnTo>
                  <a:lnTo>
                    <a:pt x="3559823" y="5161677"/>
                  </a:lnTo>
                  <a:lnTo>
                    <a:pt x="3522600" y="5174761"/>
                  </a:lnTo>
                  <a:lnTo>
                    <a:pt x="3485186" y="5187291"/>
                  </a:lnTo>
                  <a:lnTo>
                    <a:pt x="3447582" y="5199267"/>
                  </a:lnTo>
                  <a:lnTo>
                    <a:pt x="3409805" y="5210684"/>
                  </a:lnTo>
                  <a:lnTo>
                    <a:pt x="3371871" y="5221537"/>
                  </a:lnTo>
                  <a:lnTo>
                    <a:pt x="3333780" y="5231826"/>
                  </a:lnTo>
                  <a:lnTo>
                    <a:pt x="3295532" y="5241550"/>
                  </a:lnTo>
                  <a:lnTo>
                    <a:pt x="3257144" y="5250706"/>
                  </a:lnTo>
                  <a:lnTo>
                    <a:pt x="3218632" y="5259290"/>
                  </a:lnTo>
                  <a:lnTo>
                    <a:pt x="3179998" y="5267301"/>
                  </a:lnTo>
                  <a:lnTo>
                    <a:pt x="3141241" y="5274739"/>
                  </a:lnTo>
                  <a:lnTo>
                    <a:pt x="3102377" y="5281602"/>
                  </a:lnTo>
                  <a:lnTo>
                    <a:pt x="3063425" y="5287886"/>
                  </a:lnTo>
                  <a:lnTo>
                    <a:pt x="3024383" y="5293591"/>
                  </a:lnTo>
                  <a:lnTo>
                    <a:pt x="2985253" y="5298717"/>
                  </a:lnTo>
                  <a:lnTo>
                    <a:pt x="2946050" y="5303263"/>
                  </a:lnTo>
                  <a:lnTo>
                    <a:pt x="2906794" y="5307225"/>
                  </a:lnTo>
                  <a:lnTo>
                    <a:pt x="2867482" y="5310604"/>
                  </a:lnTo>
                  <a:lnTo>
                    <a:pt x="2828117" y="5313400"/>
                  </a:lnTo>
                  <a:lnTo>
                    <a:pt x="2788714" y="5315612"/>
                  </a:lnTo>
                  <a:lnTo>
                    <a:pt x="2749291" y="5317239"/>
                  </a:lnTo>
                  <a:lnTo>
                    <a:pt x="2709849" y="5318280"/>
                  </a:lnTo>
                  <a:lnTo>
                    <a:pt x="2670387" y="5318737"/>
                  </a:lnTo>
                  <a:close/>
                </a:path>
              </a:pathLst>
            </a:custGeom>
            <a:solidFill>
              <a:srgbClr val="206A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589899" y="4303418"/>
              <a:ext cx="4283710" cy="5318760"/>
            </a:xfrm>
            <a:custGeom>
              <a:avLst/>
              <a:gdLst/>
              <a:ahLst/>
              <a:cxnLst/>
              <a:rect l="l" t="t" r="r" b="b"/>
              <a:pathLst>
                <a:path w="4283709" h="5318759">
                  <a:moveTo>
                    <a:pt x="4283636" y="4765104"/>
                  </a:moveTo>
                  <a:lnTo>
                    <a:pt x="4252210" y="4788975"/>
                  </a:lnTo>
                  <a:lnTo>
                    <a:pt x="4220439" y="4812372"/>
                  </a:lnTo>
                  <a:lnTo>
                    <a:pt x="4188325" y="4835296"/>
                  </a:lnTo>
                  <a:lnTo>
                    <a:pt x="4155867" y="4857745"/>
                  </a:lnTo>
                  <a:lnTo>
                    <a:pt x="4123080" y="4879710"/>
                  </a:lnTo>
                  <a:lnTo>
                    <a:pt x="4089978" y="4901181"/>
                  </a:lnTo>
                  <a:lnTo>
                    <a:pt x="4056561" y="4922159"/>
                  </a:lnTo>
                  <a:lnTo>
                    <a:pt x="4022828" y="4942643"/>
                  </a:lnTo>
                  <a:lnTo>
                    <a:pt x="3988796" y="4962625"/>
                  </a:lnTo>
                  <a:lnTo>
                    <a:pt x="3954478" y="4982095"/>
                  </a:lnTo>
                  <a:lnTo>
                    <a:pt x="3919875" y="5001054"/>
                  </a:lnTo>
                  <a:lnTo>
                    <a:pt x="3884987" y="5019501"/>
                  </a:lnTo>
                  <a:lnTo>
                    <a:pt x="3849829" y="5037429"/>
                  </a:lnTo>
                  <a:lnTo>
                    <a:pt x="3814417" y="5054829"/>
                  </a:lnTo>
                  <a:lnTo>
                    <a:pt x="3778751" y="5071702"/>
                  </a:lnTo>
                  <a:lnTo>
                    <a:pt x="3742830" y="5088047"/>
                  </a:lnTo>
                  <a:lnTo>
                    <a:pt x="3706671" y="5103858"/>
                  </a:lnTo>
                  <a:lnTo>
                    <a:pt x="3670289" y="5119127"/>
                  </a:lnTo>
                  <a:lnTo>
                    <a:pt x="3633684" y="5133854"/>
                  </a:lnTo>
                  <a:lnTo>
                    <a:pt x="3596857" y="5148039"/>
                  </a:lnTo>
                  <a:lnTo>
                    <a:pt x="3559823" y="5161677"/>
                  </a:lnTo>
                  <a:lnTo>
                    <a:pt x="3522600" y="5174761"/>
                  </a:lnTo>
                  <a:lnTo>
                    <a:pt x="3485186" y="5187291"/>
                  </a:lnTo>
                  <a:lnTo>
                    <a:pt x="3447582" y="5199267"/>
                  </a:lnTo>
                  <a:lnTo>
                    <a:pt x="3409805" y="5210684"/>
                  </a:lnTo>
                  <a:lnTo>
                    <a:pt x="3371871" y="5221537"/>
                  </a:lnTo>
                  <a:lnTo>
                    <a:pt x="3333780" y="5231826"/>
                  </a:lnTo>
                  <a:lnTo>
                    <a:pt x="3295532" y="5241550"/>
                  </a:lnTo>
                  <a:lnTo>
                    <a:pt x="3257144" y="5250706"/>
                  </a:lnTo>
                  <a:lnTo>
                    <a:pt x="3218632" y="5259290"/>
                  </a:lnTo>
                  <a:lnTo>
                    <a:pt x="3179998" y="5267301"/>
                  </a:lnTo>
                  <a:lnTo>
                    <a:pt x="3141241" y="5274739"/>
                  </a:lnTo>
                  <a:lnTo>
                    <a:pt x="3102377" y="5281602"/>
                  </a:lnTo>
                  <a:lnTo>
                    <a:pt x="3063425" y="5287886"/>
                  </a:lnTo>
                  <a:lnTo>
                    <a:pt x="3024383" y="5293591"/>
                  </a:lnTo>
                  <a:lnTo>
                    <a:pt x="2985253" y="5298717"/>
                  </a:lnTo>
                  <a:lnTo>
                    <a:pt x="2946050" y="5303263"/>
                  </a:lnTo>
                  <a:lnTo>
                    <a:pt x="2906794" y="5307225"/>
                  </a:lnTo>
                  <a:lnTo>
                    <a:pt x="2867482" y="5310604"/>
                  </a:lnTo>
                  <a:lnTo>
                    <a:pt x="2828117" y="5313400"/>
                  </a:lnTo>
                  <a:lnTo>
                    <a:pt x="2788714" y="5315612"/>
                  </a:lnTo>
                  <a:lnTo>
                    <a:pt x="2749291" y="5317239"/>
                  </a:lnTo>
                  <a:lnTo>
                    <a:pt x="2709849" y="5318280"/>
                  </a:lnTo>
                  <a:lnTo>
                    <a:pt x="2670387" y="5318737"/>
                  </a:lnTo>
                  <a:lnTo>
                    <a:pt x="2630922" y="5318607"/>
                  </a:lnTo>
                  <a:lnTo>
                    <a:pt x="2591473" y="5317893"/>
                  </a:lnTo>
                  <a:lnTo>
                    <a:pt x="2552038" y="5316592"/>
                  </a:lnTo>
                  <a:lnTo>
                    <a:pt x="2512618" y="5314707"/>
                  </a:lnTo>
                  <a:lnTo>
                    <a:pt x="2473231" y="5312237"/>
                  </a:lnTo>
                  <a:lnTo>
                    <a:pt x="2433893" y="5309183"/>
                  </a:lnTo>
                  <a:lnTo>
                    <a:pt x="2394605" y="5305546"/>
                  </a:lnTo>
                  <a:lnTo>
                    <a:pt x="2355366" y="5301326"/>
                  </a:lnTo>
                  <a:lnTo>
                    <a:pt x="2316194" y="5296524"/>
                  </a:lnTo>
                  <a:lnTo>
                    <a:pt x="2277107" y="5291142"/>
                  </a:lnTo>
                  <a:lnTo>
                    <a:pt x="2238104" y="5285181"/>
                  </a:lnTo>
                  <a:lnTo>
                    <a:pt x="2199185" y="5278640"/>
                  </a:lnTo>
                  <a:lnTo>
                    <a:pt x="2160367" y="5271523"/>
                  </a:lnTo>
                  <a:lnTo>
                    <a:pt x="2121668" y="5263832"/>
                  </a:lnTo>
                  <a:lnTo>
                    <a:pt x="2083087" y="5255568"/>
                  </a:lnTo>
                  <a:lnTo>
                    <a:pt x="2044624" y="5246730"/>
                  </a:lnTo>
                  <a:lnTo>
                    <a:pt x="2006297" y="5237323"/>
                  </a:lnTo>
                  <a:lnTo>
                    <a:pt x="1968122" y="5227350"/>
                  </a:lnTo>
                  <a:lnTo>
                    <a:pt x="1930099" y="5216812"/>
                  </a:lnTo>
                  <a:lnTo>
                    <a:pt x="1892229" y="5205708"/>
                  </a:lnTo>
                  <a:lnTo>
                    <a:pt x="1854527" y="5194044"/>
                  </a:lnTo>
                  <a:lnTo>
                    <a:pt x="1817011" y="5181824"/>
                  </a:lnTo>
                  <a:lnTo>
                    <a:pt x="1779680" y="5169049"/>
                  </a:lnTo>
                  <a:lnTo>
                    <a:pt x="1742535" y="5155718"/>
                  </a:lnTo>
                  <a:lnTo>
                    <a:pt x="1705591" y="5141838"/>
                  </a:lnTo>
                  <a:lnTo>
                    <a:pt x="1668866" y="5127414"/>
                  </a:lnTo>
                  <a:lnTo>
                    <a:pt x="1632359" y="5112447"/>
                  </a:lnTo>
                  <a:lnTo>
                    <a:pt x="1596070" y="5096936"/>
                  </a:lnTo>
                  <a:lnTo>
                    <a:pt x="1560015" y="5080889"/>
                  </a:lnTo>
                  <a:lnTo>
                    <a:pt x="1524210" y="5064313"/>
                  </a:lnTo>
                  <a:lnTo>
                    <a:pt x="1488655" y="5047206"/>
                  </a:lnTo>
                  <a:lnTo>
                    <a:pt x="1453350" y="5029571"/>
                  </a:lnTo>
                  <a:lnTo>
                    <a:pt x="1418310" y="5011413"/>
                  </a:lnTo>
                  <a:lnTo>
                    <a:pt x="1383551" y="4992741"/>
                  </a:lnTo>
                  <a:lnTo>
                    <a:pt x="1349074" y="4973556"/>
                  </a:lnTo>
                  <a:lnTo>
                    <a:pt x="1314877" y="4953857"/>
                  </a:lnTo>
                  <a:lnTo>
                    <a:pt x="1280976" y="4933653"/>
                  </a:lnTo>
                  <a:lnTo>
                    <a:pt x="1247386" y="4912952"/>
                  </a:lnTo>
                  <a:lnTo>
                    <a:pt x="1214107" y="4891756"/>
                  </a:lnTo>
                  <a:lnTo>
                    <a:pt x="1181139" y="4870063"/>
                  </a:lnTo>
                  <a:lnTo>
                    <a:pt x="1148496" y="4847883"/>
                  </a:lnTo>
                  <a:lnTo>
                    <a:pt x="1116194" y="4825227"/>
                  </a:lnTo>
                  <a:lnTo>
                    <a:pt x="1084231" y="4802094"/>
                  </a:lnTo>
                  <a:lnTo>
                    <a:pt x="1052608" y="4778483"/>
                  </a:lnTo>
                  <a:lnTo>
                    <a:pt x="1021338" y="4754407"/>
                  </a:lnTo>
                  <a:lnTo>
                    <a:pt x="990436" y="4729874"/>
                  </a:lnTo>
                  <a:lnTo>
                    <a:pt x="959901" y="4704885"/>
                  </a:lnTo>
                  <a:lnTo>
                    <a:pt x="929734" y="4679441"/>
                  </a:lnTo>
                  <a:lnTo>
                    <a:pt x="899948" y="4653551"/>
                  </a:lnTo>
                  <a:lnTo>
                    <a:pt x="870556" y="4627229"/>
                  </a:lnTo>
                  <a:lnTo>
                    <a:pt x="841558" y="4600473"/>
                  </a:lnTo>
                  <a:lnTo>
                    <a:pt x="812953" y="4573284"/>
                  </a:lnTo>
                  <a:lnTo>
                    <a:pt x="784755" y="4545673"/>
                  </a:lnTo>
                  <a:lnTo>
                    <a:pt x="756976" y="4517653"/>
                  </a:lnTo>
                  <a:lnTo>
                    <a:pt x="729615" y="4489224"/>
                  </a:lnTo>
                  <a:lnTo>
                    <a:pt x="702674" y="4460386"/>
                  </a:lnTo>
                  <a:lnTo>
                    <a:pt x="676163" y="4431152"/>
                  </a:lnTo>
                  <a:lnTo>
                    <a:pt x="650095" y="4401533"/>
                  </a:lnTo>
                  <a:lnTo>
                    <a:pt x="624470" y="4371532"/>
                  </a:lnTo>
                  <a:lnTo>
                    <a:pt x="599286" y="4341146"/>
                  </a:lnTo>
                  <a:lnTo>
                    <a:pt x="574557" y="4310390"/>
                  </a:lnTo>
                  <a:lnTo>
                    <a:pt x="550291" y="4279278"/>
                  </a:lnTo>
                  <a:lnTo>
                    <a:pt x="526490" y="4247809"/>
                  </a:lnTo>
                  <a:lnTo>
                    <a:pt x="503154" y="4215983"/>
                  </a:lnTo>
                  <a:lnTo>
                    <a:pt x="480292" y="4183815"/>
                  </a:lnTo>
                  <a:lnTo>
                    <a:pt x="457915" y="4151318"/>
                  </a:lnTo>
                  <a:lnTo>
                    <a:pt x="436023" y="4118492"/>
                  </a:lnTo>
                  <a:lnTo>
                    <a:pt x="414615" y="4085338"/>
                  </a:lnTo>
                  <a:lnTo>
                    <a:pt x="393702" y="4051870"/>
                  </a:lnTo>
                  <a:lnTo>
                    <a:pt x="373292" y="4018103"/>
                  </a:lnTo>
                  <a:lnTo>
                    <a:pt x="353385" y="3984037"/>
                  </a:lnTo>
                  <a:lnTo>
                    <a:pt x="333982" y="3949671"/>
                  </a:lnTo>
                  <a:lnTo>
                    <a:pt x="315091" y="3915022"/>
                  </a:lnTo>
                  <a:lnTo>
                    <a:pt x="296720" y="3880103"/>
                  </a:lnTo>
                  <a:lnTo>
                    <a:pt x="278869" y="3844916"/>
                  </a:lnTo>
                  <a:lnTo>
                    <a:pt x="261539" y="3809460"/>
                  </a:lnTo>
                  <a:lnTo>
                    <a:pt x="244736" y="3773751"/>
                  </a:lnTo>
                  <a:lnTo>
                    <a:pt x="228469" y="3737804"/>
                  </a:lnTo>
                  <a:lnTo>
                    <a:pt x="212737" y="3701620"/>
                  </a:lnTo>
                  <a:lnTo>
                    <a:pt x="197540" y="3665198"/>
                  </a:lnTo>
                  <a:lnTo>
                    <a:pt x="182885" y="3628555"/>
                  </a:lnTo>
                  <a:lnTo>
                    <a:pt x="168778" y="3591707"/>
                  </a:lnTo>
                  <a:lnTo>
                    <a:pt x="155221" y="3554653"/>
                  </a:lnTo>
                  <a:lnTo>
                    <a:pt x="142211" y="3517395"/>
                  </a:lnTo>
                  <a:lnTo>
                    <a:pt x="129756" y="3479947"/>
                  </a:lnTo>
                  <a:lnTo>
                    <a:pt x="117860" y="3442327"/>
                  </a:lnTo>
                  <a:lnTo>
                    <a:pt x="106524" y="3404534"/>
                  </a:lnTo>
                  <a:lnTo>
                    <a:pt x="95747" y="3366569"/>
                  </a:lnTo>
                  <a:lnTo>
                    <a:pt x="85535" y="3328448"/>
                  </a:lnTo>
                  <a:lnTo>
                    <a:pt x="75892" y="3290189"/>
                  </a:lnTo>
                  <a:lnTo>
                    <a:pt x="66817" y="3251790"/>
                  </a:lnTo>
                  <a:lnTo>
                    <a:pt x="58312" y="3213253"/>
                  </a:lnTo>
                  <a:lnTo>
                    <a:pt x="50379" y="3174594"/>
                  </a:lnTo>
                  <a:lnTo>
                    <a:pt x="43022" y="3135829"/>
                  </a:lnTo>
                  <a:lnTo>
                    <a:pt x="36241" y="3096960"/>
                  </a:lnTo>
                  <a:lnTo>
                    <a:pt x="30037" y="3057986"/>
                  </a:lnTo>
                  <a:lnTo>
                    <a:pt x="24411" y="3018924"/>
                  </a:lnTo>
                  <a:lnTo>
                    <a:pt x="19366" y="2979792"/>
                  </a:lnTo>
                  <a:lnTo>
                    <a:pt x="14904" y="2940589"/>
                  </a:lnTo>
                  <a:lnTo>
                    <a:pt x="11022" y="2901316"/>
                  </a:lnTo>
                  <a:lnTo>
                    <a:pt x="7723" y="2861989"/>
                  </a:lnTo>
                  <a:lnTo>
                    <a:pt x="5009" y="2822626"/>
                  </a:lnTo>
                  <a:lnTo>
                    <a:pt x="2879" y="2783228"/>
                  </a:lnTo>
                  <a:lnTo>
                    <a:pt x="1334" y="2743793"/>
                  </a:lnTo>
                  <a:lnTo>
                    <a:pt x="374" y="2704340"/>
                  </a:lnTo>
                  <a:lnTo>
                    <a:pt x="0" y="2664885"/>
                  </a:lnTo>
                  <a:lnTo>
                    <a:pt x="211" y="2625430"/>
                  </a:lnTo>
                  <a:lnTo>
                    <a:pt x="1008" y="2585973"/>
                  </a:lnTo>
                  <a:lnTo>
                    <a:pt x="2389" y="2546532"/>
                  </a:lnTo>
                  <a:lnTo>
                    <a:pt x="4356" y="2507125"/>
                  </a:lnTo>
                  <a:lnTo>
                    <a:pt x="6907" y="2467752"/>
                  </a:lnTo>
                  <a:lnTo>
                    <a:pt x="10043" y="2428412"/>
                  </a:lnTo>
                  <a:lnTo>
                    <a:pt x="13762" y="2389122"/>
                  </a:lnTo>
                  <a:lnTo>
                    <a:pt x="18062" y="2349901"/>
                  </a:lnTo>
                  <a:lnTo>
                    <a:pt x="22945" y="2310749"/>
                  </a:lnTo>
                  <a:lnTo>
                    <a:pt x="28409" y="2271664"/>
                  </a:lnTo>
                  <a:lnTo>
                    <a:pt x="34452" y="2232664"/>
                  </a:lnTo>
                  <a:lnTo>
                    <a:pt x="41071" y="2193767"/>
                  </a:lnTo>
                  <a:lnTo>
                    <a:pt x="48267" y="2154973"/>
                  </a:lnTo>
                  <a:lnTo>
                    <a:pt x="56040" y="2116281"/>
                  </a:lnTo>
                  <a:lnTo>
                    <a:pt x="64386" y="2077709"/>
                  </a:lnTo>
                  <a:lnTo>
                    <a:pt x="73301" y="2039273"/>
                  </a:lnTo>
                  <a:lnTo>
                    <a:pt x="82786" y="2000974"/>
                  </a:lnTo>
                  <a:lnTo>
                    <a:pt x="92841" y="1962811"/>
                  </a:lnTo>
                  <a:lnTo>
                    <a:pt x="103460" y="1924802"/>
                  </a:lnTo>
                  <a:lnTo>
                    <a:pt x="114639" y="1886963"/>
                  </a:lnTo>
                  <a:lnTo>
                    <a:pt x="126379" y="1849294"/>
                  </a:lnTo>
                  <a:lnTo>
                    <a:pt x="138679" y="1811795"/>
                  </a:lnTo>
                  <a:lnTo>
                    <a:pt x="151534" y="1774482"/>
                  </a:lnTo>
                  <a:lnTo>
                    <a:pt x="164939" y="1737373"/>
                  </a:lnTo>
                  <a:lnTo>
                    <a:pt x="178893" y="1700467"/>
                  </a:lnTo>
                  <a:lnTo>
                    <a:pt x="193396" y="1663763"/>
                  </a:lnTo>
                  <a:lnTo>
                    <a:pt x="208442" y="1627279"/>
                  </a:lnTo>
                  <a:lnTo>
                    <a:pt x="224024" y="1591030"/>
                  </a:lnTo>
                  <a:lnTo>
                    <a:pt x="240142" y="1555016"/>
                  </a:lnTo>
                  <a:lnTo>
                    <a:pt x="256797" y="1519238"/>
                  </a:lnTo>
                  <a:lnTo>
                    <a:pt x="273980" y="1483710"/>
                  </a:lnTo>
                  <a:lnTo>
                    <a:pt x="291685" y="1448450"/>
                  </a:lnTo>
                  <a:lnTo>
                    <a:pt x="309911" y="1413455"/>
                  </a:lnTo>
                  <a:lnTo>
                    <a:pt x="328659" y="1378728"/>
                  </a:lnTo>
                  <a:lnTo>
                    <a:pt x="347920" y="1344282"/>
                  </a:lnTo>
                  <a:lnTo>
                    <a:pt x="367685" y="1310134"/>
                  </a:lnTo>
                  <a:lnTo>
                    <a:pt x="387955" y="1276282"/>
                  </a:lnTo>
                  <a:lnTo>
                    <a:pt x="408730" y="1242728"/>
                  </a:lnTo>
                  <a:lnTo>
                    <a:pt x="430000" y="1209486"/>
                  </a:lnTo>
                  <a:lnTo>
                    <a:pt x="451756" y="1176570"/>
                  </a:lnTo>
                  <a:lnTo>
                    <a:pt x="473998" y="1143980"/>
                  </a:lnTo>
                  <a:lnTo>
                    <a:pt x="496727" y="1111718"/>
                  </a:lnTo>
                  <a:lnTo>
                    <a:pt x="519931" y="1079795"/>
                  </a:lnTo>
                  <a:lnTo>
                    <a:pt x="543601" y="1048228"/>
                  </a:lnTo>
                  <a:lnTo>
                    <a:pt x="567738" y="1017015"/>
                  </a:lnTo>
                  <a:lnTo>
                    <a:pt x="592340" y="986158"/>
                  </a:lnTo>
                  <a:lnTo>
                    <a:pt x="617397" y="955668"/>
                  </a:lnTo>
                  <a:lnTo>
                    <a:pt x="642898" y="925560"/>
                  </a:lnTo>
                  <a:lnTo>
                    <a:pt x="668844" y="895835"/>
                  </a:lnTo>
                  <a:lnTo>
                    <a:pt x="695233" y="866491"/>
                  </a:lnTo>
                  <a:lnTo>
                    <a:pt x="722055" y="837541"/>
                  </a:lnTo>
                  <a:lnTo>
                    <a:pt x="749297" y="808999"/>
                  </a:lnTo>
                  <a:lnTo>
                    <a:pt x="776960" y="780864"/>
                  </a:lnTo>
                  <a:lnTo>
                    <a:pt x="805043" y="753137"/>
                  </a:lnTo>
                  <a:lnTo>
                    <a:pt x="833535" y="725830"/>
                  </a:lnTo>
                  <a:lnTo>
                    <a:pt x="862422" y="698954"/>
                  </a:lnTo>
                  <a:lnTo>
                    <a:pt x="891706" y="672510"/>
                  </a:lnTo>
                  <a:lnTo>
                    <a:pt x="921384" y="646498"/>
                  </a:lnTo>
                  <a:lnTo>
                    <a:pt x="951446" y="620929"/>
                  </a:lnTo>
                  <a:lnTo>
                    <a:pt x="981876" y="595814"/>
                  </a:lnTo>
                  <a:lnTo>
                    <a:pt x="1012677" y="571153"/>
                  </a:lnTo>
                  <a:lnTo>
                    <a:pt x="1043846" y="546947"/>
                  </a:lnTo>
                  <a:lnTo>
                    <a:pt x="1075371" y="523206"/>
                  </a:lnTo>
                  <a:lnTo>
                    <a:pt x="1107238" y="499940"/>
                  </a:lnTo>
                  <a:lnTo>
                    <a:pt x="1139447" y="477150"/>
                  </a:lnTo>
                  <a:lnTo>
                    <a:pt x="1171998" y="454836"/>
                  </a:lnTo>
                  <a:lnTo>
                    <a:pt x="1204875" y="433007"/>
                  </a:lnTo>
                  <a:lnTo>
                    <a:pt x="1238066" y="411672"/>
                  </a:lnTo>
                  <a:lnTo>
                    <a:pt x="1271570" y="390833"/>
                  </a:lnTo>
                  <a:lnTo>
                    <a:pt x="1305387" y="370489"/>
                  </a:lnTo>
                  <a:lnTo>
                    <a:pt x="1339502" y="350648"/>
                  </a:lnTo>
                  <a:lnTo>
                    <a:pt x="1373900" y="331320"/>
                  </a:lnTo>
                  <a:lnTo>
                    <a:pt x="1408581" y="312505"/>
                  </a:lnTo>
                  <a:lnTo>
                    <a:pt x="1443545" y="294203"/>
                  </a:lnTo>
                  <a:lnTo>
                    <a:pt x="1478777" y="276421"/>
                  </a:lnTo>
                  <a:lnTo>
                    <a:pt x="1514261" y="259167"/>
                  </a:lnTo>
                  <a:lnTo>
                    <a:pt x="1549997" y="242442"/>
                  </a:lnTo>
                  <a:lnTo>
                    <a:pt x="1585985" y="226246"/>
                  </a:lnTo>
                  <a:lnTo>
                    <a:pt x="1622210" y="210585"/>
                  </a:lnTo>
                  <a:lnTo>
                    <a:pt x="1658655" y="195467"/>
                  </a:lnTo>
                  <a:lnTo>
                    <a:pt x="1695320" y="180892"/>
                  </a:lnTo>
                  <a:lnTo>
                    <a:pt x="1732205" y="166859"/>
                  </a:lnTo>
                  <a:lnTo>
                    <a:pt x="1769295" y="153374"/>
                  </a:lnTo>
                  <a:lnTo>
                    <a:pt x="1806573" y="140444"/>
                  </a:lnTo>
                  <a:lnTo>
                    <a:pt x="1844038" y="128069"/>
                  </a:lnTo>
                  <a:lnTo>
                    <a:pt x="1881691" y="116249"/>
                  </a:lnTo>
                  <a:lnTo>
                    <a:pt x="1919515" y="104989"/>
                  </a:lnTo>
                  <a:lnTo>
                    <a:pt x="1957494" y="94293"/>
                  </a:lnTo>
                  <a:lnTo>
                    <a:pt x="1995627" y="84162"/>
                  </a:lnTo>
                  <a:lnTo>
                    <a:pt x="2033915" y="74597"/>
                  </a:lnTo>
                  <a:lnTo>
                    <a:pt x="2072341" y="65599"/>
                  </a:lnTo>
                  <a:lnTo>
                    <a:pt x="2110887" y="57175"/>
                  </a:lnTo>
                  <a:lnTo>
                    <a:pt x="2149554" y="49324"/>
                  </a:lnTo>
                  <a:lnTo>
                    <a:pt x="2188342" y="42046"/>
                  </a:lnTo>
                  <a:lnTo>
                    <a:pt x="2227234" y="35345"/>
                  </a:lnTo>
                  <a:lnTo>
                    <a:pt x="2266212" y="29222"/>
                  </a:lnTo>
                  <a:lnTo>
                    <a:pt x="2305277" y="23679"/>
                  </a:lnTo>
                  <a:lnTo>
                    <a:pt x="2344429" y="18715"/>
                  </a:lnTo>
                  <a:lnTo>
                    <a:pt x="2383649" y="14332"/>
                  </a:lnTo>
                  <a:lnTo>
                    <a:pt x="2422922" y="10532"/>
                  </a:lnTo>
                  <a:lnTo>
                    <a:pt x="2462247" y="7315"/>
                  </a:lnTo>
                  <a:lnTo>
                    <a:pt x="2501624" y="4682"/>
                  </a:lnTo>
                  <a:lnTo>
                    <a:pt x="2541035" y="2634"/>
                  </a:lnTo>
                  <a:lnTo>
                    <a:pt x="2580464" y="1170"/>
                  </a:lnTo>
                  <a:lnTo>
                    <a:pt x="2619911" y="292"/>
                  </a:lnTo>
                  <a:lnTo>
                    <a:pt x="2659374" y="0"/>
                  </a:lnTo>
                  <a:lnTo>
                    <a:pt x="2659374" y="2659379"/>
                  </a:lnTo>
                  <a:lnTo>
                    <a:pt x="4283636" y="4765104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597400" y="2993775"/>
            <a:ext cx="1058545" cy="555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450" spc="-10" dirty="0">
                <a:solidFill>
                  <a:srgbClr val="8EC2A6"/>
                </a:solidFill>
                <a:latin typeface="Trebuchet MS"/>
                <a:cs typeface="Trebuchet MS"/>
              </a:rPr>
              <a:t>(+26)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00275" y="5524523"/>
            <a:ext cx="5687060" cy="953135"/>
          </a:xfrm>
          <a:prstGeom prst="rect">
            <a:avLst/>
          </a:prstGeom>
          <a:solidFill>
            <a:srgbClr val="386B99"/>
          </a:solidFill>
        </p:spPr>
        <p:txBody>
          <a:bodyPr vert="horz" wrap="square" lIns="0" tIns="148590" rIns="0" bIns="0" rtlCol="0">
            <a:spAutoFit/>
          </a:bodyPr>
          <a:lstStyle/>
          <a:p>
            <a:pPr marR="1532890" algn="r">
              <a:lnSpc>
                <a:spcPts val="1425"/>
              </a:lnSpc>
              <a:spcBef>
                <a:spcPts val="1170"/>
              </a:spcBef>
            </a:pPr>
            <a:r>
              <a:rPr sz="1500" spc="-95" dirty="0">
                <a:solidFill>
                  <a:srgbClr val="FFFFFF"/>
                </a:solidFill>
                <a:latin typeface="Trebuchet MS"/>
                <a:cs typeface="Trebuchet MS"/>
              </a:rPr>
              <a:t>(-</a:t>
            </a:r>
            <a:r>
              <a:rPr sz="1500" spc="-35" dirty="0">
                <a:solidFill>
                  <a:srgbClr val="FFFFFF"/>
                </a:solidFill>
                <a:latin typeface="Trebuchet MS"/>
                <a:cs typeface="Trebuchet MS"/>
              </a:rPr>
              <a:t>2)</a:t>
            </a:r>
            <a:endParaRPr sz="1500">
              <a:latin typeface="Trebuchet MS"/>
              <a:cs typeface="Trebuchet MS"/>
            </a:endParaRPr>
          </a:p>
          <a:p>
            <a:pPr marR="369570" algn="ctr">
              <a:lnSpc>
                <a:spcPts val="2565"/>
              </a:lnSpc>
            </a:pPr>
            <a:r>
              <a:rPr sz="2450" spc="-75" dirty="0">
                <a:solidFill>
                  <a:srgbClr val="FFFFFF"/>
                </a:solidFill>
                <a:latin typeface="Trebuchet MS"/>
                <a:cs typeface="Trebuchet MS"/>
              </a:rPr>
              <a:t>Pret</a:t>
            </a:r>
            <a:r>
              <a:rPr sz="245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50" dirty="0">
                <a:solidFill>
                  <a:srgbClr val="FFFFFF"/>
                </a:solidFill>
                <a:latin typeface="Trebuchet MS"/>
                <a:cs typeface="Trebuchet MS"/>
              </a:rPr>
              <a:t>īpašumu</a:t>
            </a:r>
            <a:r>
              <a:rPr sz="245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50" spc="40" dirty="0">
                <a:solidFill>
                  <a:srgbClr val="FFFFFF"/>
                </a:solidFill>
                <a:latin typeface="Trebuchet MS"/>
                <a:cs typeface="Trebuchet MS"/>
              </a:rPr>
              <a:t>360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00275" y="7734323"/>
            <a:ext cx="5668010" cy="953135"/>
          </a:xfrm>
          <a:custGeom>
            <a:avLst/>
            <a:gdLst/>
            <a:ahLst/>
            <a:cxnLst/>
            <a:rect l="l" t="t" r="r" b="b"/>
            <a:pathLst>
              <a:path w="5668009" h="953134">
                <a:moveTo>
                  <a:pt x="5667408" y="952547"/>
                </a:moveTo>
                <a:lnTo>
                  <a:pt x="0" y="952547"/>
                </a:lnTo>
                <a:lnTo>
                  <a:pt x="0" y="0"/>
                </a:lnTo>
                <a:lnTo>
                  <a:pt x="5667408" y="0"/>
                </a:lnTo>
                <a:lnTo>
                  <a:pt x="5667408" y="952547"/>
                </a:lnTo>
                <a:close/>
              </a:path>
            </a:pathLst>
          </a:custGeom>
          <a:solidFill>
            <a:srgbClr val="386B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318601" y="7987579"/>
            <a:ext cx="3481704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450" spc="-75" dirty="0">
                <a:solidFill>
                  <a:srgbClr val="FFFFFF"/>
                </a:solidFill>
                <a:latin typeface="Trebuchet MS"/>
                <a:cs typeface="Trebuchet MS"/>
              </a:rPr>
              <a:t>Pret</a:t>
            </a:r>
            <a:r>
              <a:rPr sz="245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50" dirty="0">
                <a:solidFill>
                  <a:srgbClr val="FFFFFF"/>
                </a:solidFill>
                <a:latin typeface="Trebuchet MS"/>
                <a:cs typeface="Trebuchet MS"/>
              </a:rPr>
              <a:t>personas</a:t>
            </a:r>
            <a:r>
              <a:rPr sz="245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50" spc="-40" dirty="0">
                <a:solidFill>
                  <a:srgbClr val="FFFFFF"/>
                </a:solidFill>
                <a:latin typeface="Trebuchet MS"/>
                <a:cs typeface="Trebuchet MS"/>
              </a:rPr>
              <a:t>veselību</a:t>
            </a:r>
            <a:r>
              <a:rPr sz="245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50" spc="35" dirty="0">
                <a:solidFill>
                  <a:srgbClr val="FFFFFF"/>
                </a:solidFill>
                <a:latin typeface="Trebuchet MS"/>
                <a:cs typeface="Trebuchet MS"/>
              </a:rPr>
              <a:t>50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10375" y="7830126"/>
            <a:ext cx="433705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500" spc="-25" dirty="0">
                <a:solidFill>
                  <a:srgbClr val="FFFFFF"/>
                </a:solidFill>
                <a:latin typeface="Trebuchet MS"/>
                <a:cs typeface="Trebuchet MS"/>
              </a:rPr>
              <a:t>(+10)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09800" y="8839223"/>
            <a:ext cx="5658485" cy="953135"/>
          </a:xfrm>
          <a:custGeom>
            <a:avLst/>
            <a:gdLst/>
            <a:ahLst/>
            <a:cxnLst/>
            <a:rect l="l" t="t" r="r" b="b"/>
            <a:pathLst>
              <a:path w="5658484" h="953134">
                <a:moveTo>
                  <a:pt x="5657891" y="952547"/>
                </a:moveTo>
                <a:lnTo>
                  <a:pt x="0" y="952547"/>
                </a:lnTo>
                <a:lnTo>
                  <a:pt x="0" y="0"/>
                </a:lnTo>
                <a:lnTo>
                  <a:pt x="5657891" y="0"/>
                </a:lnTo>
                <a:lnTo>
                  <a:pt x="5657891" y="952547"/>
                </a:lnTo>
                <a:close/>
              </a:path>
            </a:pathLst>
          </a:custGeom>
          <a:solidFill>
            <a:srgbClr val="386B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194840" y="8871652"/>
            <a:ext cx="3647440" cy="7518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R="5080" indent="676910">
              <a:lnSpc>
                <a:spcPts val="2780"/>
              </a:lnSpc>
              <a:spcBef>
                <a:spcPts val="320"/>
              </a:spcBef>
            </a:pPr>
            <a:r>
              <a:rPr sz="2450" spc="-75" dirty="0">
                <a:solidFill>
                  <a:srgbClr val="FFFFFF"/>
                </a:solidFill>
                <a:latin typeface="Trebuchet MS"/>
                <a:cs typeface="Trebuchet MS"/>
              </a:rPr>
              <a:t>Pret</a:t>
            </a:r>
            <a:r>
              <a:rPr sz="245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50" spc="-65" dirty="0">
                <a:solidFill>
                  <a:srgbClr val="FFFFFF"/>
                </a:solidFill>
                <a:latin typeface="Trebuchet MS"/>
                <a:cs typeface="Trebuchet MS"/>
              </a:rPr>
              <a:t>tikumību</a:t>
            </a:r>
            <a:r>
              <a:rPr sz="245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50" spc="-25" dirty="0">
                <a:solidFill>
                  <a:srgbClr val="FFFFFF"/>
                </a:solidFill>
                <a:latin typeface="Trebuchet MS"/>
                <a:cs typeface="Trebuchet MS"/>
              </a:rPr>
              <a:t>un </a:t>
            </a:r>
            <a:r>
              <a:rPr sz="2450" spc="-30" dirty="0">
                <a:solidFill>
                  <a:srgbClr val="FFFFFF"/>
                </a:solidFill>
                <a:latin typeface="Trebuchet MS"/>
                <a:cs typeface="Trebuchet MS"/>
              </a:rPr>
              <a:t>dzimumneaizskaramību</a:t>
            </a:r>
            <a:r>
              <a:rPr sz="245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50" spc="45" dirty="0">
                <a:solidFill>
                  <a:srgbClr val="FFFFFF"/>
                </a:solidFill>
                <a:latin typeface="Trebuchet MS"/>
                <a:cs typeface="Trebuchet MS"/>
              </a:rPr>
              <a:t>25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58000" y="9049326"/>
            <a:ext cx="433705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500" spc="-25" dirty="0">
                <a:solidFill>
                  <a:srgbClr val="FFFFFF"/>
                </a:solidFill>
                <a:latin typeface="Trebuchet MS"/>
                <a:cs typeface="Trebuchet MS"/>
              </a:rPr>
              <a:t>(+14)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200275" y="6629423"/>
            <a:ext cx="5668010" cy="953135"/>
          </a:xfrm>
          <a:custGeom>
            <a:avLst/>
            <a:gdLst/>
            <a:ahLst/>
            <a:cxnLst/>
            <a:rect l="l" t="t" r="r" b="b"/>
            <a:pathLst>
              <a:path w="5668009" h="953134">
                <a:moveTo>
                  <a:pt x="5667408" y="952547"/>
                </a:moveTo>
                <a:lnTo>
                  <a:pt x="0" y="952547"/>
                </a:lnTo>
                <a:lnTo>
                  <a:pt x="0" y="0"/>
                </a:lnTo>
                <a:lnTo>
                  <a:pt x="5667408" y="0"/>
                </a:lnTo>
                <a:lnTo>
                  <a:pt x="5667408" y="952547"/>
                </a:lnTo>
                <a:close/>
              </a:path>
            </a:pathLst>
          </a:custGeom>
          <a:solidFill>
            <a:srgbClr val="386B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68378" y="6881859"/>
            <a:ext cx="456120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450" spc="-35" dirty="0">
                <a:solidFill>
                  <a:srgbClr val="FFFFFF"/>
                </a:solidFill>
                <a:latin typeface="Trebuchet MS"/>
                <a:cs typeface="Trebuchet MS"/>
              </a:rPr>
              <a:t>Saistīti</a:t>
            </a:r>
            <a:r>
              <a:rPr sz="245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50" spc="-65" dirty="0">
                <a:solidFill>
                  <a:srgbClr val="FFFFFF"/>
                </a:solidFill>
                <a:latin typeface="Trebuchet MS"/>
                <a:cs typeface="Trebuchet MS"/>
              </a:rPr>
              <a:t>ar</a:t>
            </a:r>
            <a:r>
              <a:rPr sz="245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50" spc="-30" dirty="0">
                <a:solidFill>
                  <a:srgbClr val="FFFFFF"/>
                </a:solidFill>
                <a:latin typeface="Trebuchet MS"/>
                <a:cs typeface="Trebuchet MS"/>
              </a:rPr>
              <a:t>apreibinošām</a:t>
            </a:r>
            <a:r>
              <a:rPr sz="245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50" spc="-60" dirty="0">
                <a:solidFill>
                  <a:srgbClr val="FFFFFF"/>
                </a:solidFill>
                <a:latin typeface="Trebuchet MS"/>
                <a:cs typeface="Trebuchet MS"/>
              </a:rPr>
              <a:t>vielām</a:t>
            </a:r>
            <a:r>
              <a:rPr sz="245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50" spc="45" dirty="0">
                <a:solidFill>
                  <a:srgbClr val="FFFFFF"/>
                </a:solidFill>
                <a:latin typeface="Trebuchet MS"/>
                <a:cs typeface="Trebuchet MS"/>
              </a:rPr>
              <a:t>97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67575" y="6734703"/>
            <a:ext cx="446405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(+35)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23"/>
            <a:ext cx="1170447" cy="208837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0915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Noziedzīgi</a:t>
            </a:r>
            <a:r>
              <a:rPr spc="-260" dirty="0"/>
              <a:t> </a:t>
            </a:r>
            <a:r>
              <a:rPr spc="-40" dirty="0"/>
              <a:t>nodarījumi</a:t>
            </a:r>
            <a:r>
              <a:rPr spc="-254" dirty="0"/>
              <a:t> </a:t>
            </a:r>
            <a:r>
              <a:rPr spc="-70" dirty="0"/>
              <a:t>internetā</a:t>
            </a:r>
          </a:p>
        </p:txBody>
      </p:sp>
      <p:sp>
        <p:nvSpPr>
          <p:cNvPr id="3" name="object 3"/>
          <p:cNvSpPr/>
          <p:nvPr/>
        </p:nvSpPr>
        <p:spPr>
          <a:xfrm>
            <a:off x="1295399" y="6681810"/>
            <a:ext cx="16935450" cy="0"/>
          </a:xfrm>
          <a:custGeom>
            <a:avLst/>
            <a:gdLst/>
            <a:ahLst/>
            <a:cxnLst/>
            <a:rect l="l" t="t" r="r" b="b"/>
            <a:pathLst>
              <a:path w="16935450">
                <a:moveTo>
                  <a:pt x="0" y="0"/>
                </a:moveTo>
                <a:lnTo>
                  <a:pt x="16935448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68700" y="8793907"/>
            <a:ext cx="12447270" cy="610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900"/>
              </a:lnSpc>
              <a:spcBef>
                <a:spcPts val="95"/>
              </a:spcBef>
            </a:pP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Piemēram,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patvaļīga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35" dirty="0">
                <a:solidFill>
                  <a:srgbClr val="294E66"/>
                </a:solidFill>
                <a:latin typeface="Trebuchet MS"/>
                <a:cs typeface="Trebuchet MS"/>
              </a:rPr>
              <a:t>piekļuve,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pārtveršana,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datu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traucēšana,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sistēmu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traucēšana,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kaitīgās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 ierīces;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ar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datoriem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saistīti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noziegumi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(piemēram,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datorkrāpšana);</a:t>
            </a:r>
            <a:r>
              <a:rPr sz="1550" spc="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noziegumi</a:t>
            </a:r>
            <a:r>
              <a:rPr sz="1550" spc="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45" dirty="0">
                <a:solidFill>
                  <a:srgbClr val="294E66"/>
                </a:solidFill>
                <a:latin typeface="Trebuchet MS"/>
                <a:cs typeface="Trebuchet MS"/>
              </a:rPr>
              <a:t>pret</a:t>
            </a:r>
            <a:r>
              <a:rPr sz="1550" spc="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autortiesībām</a:t>
            </a:r>
            <a:r>
              <a:rPr sz="1550" spc="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r>
              <a:rPr sz="1550" spc="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blakustiesībām;</a:t>
            </a:r>
            <a:r>
              <a:rPr sz="1550" spc="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nelikumīgas</a:t>
            </a:r>
            <a:r>
              <a:rPr sz="1550" spc="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informācijas</a:t>
            </a:r>
            <a:r>
              <a:rPr sz="1550" spc="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aprites</a:t>
            </a:r>
            <a:r>
              <a:rPr sz="1550" spc="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noziegumi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33724" y="8848748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285750"/>
                </a:moveTo>
                <a:lnTo>
                  <a:pt x="97710" y="278464"/>
                </a:lnTo>
                <a:lnTo>
                  <a:pt x="58489" y="258179"/>
                </a:lnTo>
                <a:lnTo>
                  <a:pt x="27562" y="227249"/>
                </a:lnTo>
                <a:lnTo>
                  <a:pt x="7282" y="188029"/>
                </a:lnTo>
                <a:lnTo>
                  <a:pt x="0" y="142875"/>
                </a:lnTo>
                <a:lnTo>
                  <a:pt x="7282" y="97710"/>
                </a:lnTo>
                <a:lnTo>
                  <a:pt x="27562" y="58489"/>
                </a:lnTo>
                <a:lnTo>
                  <a:pt x="58489" y="27562"/>
                </a:lnTo>
                <a:lnTo>
                  <a:pt x="97710" y="7282"/>
                </a:lnTo>
                <a:lnTo>
                  <a:pt x="142875" y="0"/>
                </a:lnTo>
                <a:lnTo>
                  <a:pt x="170488" y="2685"/>
                </a:lnTo>
                <a:lnTo>
                  <a:pt x="196292" y="10391"/>
                </a:lnTo>
                <a:lnTo>
                  <a:pt x="219798" y="22595"/>
                </a:lnTo>
                <a:lnTo>
                  <a:pt x="240521" y="38772"/>
                </a:lnTo>
                <a:lnTo>
                  <a:pt x="183835" y="95458"/>
                </a:lnTo>
                <a:lnTo>
                  <a:pt x="92975" y="95458"/>
                </a:lnTo>
                <a:lnTo>
                  <a:pt x="54935" y="133498"/>
                </a:lnTo>
                <a:lnTo>
                  <a:pt x="138419" y="216973"/>
                </a:lnTo>
                <a:lnTo>
                  <a:pt x="263494" y="216973"/>
                </a:lnTo>
                <a:lnTo>
                  <a:pt x="258179" y="227249"/>
                </a:lnTo>
                <a:lnTo>
                  <a:pt x="227249" y="258179"/>
                </a:lnTo>
                <a:lnTo>
                  <a:pt x="188029" y="278464"/>
                </a:lnTo>
                <a:lnTo>
                  <a:pt x="142875" y="285750"/>
                </a:lnTo>
                <a:close/>
              </a:path>
              <a:path w="285750" h="285750">
                <a:moveTo>
                  <a:pt x="263494" y="216973"/>
                </a:moveTo>
                <a:lnTo>
                  <a:pt x="138419" y="216973"/>
                </a:lnTo>
                <a:lnTo>
                  <a:pt x="272444" y="82947"/>
                </a:lnTo>
                <a:lnTo>
                  <a:pt x="278091" y="96997"/>
                </a:lnTo>
                <a:lnTo>
                  <a:pt x="282268" y="111719"/>
                </a:lnTo>
                <a:lnTo>
                  <a:pt x="284860" y="127036"/>
                </a:lnTo>
                <a:lnTo>
                  <a:pt x="285750" y="142875"/>
                </a:lnTo>
                <a:lnTo>
                  <a:pt x="278464" y="188029"/>
                </a:lnTo>
                <a:lnTo>
                  <a:pt x="263494" y="216973"/>
                </a:lnTo>
                <a:close/>
              </a:path>
              <a:path w="285750" h="285750">
                <a:moveTo>
                  <a:pt x="138410" y="140883"/>
                </a:moveTo>
                <a:lnTo>
                  <a:pt x="92975" y="95458"/>
                </a:lnTo>
                <a:lnTo>
                  <a:pt x="183835" y="95458"/>
                </a:lnTo>
                <a:lnTo>
                  <a:pt x="138410" y="140883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3724" y="7287097"/>
            <a:ext cx="1247775" cy="118999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2730161" y="7205685"/>
            <a:ext cx="0" cy="1304925"/>
          </a:xfrm>
          <a:custGeom>
            <a:avLst/>
            <a:gdLst/>
            <a:ahLst/>
            <a:cxnLst/>
            <a:rect l="l" t="t" r="r" b="b"/>
            <a:pathLst>
              <a:path h="1304925">
                <a:moveTo>
                  <a:pt x="0" y="0"/>
                </a:moveTo>
                <a:lnTo>
                  <a:pt x="0" y="1304924"/>
                </a:lnTo>
              </a:path>
            </a:pathLst>
          </a:custGeom>
          <a:ln w="19049">
            <a:solidFill>
              <a:srgbClr val="25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646275" y="7729544"/>
            <a:ext cx="159512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100"/>
              </a:spcBef>
            </a:pPr>
            <a:r>
              <a:rPr sz="1700" spc="-35" dirty="0">
                <a:solidFill>
                  <a:srgbClr val="454545"/>
                </a:solidFill>
                <a:latin typeface="Trebuchet MS"/>
                <a:cs typeface="Trebuchet MS"/>
              </a:rPr>
              <a:t>Atklāti</a:t>
            </a:r>
            <a:r>
              <a:rPr sz="1700" spc="-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54545"/>
                </a:solidFill>
                <a:latin typeface="Trebuchet MS"/>
                <a:cs typeface="Trebuchet MS"/>
              </a:rPr>
              <a:t>minētā </a:t>
            </a:r>
            <a:r>
              <a:rPr sz="1700" spc="-20" dirty="0">
                <a:solidFill>
                  <a:srgbClr val="454545"/>
                </a:solidFill>
                <a:latin typeface="Trebuchet MS"/>
                <a:cs typeface="Trebuchet MS"/>
              </a:rPr>
              <a:t>veida</a:t>
            </a:r>
            <a:r>
              <a:rPr sz="1700" spc="-8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54545"/>
                </a:solidFill>
                <a:latin typeface="Trebuchet MS"/>
                <a:cs typeface="Trebuchet MS"/>
              </a:rPr>
              <a:t>noziegumi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03199" y="7214733"/>
            <a:ext cx="1551305" cy="13252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21690">
              <a:lnSpc>
                <a:spcPts val="2255"/>
              </a:lnSpc>
              <a:spcBef>
                <a:spcPts val="120"/>
              </a:spcBef>
            </a:pPr>
            <a:r>
              <a:rPr sz="2250" spc="55" dirty="0">
                <a:solidFill>
                  <a:srgbClr val="DB5356"/>
                </a:solidFill>
                <a:latin typeface="Trebuchet MS"/>
                <a:cs typeface="Trebuchet MS"/>
              </a:rPr>
              <a:t>(+48)</a:t>
            </a:r>
            <a:endParaRPr sz="2250">
              <a:latin typeface="Trebuchet MS"/>
              <a:cs typeface="Trebuchet MS"/>
            </a:endParaRPr>
          </a:p>
          <a:p>
            <a:pPr marL="12700">
              <a:lnSpc>
                <a:spcPts val="7955"/>
              </a:lnSpc>
            </a:pPr>
            <a:r>
              <a:rPr sz="7000" spc="300" dirty="0">
                <a:solidFill>
                  <a:srgbClr val="DB5356"/>
                </a:solidFill>
                <a:latin typeface="Trebuchet MS"/>
                <a:cs typeface="Trebuchet MS"/>
              </a:rPr>
              <a:t>316</a:t>
            </a:r>
            <a:endParaRPr sz="70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67237" y="7205685"/>
            <a:ext cx="0" cy="1304925"/>
          </a:xfrm>
          <a:custGeom>
            <a:avLst/>
            <a:gdLst/>
            <a:ahLst/>
            <a:cxnLst/>
            <a:rect l="l" t="t" r="r" b="b"/>
            <a:pathLst>
              <a:path h="1304925">
                <a:moveTo>
                  <a:pt x="0" y="0"/>
                </a:moveTo>
                <a:lnTo>
                  <a:pt x="0" y="1304924"/>
                </a:lnTo>
              </a:path>
            </a:pathLst>
          </a:custGeom>
          <a:ln w="19049">
            <a:solidFill>
              <a:srgbClr val="25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40274" y="7214733"/>
            <a:ext cx="1551305" cy="134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50240">
              <a:lnSpc>
                <a:spcPts val="2330"/>
              </a:lnSpc>
              <a:spcBef>
                <a:spcPts val="120"/>
              </a:spcBef>
            </a:pPr>
            <a:r>
              <a:rPr sz="2250" spc="-50" dirty="0">
                <a:solidFill>
                  <a:srgbClr val="DB5356"/>
                </a:solidFill>
                <a:latin typeface="Trebuchet MS"/>
                <a:cs typeface="Trebuchet MS"/>
              </a:rPr>
              <a:t>(-</a:t>
            </a:r>
            <a:r>
              <a:rPr sz="2250" spc="70" dirty="0">
                <a:solidFill>
                  <a:srgbClr val="DB5356"/>
                </a:solidFill>
                <a:latin typeface="Trebuchet MS"/>
                <a:cs typeface="Trebuchet MS"/>
              </a:rPr>
              <a:t>440)</a:t>
            </a:r>
            <a:endParaRPr sz="2250">
              <a:latin typeface="Trebuchet MS"/>
              <a:cs typeface="Trebuchet MS"/>
            </a:endParaRPr>
          </a:p>
          <a:p>
            <a:pPr marL="12700">
              <a:lnSpc>
                <a:spcPts val="8030"/>
              </a:lnSpc>
            </a:pPr>
            <a:r>
              <a:rPr sz="7000" spc="300" dirty="0">
                <a:solidFill>
                  <a:srgbClr val="DB5356"/>
                </a:solidFill>
                <a:latin typeface="Trebuchet MS"/>
                <a:cs typeface="Trebuchet MS"/>
              </a:rPr>
              <a:t>435</a:t>
            </a:r>
            <a:endParaRPr sz="7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64299" y="7729544"/>
            <a:ext cx="598868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100"/>
              </a:spcBef>
            </a:pPr>
            <a:r>
              <a:rPr sz="1700" spc="-10" dirty="0">
                <a:solidFill>
                  <a:srgbClr val="454545"/>
                </a:solidFill>
                <a:latin typeface="Trebuchet MS"/>
                <a:cs typeface="Trebuchet MS"/>
              </a:rPr>
              <a:t>Reģistrēti</a:t>
            </a:r>
            <a:r>
              <a:rPr sz="1700" spc="-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454545"/>
                </a:solidFill>
                <a:latin typeface="Trebuchet MS"/>
                <a:cs typeface="Trebuchet MS"/>
              </a:rPr>
              <a:t>kibernoziegumi,</a:t>
            </a:r>
            <a:r>
              <a:rPr sz="1700" spc="-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454545"/>
                </a:solidFill>
                <a:latin typeface="Trebuchet MS"/>
                <a:cs typeface="Trebuchet MS"/>
              </a:rPr>
              <a:t>kuri</a:t>
            </a:r>
            <a:r>
              <a:rPr sz="1700" spc="-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454545"/>
                </a:solidFill>
                <a:latin typeface="Trebuchet MS"/>
                <a:cs typeface="Trebuchet MS"/>
              </a:rPr>
              <a:t>ieviesti</a:t>
            </a:r>
            <a:r>
              <a:rPr sz="1700" spc="-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54545"/>
                </a:solidFill>
                <a:latin typeface="Trebuchet MS"/>
                <a:cs typeface="Trebuchet MS"/>
              </a:rPr>
              <a:t>Nacionālā</a:t>
            </a:r>
            <a:r>
              <a:rPr sz="1700" spc="-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54545"/>
                </a:solidFill>
                <a:latin typeface="Trebuchet MS"/>
                <a:cs typeface="Trebuchet MS"/>
              </a:rPr>
              <a:t>likumdošanā </a:t>
            </a:r>
            <a:r>
              <a:rPr sz="1700" spc="60" dirty="0">
                <a:solidFill>
                  <a:srgbClr val="454545"/>
                </a:solidFill>
                <a:latin typeface="Trebuchet MS"/>
                <a:cs typeface="Trebuchet MS"/>
              </a:rPr>
              <a:t>saskaņā</a:t>
            </a:r>
            <a:r>
              <a:rPr sz="1700" spc="-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454545"/>
                </a:solidFill>
                <a:latin typeface="Trebuchet MS"/>
                <a:cs typeface="Trebuchet MS"/>
              </a:rPr>
              <a:t>ar</a:t>
            </a:r>
            <a:r>
              <a:rPr sz="1700" spc="-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54545"/>
                </a:solidFill>
                <a:latin typeface="Trebuchet MS"/>
                <a:cs typeface="Trebuchet MS"/>
              </a:rPr>
              <a:t>Budapeštas</a:t>
            </a:r>
            <a:r>
              <a:rPr sz="1700" spc="-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454545"/>
                </a:solidFill>
                <a:latin typeface="Trebuchet MS"/>
                <a:cs typeface="Trebuchet MS"/>
              </a:rPr>
              <a:t>konvenciju</a:t>
            </a:r>
            <a:r>
              <a:rPr sz="1700" spc="-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700" spc="-50" dirty="0">
                <a:solidFill>
                  <a:srgbClr val="454545"/>
                </a:solidFill>
                <a:latin typeface="Trebuchet MS"/>
                <a:cs typeface="Trebuchet MS"/>
              </a:rPr>
              <a:t>“Par</a:t>
            </a:r>
            <a:r>
              <a:rPr sz="1700" spc="-10" dirty="0">
                <a:solidFill>
                  <a:srgbClr val="454545"/>
                </a:solidFill>
                <a:latin typeface="Trebuchet MS"/>
                <a:cs typeface="Trebuchet MS"/>
              </a:rPr>
              <a:t> Kibernoziegumiem”</a:t>
            </a:r>
            <a:endParaRPr sz="17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5758" y="23"/>
            <a:ext cx="1170447" cy="208837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4570075" y="3721989"/>
            <a:ext cx="363220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600"/>
              </a:lnSpc>
              <a:spcBef>
                <a:spcPts val="100"/>
              </a:spcBef>
            </a:pPr>
            <a:r>
              <a:rPr sz="1850" spc="-75" dirty="0">
                <a:solidFill>
                  <a:srgbClr val="DB5356"/>
                </a:solidFill>
                <a:latin typeface="Trebuchet MS"/>
                <a:cs typeface="Trebuchet MS"/>
              </a:rPr>
              <a:t>Projektā</a:t>
            </a:r>
            <a:r>
              <a:rPr sz="1850" spc="-12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850" spc="-55" dirty="0">
                <a:solidFill>
                  <a:srgbClr val="DB5356"/>
                </a:solidFill>
                <a:latin typeface="Trebuchet MS"/>
                <a:cs typeface="Trebuchet MS"/>
              </a:rPr>
              <a:t>piesaistīti</a:t>
            </a:r>
            <a:r>
              <a:rPr sz="1850" spc="-12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850" spc="65" dirty="0">
                <a:solidFill>
                  <a:srgbClr val="DB5356"/>
                </a:solidFill>
                <a:latin typeface="Trebuchet MS"/>
                <a:cs typeface="Trebuchet MS"/>
              </a:rPr>
              <a:t>8</a:t>
            </a:r>
            <a:r>
              <a:rPr sz="1850" spc="-12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850" spc="-85" dirty="0">
                <a:solidFill>
                  <a:srgbClr val="DB5356"/>
                </a:solidFill>
                <a:latin typeface="Trebuchet MS"/>
                <a:cs typeface="Trebuchet MS"/>
              </a:rPr>
              <a:t>lielākie</a:t>
            </a:r>
            <a:r>
              <a:rPr sz="1850" spc="-12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850" spc="-35" dirty="0">
                <a:solidFill>
                  <a:srgbClr val="DB5356"/>
                </a:solidFill>
                <a:latin typeface="Trebuchet MS"/>
                <a:cs typeface="Trebuchet MS"/>
              </a:rPr>
              <a:t>Latvijas </a:t>
            </a:r>
            <a:r>
              <a:rPr sz="1850" spc="-90" dirty="0">
                <a:solidFill>
                  <a:srgbClr val="DB5356"/>
                </a:solidFill>
                <a:latin typeface="Trebuchet MS"/>
                <a:cs typeface="Trebuchet MS"/>
              </a:rPr>
              <a:t>interneta</a:t>
            </a:r>
            <a:r>
              <a:rPr sz="1850" spc="-11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850" spc="-60" dirty="0">
                <a:solidFill>
                  <a:srgbClr val="DB5356"/>
                </a:solidFill>
                <a:latin typeface="Trebuchet MS"/>
                <a:cs typeface="Trebuchet MS"/>
              </a:rPr>
              <a:t>pakalpojumu</a:t>
            </a:r>
            <a:r>
              <a:rPr sz="1850" spc="-10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850" spc="-10" dirty="0">
                <a:solidFill>
                  <a:srgbClr val="DB5356"/>
                </a:solidFill>
                <a:latin typeface="Trebuchet MS"/>
                <a:cs typeface="Trebuchet MS"/>
              </a:rPr>
              <a:t>sniedzēji, </a:t>
            </a:r>
            <a:r>
              <a:rPr sz="1850" spc="-70" dirty="0">
                <a:solidFill>
                  <a:srgbClr val="DB5356"/>
                </a:solidFill>
                <a:latin typeface="Trebuchet MS"/>
                <a:cs typeface="Trebuchet MS"/>
              </a:rPr>
              <a:t>kuri</a:t>
            </a:r>
            <a:r>
              <a:rPr sz="1850" spc="-15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850" dirty="0">
                <a:solidFill>
                  <a:srgbClr val="DB5356"/>
                </a:solidFill>
                <a:latin typeface="Trebuchet MS"/>
                <a:cs typeface="Trebuchet MS"/>
              </a:rPr>
              <a:t>nosedz</a:t>
            </a:r>
            <a:r>
              <a:rPr sz="1850" spc="-15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850" spc="-60" dirty="0">
                <a:solidFill>
                  <a:srgbClr val="DB5356"/>
                </a:solidFill>
                <a:latin typeface="Trebuchet MS"/>
                <a:cs typeface="Trebuchet MS"/>
              </a:rPr>
              <a:t>vairāk</a:t>
            </a:r>
            <a:r>
              <a:rPr sz="1850" spc="-14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850" spc="-10" dirty="0">
                <a:solidFill>
                  <a:srgbClr val="DB5356"/>
                </a:solidFill>
                <a:latin typeface="Trebuchet MS"/>
                <a:cs typeface="Trebuchet MS"/>
              </a:rPr>
              <a:t>kā</a:t>
            </a:r>
            <a:r>
              <a:rPr sz="1850" spc="-15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850" spc="65" dirty="0">
                <a:solidFill>
                  <a:srgbClr val="DB5356"/>
                </a:solidFill>
                <a:latin typeface="Trebuchet MS"/>
                <a:cs typeface="Trebuchet MS"/>
              </a:rPr>
              <a:t>2</a:t>
            </a:r>
            <a:r>
              <a:rPr sz="1850" spc="-15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850" spc="-10" dirty="0">
                <a:solidFill>
                  <a:srgbClr val="DB5356"/>
                </a:solidFill>
                <a:latin typeface="Trebuchet MS"/>
                <a:cs typeface="Trebuchet MS"/>
              </a:rPr>
              <a:t>miljonus </a:t>
            </a:r>
            <a:r>
              <a:rPr sz="1850" spc="-55" dirty="0">
                <a:solidFill>
                  <a:srgbClr val="DB5356"/>
                </a:solidFill>
                <a:latin typeface="Trebuchet MS"/>
                <a:cs typeface="Trebuchet MS"/>
              </a:rPr>
              <a:t>Latvijas</a:t>
            </a:r>
            <a:r>
              <a:rPr sz="1850" spc="-17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850" spc="-10" dirty="0">
                <a:solidFill>
                  <a:srgbClr val="DB5356"/>
                </a:solidFill>
                <a:latin typeface="Trebuchet MS"/>
                <a:cs typeface="Trebuchet MS"/>
              </a:rPr>
              <a:t>abonentu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715874" y="3651075"/>
            <a:ext cx="1724660" cy="1485900"/>
          </a:xfrm>
          <a:custGeom>
            <a:avLst/>
            <a:gdLst/>
            <a:ahLst/>
            <a:cxnLst/>
            <a:rect l="l" t="t" r="r" b="b"/>
            <a:pathLst>
              <a:path w="1724659" h="1485900">
                <a:moveTo>
                  <a:pt x="623591" y="177800"/>
                </a:moveTo>
                <a:lnTo>
                  <a:pt x="557452" y="177800"/>
                </a:lnTo>
                <a:lnTo>
                  <a:pt x="582677" y="139700"/>
                </a:lnTo>
                <a:lnTo>
                  <a:pt x="612714" y="101600"/>
                </a:lnTo>
                <a:lnTo>
                  <a:pt x="646993" y="63500"/>
                </a:lnTo>
                <a:lnTo>
                  <a:pt x="684943" y="38100"/>
                </a:lnTo>
                <a:lnTo>
                  <a:pt x="725990" y="25400"/>
                </a:lnTo>
                <a:lnTo>
                  <a:pt x="769565" y="0"/>
                </a:lnTo>
                <a:lnTo>
                  <a:pt x="912835" y="0"/>
                </a:lnTo>
                <a:lnTo>
                  <a:pt x="961503" y="12700"/>
                </a:lnTo>
                <a:lnTo>
                  <a:pt x="1007478" y="25400"/>
                </a:lnTo>
                <a:lnTo>
                  <a:pt x="1050220" y="50800"/>
                </a:lnTo>
                <a:lnTo>
                  <a:pt x="814656" y="50800"/>
                </a:lnTo>
                <a:lnTo>
                  <a:pt x="769209" y="63500"/>
                </a:lnTo>
                <a:lnTo>
                  <a:pt x="726525" y="88900"/>
                </a:lnTo>
                <a:lnTo>
                  <a:pt x="687458" y="114300"/>
                </a:lnTo>
                <a:lnTo>
                  <a:pt x="652862" y="139700"/>
                </a:lnTo>
                <a:lnTo>
                  <a:pt x="623591" y="177800"/>
                </a:lnTo>
                <a:close/>
              </a:path>
              <a:path w="1724659" h="1485900">
                <a:moveTo>
                  <a:pt x="1149385" y="292100"/>
                </a:moveTo>
                <a:lnTo>
                  <a:pt x="1135001" y="254000"/>
                </a:lnTo>
                <a:lnTo>
                  <a:pt x="1117722" y="203200"/>
                </a:lnTo>
                <a:lnTo>
                  <a:pt x="1094354" y="165100"/>
                </a:lnTo>
                <a:lnTo>
                  <a:pt x="1065535" y="139700"/>
                </a:lnTo>
                <a:lnTo>
                  <a:pt x="1031903" y="101600"/>
                </a:lnTo>
                <a:lnTo>
                  <a:pt x="994096" y="88900"/>
                </a:lnTo>
                <a:lnTo>
                  <a:pt x="952753" y="63500"/>
                </a:lnTo>
                <a:lnTo>
                  <a:pt x="908512" y="50800"/>
                </a:lnTo>
                <a:lnTo>
                  <a:pt x="1050220" y="50800"/>
                </a:lnTo>
                <a:lnTo>
                  <a:pt x="1089193" y="76200"/>
                </a:lnTo>
                <a:lnTo>
                  <a:pt x="1123856" y="114300"/>
                </a:lnTo>
                <a:lnTo>
                  <a:pt x="1153672" y="152400"/>
                </a:lnTo>
                <a:lnTo>
                  <a:pt x="1178101" y="203200"/>
                </a:lnTo>
                <a:lnTo>
                  <a:pt x="1420750" y="203200"/>
                </a:lnTo>
                <a:lnTo>
                  <a:pt x="1454879" y="228600"/>
                </a:lnTo>
                <a:lnTo>
                  <a:pt x="1233809" y="228600"/>
                </a:lnTo>
                <a:lnTo>
                  <a:pt x="1206202" y="241300"/>
                </a:lnTo>
                <a:lnTo>
                  <a:pt x="1181011" y="266700"/>
                </a:lnTo>
                <a:lnTo>
                  <a:pt x="1149385" y="292100"/>
                </a:lnTo>
                <a:close/>
              </a:path>
              <a:path w="1724659" h="1485900">
                <a:moveTo>
                  <a:pt x="1085508" y="1485900"/>
                </a:moveTo>
                <a:lnTo>
                  <a:pt x="638570" y="1485900"/>
                </a:lnTo>
                <a:lnTo>
                  <a:pt x="620292" y="1473200"/>
                </a:lnTo>
                <a:lnTo>
                  <a:pt x="607943" y="1447800"/>
                </a:lnTo>
                <a:lnTo>
                  <a:pt x="603408" y="1435100"/>
                </a:lnTo>
                <a:lnTo>
                  <a:pt x="603408" y="914400"/>
                </a:lnTo>
                <a:lnTo>
                  <a:pt x="211891" y="914400"/>
                </a:lnTo>
                <a:lnTo>
                  <a:pt x="168020" y="901700"/>
                </a:lnTo>
                <a:lnTo>
                  <a:pt x="127697" y="876300"/>
                </a:lnTo>
                <a:lnTo>
                  <a:pt x="91633" y="850900"/>
                </a:lnTo>
                <a:lnTo>
                  <a:pt x="60535" y="825500"/>
                </a:lnTo>
                <a:lnTo>
                  <a:pt x="35115" y="787400"/>
                </a:lnTo>
                <a:lnTo>
                  <a:pt x="16079" y="749300"/>
                </a:lnTo>
                <a:lnTo>
                  <a:pt x="4138" y="698500"/>
                </a:lnTo>
                <a:lnTo>
                  <a:pt x="0" y="660400"/>
                </a:lnTo>
                <a:lnTo>
                  <a:pt x="5164" y="609600"/>
                </a:lnTo>
                <a:lnTo>
                  <a:pt x="19759" y="558800"/>
                </a:lnTo>
                <a:lnTo>
                  <a:pt x="42437" y="520700"/>
                </a:lnTo>
                <a:lnTo>
                  <a:pt x="71850" y="482600"/>
                </a:lnTo>
                <a:lnTo>
                  <a:pt x="106649" y="457200"/>
                </a:lnTo>
                <a:lnTo>
                  <a:pt x="145487" y="431800"/>
                </a:lnTo>
                <a:lnTo>
                  <a:pt x="187016" y="406400"/>
                </a:lnTo>
                <a:lnTo>
                  <a:pt x="229887" y="393700"/>
                </a:lnTo>
                <a:lnTo>
                  <a:pt x="235106" y="355600"/>
                </a:lnTo>
                <a:lnTo>
                  <a:pt x="250088" y="304800"/>
                </a:lnTo>
                <a:lnTo>
                  <a:pt x="273825" y="266700"/>
                </a:lnTo>
                <a:lnTo>
                  <a:pt x="305307" y="228600"/>
                </a:lnTo>
                <a:lnTo>
                  <a:pt x="343524" y="203200"/>
                </a:lnTo>
                <a:lnTo>
                  <a:pt x="387467" y="190500"/>
                </a:lnTo>
                <a:lnTo>
                  <a:pt x="436126" y="165100"/>
                </a:lnTo>
                <a:lnTo>
                  <a:pt x="540199" y="165100"/>
                </a:lnTo>
                <a:lnTo>
                  <a:pt x="557452" y="177800"/>
                </a:lnTo>
                <a:lnTo>
                  <a:pt x="623591" y="177800"/>
                </a:lnTo>
                <a:lnTo>
                  <a:pt x="600499" y="215900"/>
                </a:lnTo>
                <a:lnTo>
                  <a:pt x="594761" y="228600"/>
                </a:lnTo>
                <a:lnTo>
                  <a:pt x="434629" y="228600"/>
                </a:lnTo>
                <a:lnTo>
                  <a:pt x="386490" y="241300"/>
                </a:lnTo>
                <a:lnTo>
                  <a:pt x="345855" y="279400"/>
                </a:lnTo>
                <a:lnTo>
                  <a:pt x="314558" y="304800"/>
                </a:lnTo>
                <a:lnTo>
                  <a:pt x="294435" y="355600"/>
                </a:lnTo>
                <a:lnTo>
                  <a:pt x="287319" y="393700"/>
                </a:lnTo>
                <a:lnTo>
                  <a:pt x="287319" y="406400"/>
                </a:lnTo>
                <a:lnTo>
                  <a:pt x="290174" y="419100"/>
                </a:lnTo>
                <a:lnTo>
                  <a:pt x="295939" y="457200"/>
                </a:lnTo>
                <a:lnTo>
                  <a:pt x="212178" y="457200"/>
                </a:lnTo>
                <a:lnTo>
                  <a:pt x="169725" y="469900"/>
                </a:lnTo>
                <a:lnTo>
                  <a:pt x="132400" y="495300"/>
                </a:lnTo>
                <a:lnTo>
                  <a:pt x="101358" y="533400"/>
                </a:lnTo>
                <a:lnTo>
                  <a:pt x="77754" y="571500"/>
                </a:lnTo>
                <a:lnTo>
                  <a:pt x="62745" y="609600"/>
                </a:lnTo>
                <a:lnTo>
                  <a:pt x="57485" y="660400"/>
                </a:lnTo>
                <a:lnTo>
                  <a:pt x="62745" y="698500"/>
                </a:lnTo>
                <a:lnTo>
                  <a:pt x="77754" y="749300"/>
                </a:lnTo>
                <a:lnTo>
                  <a:pt x="101358" y="774700"/>
                </a:lnTo>
                <a:lnTo>
                  <a:pt x="132400" y="812800"/>
                </a:lnTo>
                <a:lnTo>
                  <a:pt x="169725" y="838200"/>
                </a:lnTo>
                <a:lnTo>
                  <a:pt x="212178" y="850900"/>
                </a:lnTo>
                <a:lnTo>
                  <a:pt x="660894" y="850900"/>
                </a:lnTo>
                <a:lnTo>
                  <a:pt x="660894" y="1257300"/>
                </a:lnTo>
                <a:lnTo>
                  <a:pt x="1120670" y="1257300"/>
                </a:lnTo>
                <a:lnTo>
                  <a:pt x="1120670" y="1320800"/>
                </a:lnTo>
                <a:lnTo>
                  <a:pt x="660894" y="1320800"/>
                </a:lnTo>
                <a:lnTo>
                  <a:pt x="660894" y="1435100"/>
                </a:lnTo>
                <a:lnTo>
                  <a:pt x="1120670" y="1435100"/>
                </a:lnTo>
                <a:lnTo>
                  <a:pt x="1116135" y="1447800"/>
                </a:lnTo>
                <a:lnTo>
                  <a:pt x="1103786" y="1473200"/>
                </a:lnTo>
                <a:lnTo>
                  <a:pt x="1085508" y="1485900"/>
                </a:lnTo>
                <a:close/>
              </a:path>
              <a:path w="1724659" h="1485900">
                <a:moveTo>
                  <a:pt x="1420750" y="203200"/>
                </a:moveTo>
                <a:lnTo>
                  <a:pt x="1178101" y="203200"/>
                </a:lnTo>
                <a:lnTo>
                  <a:pt x="1204944" y="190500"/>
                </a:lnTo>
                <a:lnTo>
                  <a:pt x="1233398" y="177800"/>
                </a:lnTo>
                <a:lnTo>
                  <a:pt x="1262933" y="165100"/>
                </a:lnTo>
                <a:lnTo>
                  <a:pt x="1338764" y="165100"/>
                </a:lnTo>
                <a:lnTo>
                  <a:pt x="1381693" y="177800"/>
                </a:lnTo>
                <a:lnTo>
                  <a:pt x="1420750" y="203200"/>
                </a:lnTo>
                <a:close/>
              </a:path>
              <a:path w="1724659" h="1485900">
                <a:moveTo>
                  <a:pt x="589023" y="241300"/>
                </a:moveTo>
                <a:lnTo>
                  <a:pt x="563163" y="241300"/>
                </a:lnTo>
                <a:lnTo>
                  <a:pt x="545419" y="228600"/>
                </a:lnTo>
                <a:lnTo>
                  <a:pt x="594761" y="228600"/>
                </a:lnTo>
                <a:lnTo>
                  <a:pt x="589023" y="241300"/>
                </a:lnTo>
                <a:close/>
              </a:path>
              <a:path w="1724659" h="1485900">
                <a:moveTo>
                  <a:pt x="1637195" y="850900"/>
                </a:moveTo>
                <a:lnTo>
                  <a:pt x="1496846" y="850900"/>
                </a:lnTo>
                <a:lnTo>
                  <a:pt x="1565980" y="825500"/>
                </a:lnTo>
                <a:lnTo>
                  <a:pt x="1635114" y="762000"/>
                </a:lnTo>
                <a:lnTo>
                  <a:pt x="1666539" y="622300"/>
                </a:lnTo>
                <a:lnTo>
                  <a:pt x="1662093" y="584200"/>
                </a:lnTo>
                <a:lnTo>
                  <a:pt x="1649256" y="533400"/>
                </a:lnTo>
                <a:lnTo>
                  <a:pt x="1628782" y="495300"/>
                </a:lnTo>
                <a:lnTo>
                  <a:pt x="1601423" y="469900"/>
                </a:lnTo>
                <a:lnTo>
                  <a:pt x="1567933" y="431800"/>
                </a:lnTo>
                <a:lnTo>
                  <a:pt x="1529064" y="419100"/>
                </a:lnTo>
                <a:lnTo>
                  <a:pt x="1485570" y="406400"/>
                </a:lnTo>
                <a:lnTo>
                  <a:pt x="1465475" y="393700"/>
                </a:lnTo>
                <a:lnTo>
                  <a:pt x="1465475" y="381000"/>
                </a:lnTo>
                <a:lnTo>
                  <a:pt x="1451688" y="330200"/>
                </a:lnTo>
                <a:lnTo>
                  <a:pt x="1425480" y="279400"/>
                </a:lnTo>
                <a:lnTo>
                  <a:pt x="1388925" y="254000"/>
                </a:lnTo>
                <a:lnTo>
                  <a:pt x="1344098" y="228600"/>
                </a:lnTo>
                <a:lnTo>
                  <a:pt x="1454879" y="228600"/>
                </a:lnTo>
                <a:lnTo>
                  <a:pt x="1483024" y="266700"/>
                </a:lnTo>
                <a:lnTo>
                  <a:pt x="1504130" y="304800"/>
                </a:lnTo>
                <a:lnTo>
                  <a:pt x="1517142" y="355600"/>
                </a:lnTo>
                <a:lnTo>
                  <a:pt x="1560680" y="368300"/>
                </a:lnTo>
                <a:lnTo>
                  <a:pt x="1600380" y="393700"/>
                </a:lnTo>
                <a:lnTo>
                  <a:pt x="1635637" y="419100"/>
                </a:lnTo>
                <a:lnTo>
                  <a:pt x="1665845" y="457200"/>
                </a:lnTo>
                <a:lnTo>
                  <a:pt x="1690399" y="495300"/>
                </a:lnTo>
                <a:lnTo>
                  <a:pt x="1708693" y="533400"/>
                </a:lnTo>
                <a:lnTo>
                  <a:pt x="1720121" y="584200"/>
                </a:lnTo>
                <a:lnTo>
                  <a:pt x="1724078" y="622300"/>
                </a:lnTo>
                <a:lnTo>
                  <a:pt x="1721881" y="673100"/>
                </a:lnTo>
                <a:lnTo>
                  <a:pt x="1715115" y="711200"/>
                </a:lnTo>
                <a:lnTo>
                  <a:pt x="1703523" y="749300"/>
                </a:lnTo>
                <a:lnTo>
                  <a:pt x="1686845" y="787400"/>
                </a:lnTo>
                <a:lnTo>
                  <a:pt x="1664822" y="825500"/>
                </a:lnTo>
                <a:lnTo>
                  <a:pt x="1637195" y="850900"/>
                </a:lnTo>
                <a:close/>
              </a:path>
              <a:path w="1724659" h="1485900">
                <a:moveTo>
                  <a:pt x="617793" y="495300"/>
                </a:moveTo>
                <a:lnTo>
                  <a:pt x="577548" y="457200"/>
                </a:lnTo>
                <a:lnTo>
                  <a:pt x="615774" y="419100"/>
                </a:lnTo>
                <a:lnTo>
                  <a:pt x="658314" y="393700"/>
                </a:lnTo>
                <a:lnTo>
                  <a:pt x="704688" y="368300"/>
                </a:lnTo>
                <a:lnTo>
                  <a:pt x="754416" y="355600"/>
                </a:lnTo>
                <a:lnTo>
                  <a:pt x="807018" y="342900"/>
                </a:lnTo>
                <a:lnTo>
                  <a:pt x="917006" y="342900"/>
                </a:lnTo>
                <a:lnTo>
                  <a:pt x="969608" y="355600"/>
                </a:lnTo>
                <a:lnTo>
                  <a:pt x="1019336" y="368300"/>
                </a:lnTo>
                <a:lnTo>
                  <a:pt x="1065710" y="393700"/>
                </a:lnTo>
                <a:lnTo>
                  <a:pt x="862012" y="393700"/>
                </a:lnTo>
                <a:lnTo>
                  <a:pt x="806269" y="406400"/>
                </a:lnTo>
                <a:lnTo>
                  <a:pt x="753285" y="419100"/>
                </a:lnTo>
                <a:lnTo>
                  <a:pt x="703750" y="431800"/>
                </a:lnTo>
                <a:lnTo>
                  <a:pt x="658356" y="457200"/>
                </a:lnTo>
                <a:lnTo>
                  <a:pt x="617793" y="495300"/>
                </a:lnTo>
                <a:close/>
              </a:path>
              <a:path w="1724659" h="1485900">
                <a:moveTo>
                  <a:pt x="1106231" y="495300"/>
                </a:moveTo>
                <a:lnTo>
                  <a:pt x="1065668" y="457200"/>
                </a:lnTo>
                <a:lnTo>
                  <a:pt x="1020274" y="431800"/>
                </a:lnTo>
                <a:lnTo>
                  <a:pt x="970739" y="419100"/>
                </a:lnTo>
                <a:lnTo>
                  <a:pt x="917755" y="406400"/>
                </a:lnTo>
                <a:lnTo>
                  <a:pt x="862012" y="393700"/>
                </a:lnTo>
                <a:lnTo>
                  <a:pt x="1065710" y="393700"/>
                </a:lnTo>
                <a:lnTo>
                  <a:pt x="1108251" y="419100"/>
                </a:lnTo>
                <a:lnTo>
                  <a:pt x="1146476" y="457200"/>
                </a:lnTo>
                <a:lnTo>
                  <a:pt x="1106231" y="495300"/>
                </a:lnTo>
                <a:close/>
              </a:path>
              <a:path w="1724659" h="1485900">
                <a:moveTo>
                  <a:pt x="698230" y="571500"/>
                </a:moveTo>
                <a:lnTo>
                  <a:pt x="657984" y="533400"/>
                </a:lnTo>
                <a:lnTo>
                  <a:pt x="691342" y="508000"/>
                </a:lnTo>
                <a:lnTo>
                  <a:pt x="728980" y="482600"/>
                </a:lnTo>
                <a:lnTo>
                  <a:pt x="770341" y="469900"/>
                </a:lnTo>
                <a:lnTo>
                  <a:pt x="814871" y="457200"/>
                </a:lnTo>
                <a:lnTo>
                  <a:pt x="909153" y="457200"/>
                </a:lnTo>
                <a:lnTo>
                  <a:pt x="953683" y="469900"/>
                </a:lnTo>
                <a:lnTo>
                  <a:pt x="995044" y="482600"/>
                </a:lnTo>
                <a:lnTo>
                  <a:pt x="1032682" y="508000"/>
                </a:lnTo>
                <a:lnTo>
                  <a:pt x="862012" y="508000"/>
                </a:lnTo>
                <a:lnTo>
                  <a:pt x="814192" y="520700"/>
                </a:lnTo>
                <a:lnTo>
                  <a:pt x="770423" y="533400"/>
                </a:lnTo>
                <a:lnTo>
                  <a:pt x="731503" y="546100"/>
                </a:lnTo>
                <a:lnTo>
                  <a:pt x="698230" y="571500"/>
                </a:lnTo>
                <a:close/>
              </a:path>
              <a:path w="1724659" h="1485900">
                <a:moveTo>
                  <a:pt x="1025794" y="571500"/>
                </a:moveTo>
                <a:lnTo>
                  <a:pt x="990907" y="546100"/>
                </a:lnTo>
                <a:lnTo>
                  <a:pt x="951439" y="533400"/>
                </a:lnTo>
                <a:lnTo>
                  <a:pt x="908203" y="520700"/>
                </a:lnTo>
                <a:lnTo>
                  <a:pt x="862012" y="508000"/>
                </a:lnTo>
                <a:lnTo>
                  <a:pt x="1032682" y="508000"/>
                </a:lnTo>
                <a:lnTo>
                  <a:pt x="1066040" y="533400"/>
                </a:lnTo>
                <a:lnTo>
                  <a:pt x="1025794" y="571500"/>
                </a:lnTo>
                <a:close/>
              </a:path>
              <a:path w="1724659" h="1485900">
                <a:moveTo>
                  <a:pt x="781575" y="660400"/>
                </a:moveTo>
                <a:lnTo>
                  <a:pt x="741330" y="622300"/>
                </a:lnTo>
                <a:lnTo>
                  <a:pt x="765430" y="596900"/>
                </a:lnTo>
                <a:lnTo>
                  <a:pt x="794115" y="584200"/>
                </a:lnTo>
                <a:lnTo>
                  <a:pt x="826579" y="571500"/>
                </a:lnTo>
                <a:lnTo>
                  <a:pt x="897445" y="571500"/>
                </a:lnTo>
                <a:lnTo>
                  <a:pt x="929909" y="584200"/>
                </a:lnTo>
                <a:lnTo>
                  <a:pt x="958594" y="596900"/>
                </a:lnTo>
                <a:lnTo>
                  <a:pt x="982694" y="622300"/>
                </a:lnTo>
                <a:lnTo>
                  <a:pt x="838951" y="622300"/>
                </a:lnTo>
                <a:lnTo>
                  <a:pt x="817490" y="635000"/>
                </a:lnTo>
                <a:lnTo>
                  <a:pt x="798182" y="647700"/>
                </a:lnTo>
                <a:lnTo>
                  <a:pt x="781575" y="660400"/>
                </a:lnTo>
                <a:close/>
              </a:path>
              <a:path w="1724659" h="1485900">
                <a:moveTo>
                  <a:pt x="942449" y="660400"/>
                </a:moveTo>
                <a:lnTo>
                  <a:pt x="925842" y="647700"/>
                </a:lnTo>
                <a:lnTo>
                  <a:pt x="906534" y="635000"/>
                </a:lnTo>
                <a:lnTo>
                  <a:pt x="885073" y="622300"/>
                </a:lnTo>
                <a:lnTo>
                  <a:pt x="982694" y="622300"/>
                </a:lnTo>
                <a:lnTo>
                  <a:pt x="942449" y="660400"/>
                </a:lnTo>
                <a:close/>
              </a:path>
              <a:path w="1724659" h="1485900">
                <a:moveTo>
                  <a:pt x="660894" y="850900"/>
                </a:moveTo>
                <a:lnTo>
                  <a:pt x="603408" y="850900"/>
                </a:lnTo>
                <a:lnTo>
                  <a:pt x="603408" y="774700"/>
                </a:lnTo>
                <a:lnTo>
                  <a:pt x="607943" y="749300"/>
                </a:lnTo>
                <a:lnTo>
                  <a:pt x="620292" y="723900"/>
                </a:lnTo>
                <a:lnTo>
                  <a:pt x="638570" y="711200"/>
                </a:lnTo>
                <a:lnTo>
                  <a:pt x="1085454" y="711200"/>
                </a:lnTo>
                <a:lnTo>
                  <a:pt x="1103732" y="723900"/>
                </a:lnTo>
                <a:lnTo>
                  <a:pt x="1116081" y="749300"/>
                </a:lnTo>
                <a:lnTo>
                  <a:pt x="1120616" y="774700"/>
                </a:lnTo>
                <a:lnTo>
                  <a:pt x="660894" y="774700"/>
                </a:lnTo>
                <a:lnTo>
                  <a:pt x="660894" y="850900"/>
                </a:lnTo>
                <a:close/>
              </a:path>
              <a:path w="1724659" h="1485900">
                <a:moveTo>
                  <a:pt x="1120670" y="1257300"/>
                </a:moveTo>
                <a:lnTo>
                  <a:pt x="1063130" y="1257300"/>
                </a:lnTo>
                <a:lnTo>
                  <a:pt x="1063130" y="1054100"/>
                </a:lnTo>
                <a:lnTo>
                  <a:pt x="1063184" y="774700"/>
                </a:lnTo>
                <a:lnTo>
                  <a:pt x="1120616" y="774700"/>
                </a:lnTo>
                <a:lnTo>
                  <a:pt x="1120616" y="850900"/>
                </a:lnTo>
                <a:lnTo>
                  <a:pt x="1637195" y="850900"/>
                </a:lnTo>
                <a:lnTo>
                  <a:pt x="1603706" y="876300"/>
                </a:lnTo>
                <a:lnTo>
                  <a:pt x="1564096" y="901700"/>
                </a:lnTo>
                <a:lnTo>
                  <a:pt x="1518105" y="914400"/>
                </a:lnTo>
                <a:lnTo>
                  <a:pt x="1120670" y="914400"/>
                </a:lnTo>
                <a:lnTo>
                  <a:pt x="1120670" y="1257300"/>
                </a:lnTo>
                <a:close/>
              </a:path>
              <a:path w="1724659" h="1485900">
                <a:moveTo>
                  <a:pt x="1120670" y="1435100"/>
                </a:moveTo>
                <a:lnTo>
                  <a:pt x="1063184" y="1435100"/>
                </a:lnTo>
                <a:lnTo>
                  <a:pt x="1063184" y="1320800"/>
                </a:lnTo>
                <a:lnTo>
                  <a:pt x="1120670" y="1320800"/>
                </a:lnTo>
                <a:lnTo>
                  <a:pt x="1120670" y="1435100"/>
                </a:lnTo>
                <a:close/>
              </a:path>
              <a:path w="1724659" h="1485900">
                <a:moveTo>
                  <a:pt x="885058" y="1358900"/>
                </a:moveTo>
                <a:lnTo>
                  <a:pt x="839020" y="1358900"/>
                </a:lnTo>
                <a:lnTo>
                  <a:pt x="844410" y="1346200"/>
                </a:lnTo>
                <a:lnTo>
                  <a:pt x="879668" y="1346200"/>
                </a:lnTo>
                <a:lnTo>
                  <a:pt x="885058" y="1358900"/>
                </a:lnTo>
                <a:close/>
              </a:path>
              <a:path w="1724659" h="1485900">
                <a:moveTo>
                  <a:pt x="890052" y="1371600"/>
                </a:moveTo>
                <a:lnTo>
                  <a:pt x="834025" y="1371600"/>
                </a:lnTo>
                <a:lnTo>
                  <a:pt x="836943" y="1358900"/>
                </a:lnTo>
                <a:lnTo>
                  <a:pt x="887135" y="1358900"/>
                </a:lnTo>
                <a:lnTo>
                  <a:pt x="890052" y="1371600"/>
                </a:lnTo>
                <a:close/>
              </a:path>
              <a:path w="1724659" h="1485900">
                <a:moveTo>
                  <a:pt x="890052" y="1384300"/>
                </a:moveTo>
                <a:lnTo>
                  <a:pt x="834025" y="1384300"/>
                </a:lnTo>
                <a:lnTo>
                  <a:pt x="833296" y="1371600"/>
                </a:lnTo>
                <a:lnTo>
                  <a:pt x="890782" y="1371600"/>
                </a:lnTo>
                <a:lnTo>
                  <a:pt x="890052" y="1384300"/>
                </a:lnTo>
                <a:close/>
              </a:path>
              <a:path w="1724659" h="1485900">
                <a:moveTo>
                  <a:pt x="879668" y="1397000"/>
                </a:moveTo>
                <a:lnTo>
                  <a:pt x="844410" y="1397000"/>
                </a:lnTo>
                <a:lnTo>
                  <a:pt x="839020" y="1384300"/>
                </a:lnTo>
                <a:lnTo>
                  <a:pt x="885058" y="1384300"/>
                </a:lnTo>
                <a:lnTo>
                  <a:pt x="879668" y="1397000"/>
                </a:lnTo>
                <a:close/>
              </a:path>
            </a:pathLst>
          </a:custGeom>
          <a:solidFill>
            <a:srgbClr val="DB53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463461" y="2628923"/>
            <a:ext cx="0" cy="3724275"/>
          </a:xfrm>
          <a:custGeom>
            <a:avLst/>
            <a:gdLst/>
            <a:ahLst/>
            <a:cxnLst/>
            <a:rect l="l" t="t" r="r" b="b"/>
            <a:pathLst>
              <a:path h="3724275">
                <a:moveTo>
                  <a:pt x="0" y="3724274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62512" y="2628923"/>
            <a:ext cx="0" cy="3724275"/>
          </a:xfrm>
          <a:custGeom>
            <a:avLst/>
            <a:gdLst/>
            <a:ahLst/>
            <a:cxnLst/>
            <a:rect l="l" t="t" r="r" b="b"/>
            <a:pathLst>
              <a:path h="3724275">
                <a:moveTo>
                  <a:pt x="0" y="3724274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0149" y="2914580"/>
            <a:ext cx="2971799" cy="295909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045074" y="2820215"/>
            <a:ext cx="7100570" cy="3244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5"/>
              </a:spcBef>
            </a:pPr>
            <a:r>
              <a:rPr sz="2450" spc="-20" dirty="0">
                <a:solidFill>
                  <a:srgbClr val="DB5356"/>
                </a:solidFill>
                <a:latin typeface="Trebuchet MS"/>
                <a:cs typeface="Trebuchet MS"/>
              </a:rPr>
              <a:t>Nacionālā</a:t>
            </a:r>
            <a:r>
              <a:rPr sz="2450" spc="-18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105" dirty="0">
                <a:solidFill>
                  <a:srgbClr val="DB5356"/>
                </a:solidFill>
                <a:latin typeface="Trebuchet MS"/>
                <a:cs typeface="Trebuchet MS"/>
              </a:rPr>
              <a:t>projekta</a:t>
            </a:r>
            <a:r>
              <a:rPr sz="2450" spc="-17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b="1" spc="-155" dirty="0">
                <a:solidFill>
                  <a:srgbClr val="DB5356"/>
                </a:solidFill>
                <a:latin typeface="Trebuchet MS"/>
                <a:cs typeface="Trebuchet MS"/>
              </a:rPr>
              <a:t>"IWOL"</a:t>
            </a:r>
            <a:r>
              <a:rPr sz="2450" b="1" spc="-17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95" dirty="0">
                <a:solidFill>
                  <a:srgbClr val="DB5356"/>
                </a:solidFill>
                <a:latin typeface="Trebuchet MS"/>
                <a:cs typeface="Trebuchet MS"/>
              </a:rPr>
              <a:t>ietvaros,</a:t>
            </a:r>
            <a:r>
              <a:rPr sz="2450" spc="-17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80" dirty="0">
                <a:solidFill>
                  <a:srgbClr val="DB5356"/>
                </a:solidFill>
                <a:latin typeface="Trebuchet MS"/>
                <a:cs typeface="Trebuchet MS"/>
              </a:rPr>
              <a:t>kas</a:t>
            </a:r>
            <a:r>
              <a:rPr sz="2450" spc="-17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10" dirty="0">
                <a:solidFill>
                  <a:srgbClr val="DB5356"/>
                </a:solidFill>
                <a:latin typeface="Trebuchet MS"/>
                <a:cs typeface="Trebuchet MS"/>
              </a:rPr>
              <a:t>paredz domēnu</a:t>
            </a:r>
            <a:r>
              <a:rPr sz="2450" spc="-19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55" dirty="0">
                <a:solidFill>
                  <a:srgbClr val="DB5356"/>
                </a:solidFill>
                <a:latin typeface="Trebuchet MS"/>
                <a:cs typeface="Trebuchet MS"/>
              </a:rPr>
              <a:t>vārdu</a:t>
            </a:r>
            <a:r>
              <a:rPr sz="2450" spc="-19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10" dirty="0">
                <a:solidFill>
                  <a:srgbClr val="DB5356"/>
                </a:solidFill>
                <a:latin typeface="Trebuchet MS"/>
                <a:cs typeface="Trebuchet MS"/>
              </a:rPr>
              <a:t>bloķēšanu</a:t>
            </a:r>
            <a:r>
              <a:rPr sz="2450" spc="-18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60" dirty="0">
                <a:solidFill>
                  <a:srgbClr val="DB5356"/>
                </a:solidFill>
                <a:latin typeface="Trebuchet MS"/>
                <a:cs typeface="Trebuchet MS"/>
              </a:rPr>
              <a:t>Latvijas</a:t>
            </a:r>
            <a:r>
              <a:rPr sz="2450" spc="-19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80" dirty="0">
                <a:solidFill>
                  <a:srgbClr val="DB5356"/>
                </a:solidFill>
                <a:latin typeface="Trebuchet MS"/>
                <a:cs typeface="Trebuchet MS"/>
              </a:rPr>
              <a:t>IP</a:t>
            </a:r>
            <a:r>
              <a:rPr sz="2450" spc="-19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10" dirty="0">
                <a:solidFill>
                  <a:srgbClr val="DB5356"/>
                </a:solidFill>
                <a:latin typeface="Trebuchet MS"/>
                <a:cs typeface="Trebuchet MS"/>
              </a:rPr>
              <a:t>adrešu </a:t>
            </a:r>
            <a:r>
              <a:rPr sz="2450" spc="-50" dirty="0">
                <a:solidFill>
                  <a:srgbClr val="DB5356"/>
                </a:solidFill>
                <a:latin typeface="Trebuchet MS"/>
                <a:cs typeface="Trebuchet MS"/>
              </a:rPr>
              <a:t>segmentā,</a:t>
            </a:r>
            <a:r>
              <a:rPr sz="2450" spc="-16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45" dirty="0">
                <a:solidFill>
                  <a:srgbClr val="DB5356"/>
                </a:solidFill>
                <a:latin typeface="Trebuchet MS"/>
                <a:cs typeface="Trebuchet MS"/>
              </a:rPr>
              <a:t>kuru</a:t>
            </a:r>
            <a:r>
              <a:rPr sz="2450" spc="-16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dirty="0">
                <a:solidFill>
                  <a:srgbClr val="DB5356"/>
                </a:solidFill>
                <a:latin typeface="Trebuchet MS"/>
                <a:cs typeface="Trebuchet MS"/>
              </a:rPr>
              <a:t>saturs</a:t>
            </a:r>
            <a:r>
              <a:rPr sz="2450" spc="-16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120" dirty="0">
                <a:solidFill>
                  <a:srgbClr val="DB5356"/>
                </a:solidFill>
                <a:latin typeface="Trebuchet MS"/>
                <a:cs typeface="Trebuchet MS"/>
              </a:rPr>
              <a:t>ir</a:t>
            </a:r>
            <a:r>
              <a:rPr sz="2450" spc="-16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80" dirty="0">
                <a:solidFill>
                  <a:srgbClr val="DB5356"/>
                </a:solidFill>
                <a:latin typeface="Trebuchet MS"/>
                <a:cs typeface="Trebuchet MS"/>
              </a:rPr>
              <a:t>aizliegts,</a:t>
            </a:r>
            <a:r>
              <a:rPr sz="2450" spc="-16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10" dirty="0">
                <a:solidFill>
                  <a:srgbClr val="DB5356"/>
                </a:solidFill>
                <a:latin typeface="Trebuchet MS"/>
                <a:cs typeface="Trebuchet MS"/>
              </a:rPr>
              <a:t>2022.</a:t>
            </a:r>
            <a:r>
              <a:rPr sz="2450" spc="-16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dirty="0">
                <a:solidFill>
                  <a:srgbClr val="DB5356"/>
                </a:solidFill>
                <a:latin typeface="Trebuchet MS"/>
                <a:cs typeface="Trebuchet MS"/>
              </a:rPr>
              <a:t>gadā</a:t>
            </a:r>
            <a:r>
              <a:rPr sz="2450" spc="-16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10" dirty="0">
                <a:solidFill>
                  <a:srgbClr val="DB5356"/>
                </a:solidFill>
                <a:latin typeface="Trebuchet MS"/>
                <a:cs typeface="Trebuchet MS"/>
              </a:rPr>
              <a:t>bloķēti </a:t>
            </a:r>
            <a:r>
              <a:rPr sz="2450" spc="-60" dirty="0">
                <a:solidFill>
                  <a:srgbClr val="DB5356"/>
                </a:solidFill>
                <a:latin typeface="Trebuchet MS"/>
                <a:cs typeface="Trebuchet MS"/>
              </a:rPr>
              <a:t>vairāk</a:t>
            </a:r>
            <a:r>
              <a:rPr sz="2450" spc="-19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25" dirty="0">
                <a:solidFill>
                  <a:srgbClr val="DB5356"/>
                </a:solidFill>
                <a:latin typeface="Trebuchet MS"/>
                <a:cs typeface="Trebuchet MS"/>
              </a:rPr>
              <a:t>nekā</a:t>
            </a:r>
            <a:r>
              <a:rPr sz="2450" spc="-19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100" dirty="0">
                <a:solidFill>
                  <a:srgbClr val="DB5356"/>
                </a:solidFill>
                <a:latin typeface="Trebuchet MS"/>
                <a:cs typeface="Trebuchet MS"/>
              </a:rPr>
              <a:t>5</a:t>
            </a:r>
            <a:r>
              <a:rPr sz="2450" spc="-19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65" dirty="0">
                <a:solidFill>
                  <a:srgbClr val="DB5356"/>
                </a:solidFill>
                <a:latin typeface="Trebuchet MS"/>
                <a:cs typeface="Trebuchet MS"/>
              </a:rPr>
              <a:t>700</a:t>
            </a:r>
            <a:r>
              <a:rPr sz="2450" spc="-19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65" dirty="0">
                <a:solidFill>
                  <a:srgbClr val="DB5356"/>
                </a:solidFill>
                <a:latin typeface="Trebuchet MS"/>
                <a:cs typeface="Trebuchet MS"/>
              </a:rPr>
              <a:t>000</a:t>
            </a:r>
            <a:r>
              <a:rPr sz="2450" spc="-19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55" dirty="0">
                <a:solidFill>
                  <a:srgbClr val="DB5356"/>
                </a:solidFill>
                <a:latin typeface="Trebuchet MS"/>
                <a:cs typeface="Trebuchet MS"/>
              </a:rPr>
              <a:t>mēģinājumi</a:t>
            </a:r>
            <a:r>
              <a:rPr sz="2450" spc="-19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90" dirty="0">
                <a:solidFill>
                  <a:srgbClr val="DB5356"/>
                </a:solidFill>
                <a:latin typeface="Trebuchet MS"/>
                <a:cs typeface="Trebuchet MS"/>
              </a:rPr>
              <a:t>piekļūt</a:t>
            </a:r>
            <a:r>
              <a:rPr sz="2450" spc="-19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10" dirty="0">
                <a:solidFill>
                  <a:srgbClr val="DB5356"/>
                </a:solidFill>
                <a:latin typeface="Trebuchet MS"/>
                <a:cs typeface="Trebuchet MS"/>
              </a:rPr>
              <a:t>domēniem </a:t>
            </a:r>
            <a:r>
              <a:rPr sz="2450" spc="-70" dirty="0">
                <a:solidFill>
                  <a:srgbClr val="DB5356"/>
                </a:solidFill>
                <a:latin typeface="Trebuchet MS"/>
                <a:cs typeface="Trebuchet MS"/>
              </a:rPr>
              <a:t>(aizliegto</a:t>
            </a:r>
            <a:r>
              <a:rPr sz="2450" spc="-18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80" dirty="0">
                <a:solidFill>
                  <a:srgbClr val="DB5356"/>
                </a:solidFill>
                <a:latin typeface="Trebuchet MS"/>
                <a:cs typeface="Trebuchet MS"/>
              </a:rPr>
              <a:t>vietņu</a:t>
            </a:r>
            <a:r>
              <a:rPr sz="2450" spc="-18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dirty="0">
                <a:solidFill>
                  <a:srgbClr val="DB5356"/>
                </a:solidFill>
                <a:latin typeface="Trebuchet MS"/>
                <a:cs typeface="Trebuchet MS"/>
              </a:rPr>
              <a:t>sarakstā</a:t>
            </a:r>
            <a:r>
              <a:rPr sz="2450" spc="-18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60" dirty="0">
                <a:solidFill>
                  <a:srgbClr val="DB5356"/>
                </a:solidFill>
                <a:latin typeface="Trebuchet MS"/>
                <a:cs typeface="Trebuchet MS"/>
              </a:rPr>
              <a:t>fiksēti</a:t>
            </a:r>
            <a:r>
              <a:rPr sz="2450" spc="-18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60" dirty="0">
                <a:solidFill>
                  <a:srgbClr val="DB5356"/>
                </a:solidFill>
                <a:latin typeface="Trebuchet MS"/>
                <a:cs typeface="Trebuchet MS"/>
              </a:rPr>
              <a:t>vairāk</a:t>
            </a:r>
            <a:r>
              <a:rPr sz="2450" spc="-18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dirty="0">
                <a:solidFill>
                  <a:srgbClr val="DB5356"/>
                </a:solidFill>
                <a:latin typeface="Trebuchet MS"/>
                <a:cs typeface="Trebuchet MS"/>
              </a:rPr>
              <a:t>kā</a:t>
            </a:r>
            <a:r>
              <a:rPr sz="2450" spc="-18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75" dirty="0">
                <a:solidFill>
                  <a:srgbClr val="DB5356"/>
                </a:solidFill>
                <a:latin typeface="Trebuchet MS"/>
                <a:cs typeface="Trebuchet MS"/>
              </a:rPr>
              <a:t>11</a:t>
            </a:r>
            <a:r>
              <a:rPr sz="2450" spc="-18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40" dirty="0">
                <a:solidFill>
                  <a:srgbClr val="DB5356"/>
                </a:solidFill>
                <a:latin typeface="Trebuchet MS"/>
                <a:cs typeface="Trebuchet MS"/>
              </a:rPr>
              <a:t>584 </a:t>
            </a:r>
            <a:r>
              <a:rPr sz="2450" spc="-40" dirty="0">
                <a:solidFill>
                  <a:srgbClr val="DB5356"/>
                </a:solidFill>
                <a:latin typeface="Trebuchet MS"/>
                <a:cs typeface="Trebuchet MS"/>
              </a:rPr>
              <a:t>domēni)</a:t>
            </a:r>
            <a:r>
              <a:rPr sz="2450" spc="-19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60" dirty="0">
                <a:solidFill>
                  <a:srgbClr val="DB5356"/>
                </a:solidFill>
                <a:latin typeface="Trebuchet MS"/>
                <a:cs typeface="Trebuchet MS"/>
              </a:rPr>
              <a:t>ar</a:t>
            </a:r>
            <a:r>
              <a:rPr sz="2450" spc="-19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65" dirty="0">
                <a:solidFill>
                  <a:srgbClr val="DB5356"/>
                </a:solidFill>
                <a:latin typeface="Trebuchet MS"/>
                <a:cs typeface="Trebuchet MS"/>
              </a:rPr>
              <a:t>aizliegto</a:t>
            </a:r>
            <a:r>
              <a:rPr sz="2450" spc="-19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85" dirty="0">
                <a:solidFill>
                  <a:srgbClr val="DB5356"/>
                </a:solidFill>
                <a:latin typeface="Trebuchet MS"/>
                <a:cs typeface="Trebuchet MS"/>
              </a:rPr>
              <a:t>saturu,</a:t>
            </a:r>
            <a:r>
              <a:rPr sz="2450" spc="-19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80" dirty="0">
                <a:solidFill>
                  <a:srgbClr val="DB5356"/>
                </a:solidFill>
                <a:latin typeface="Trebuchet MS"/>
                <a:cs typeface="Trebuchet MS"/>
              </a:rPr>
              <a:t>kas</a:t>
            </a:r>
            <a:r>
              <a:rPr sz="2450" spc="-19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60" dirty="0">
                <a:solidFill>
                  <a:srgbClr val="DB5356"/>
                </a:solidFill>
                <a:latin typeface="Trebuchet MS"/>
                <a:cs typeface="Trebuchet MS"/>
              </a:rPr>
              <a:t>tieši</a:t>
            </a:r>
            <a:r>
              <a:rPr sz="2450" spc="-19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30" dirty="0">
                <a:solidFill>
                  <a:srgbClr val="DB5356"/>
                </a:solidFill>
                <a:latin typeface="Trebuchet MS"/>
                <a:cs typeface="Trebuchet MS"/>
              </a:rPr>
              <a:t>satur</a:t>
            </a:r>
            <a:r>
              <a:rPr sz="2450" spc="-19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10" dirty="0">
                <a:solidFill>
                  <a:srgbClr val="DB5356"/>
                </a:solidFill>
                <a:latin typeface="Trebuchet MS"/>
                <a:cs typeface="Trebuchet MS"/>
              </a:rPr>
              <a:t>bērnu </a:t>
            </a:r>
            <a:r>
              <a:rPr sz="2450" spc="45" dirty="0">
                <a:solidFill>
                  <a:srgbClr val="DB5356"/>
                </a:solidFill>
                <a:latin typeface="Trebuchet MS"/>
                <a:cs typeface="Trebuchet MS"/>
              </a:rPr>
              <a:t>seksuālās</a:t>
            </a:r>
            <a:r>
              <a:rPr sz="2450" spc="-15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dirty="0">
                <a:solidFill>
                  <a:srgbClr val="DB5356"/>
                </a:solidFill>
                <a:latin typeface="Trebuchet MS"/>
                <a:cs typeface="Trebuchet MS"/>
              </a:rPr>
              <a:t>izmantošanas</a:t>
            </a:r>
            <a:r>
              <a:rPr sz="2450" spc="-15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450" spc="-10" dirty="0">
                <a:solidFill>
                  <a:srgbClr val="DB5356"/>
                </a:solidFill>
                <a:latin typeface="Trebuchet MS"/>
                <a:cs typeface="Trebuchet MS"/>
              </a:rPr>
              <a:t>materiālus</a:t>
            </a:r>
            <a:endParaRPr sz="2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2515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Krāpšanas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9225" y="2326604"/>
            <a:ext cx="1463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Krāpšana</a:t>
            </a:r>
            <a:r>
              <a:rPr sz="1200" spc="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(KL</a:t>
            </a:r>
            <a:r>
              <a:rPr sz="1200" spc="6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54545"/>
                </a:solidFill>
                <a:latin typeface="Trebuchet MS"/>
                <a:cs typeface="Trebuchet MS"/>
              </a:rPr>
              <a:t>177.p.)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02532" y="3038151"/>
            <a:ext cx="2620645" cy="389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435"/>
              </a:lnSpc>
              <a:spcBef>
                <a:spcPts val="100"/>
              </a:spcBef>
            </a:pPr>
            <a:r>
              <a:rPr sz="1200" spc="-35" dirty="0">
                <a:solidFill>
                  <a:srgbClr val="454545"/>
                </a:solidFill>
                <a:latin typeface="Trebuchet MS"/>
                <a:cs typeface="Trebuchet MS"/>
              </a:rPr>
              <a:t>t.sk.</a:t>
            </a:r>
            <a:r>
              <a:rPr sz="1200" spc="-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454545"/>
                </a:solidFill>
                <a:latin typeface="Trebuchet MS"/>
                <a:cs typeface="Trebuchet MS"/>
              </a:rPr>
              <a:t>lielā</a:t>
            </a:r>
            <a:r>
              <a:rPr sz="1200" spc="-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apmērā</a:t>
            </a:r>
            <a:r>
              <a:rPr sz="1200" spc="-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54545"/>
                </a:solidFill>
                <a:latin typeface="Trebuchet MS"/>
                <a:cs typeface="Trebuchet MS"/>
              </a:rPr>
              <a:t>vai</a:t>
            </a:r>
            <a:r>
              <a:rPr sz="1200" spc="-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organizētā</a:t>
            </a:r>
            <a:r>
              <a:rPr sz="1200" spc="-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54545"/>
                </a:solidFill>
                <a:latin typeface="Trebuchet MS"/>
                <a:cs typeface="Trebuchet MS"/>
              </a:rPr>
              <a:t>grupā</a:t>
            </a:r>
            <a:endParaRPr sz="1200">
              <a:latin typeface="Trebuchet MS"/>
              <a:cs typeface="Trebuchet MS"/>
            </a:endParaRPr>
          </a:p>
          <a:p>
            <a:pPr marR="5080" algn="r">
              <a:lnSpc>
                <a:spcPts val="1430"/>
              </a:lnSpc>
            </a:pP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(KL</a:t>
            </a:r>
            <a:r>
              <a:rPr sz="1200" spc="-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177.</a:t>
            </a:r>
            <a:r>
              <a:rPr sz="1200" spc="-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454545"/>
                </a:solidFill>
                <a:latin typeface="Trebuchet MS"/>
                <a:cs typeface="Trebuchet MS"/>
              </a:rPr>
              <a:t>p.</a:t>
            </a:r>
            <a:r>
              <a:rPr sz="1200" spc="-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454545"/>
                </a:solidFill>
                <a:latin typeface="Trebuchet MS"/>
                <a:cs typeface="Trebuchet MS"/>
              </a:rPr>
              <a:t>3. </a:t>
            </a:r>
            <a:r>
              <a:rPr sz="1200" spc="-25" dirty="0">
                <a:solidFill>
                  <a:srgbClr val="454545"/>
                </a:solidFill>
                <a:latin typeface="Trebuchet MS"/>
                <a:cs typeface="Trebuchet MS"/>
              </a:rPr>
              <a:t>d.)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9616" y="3840186"/>
            <a:ext cx="2853690" cy="389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435"/>
              </a:lnSpc>
              <a:spcBef>
                <a:spcPts val="100"/>
              </a:spcBef>
            </a:pPr>
            <a:r>
              <a:rPr sz="1200" spc="-10" dirty="0">
                <a:solidFill>
                  <a:srgbClr val="454545"/>
                </a:solidFill>
                <a:latin typeface="Trebuchet MS"/>
                <a:cs typeface="Trebuchet MS"/>
              </a:rPr>
              <a:t>Automatizētā</a:t>
            </a:r>
            <a:r>
              <a:rPr sz="1200" spc="2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54545"/>
                </a:solidFill>
                <a:latin typeface="Trebuchet MS"/>
                <a:cs typeface="Trebuchet MS"/>
              </a:rPr>
              <a:t>datu</a:t>
            </a:r>
            <a:r>
              <a:rPr sz="1200" spc="2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apstrādes</a:t>
            </a:r>
            <a:r>
              <a:rPr sz="1200" spc="2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sistēmā</a:t>
            </a:r>
            <a:r>
              <a:rPr sz="1200" spc="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454545"/>
                </a:solidFill>
                <a:latin typeface="Trebuchet MS"/>
                <a:cs typeface="Trebuchet MS"/>
              </a:rPr>
              <a:t>(KL</a:t>
            </a:r>
            <a:endParaRPr sz="1200">
              <a:latin typeface="Trebuchet MS"/>
              <a:cs typeface="Trebuchet MS"/>
            </a:endParaRPr>
          </a:p>
          <a:p>
            <a:pPr marR="5080" algn="r">
              <a:lnSpc>
                <a:spcPts val="1430"/>
              </a:lnSpc>
            </a:pP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177/1</a:t>
            </a:r>
            <a:r>
              <a:rPr sz="1200" spc="-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454545"/>
                </a:solidFill>
                <a:latin typeface="Trebuchet MS"/>
                <a:cs typeface="Trebuchet MS"/>
              </a:rPr>
              <a:t>p.)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9005" y="4642072"/>
            <a:ext cx="2744470" cy="389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430"/>
              </a:lnSpc>
              <a:spcBef>
                <a:spcPts val="100"/>
              </a:spcBef>
            </a:pP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Piesavināšanās</a:t>
            </a:r>
            <a:r>
              <a:rPr sz="1200" spc="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454545"/>
                </a:solidFill>
                <a:latin typeface="Trebuchet MS"/>
                <a:cs typeface="Trebuchet MS"/>
              </a:rPr>
              <a:t>lielā</a:t>
            </a:r>
            <a:r>
              <a:rPr sz="1200" spc="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apmērā</a:t>
            </a:r>
            <a:r>
              <a:rPr sz="1200" spc="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(KL</a:t>
            </a:r>
            <a:r>
              <a:rPr sz="1200" spc="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179.</a:t>
            </a:r>
            <a:r>
              <a:rPr sz="1200" spc="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454545"/>
                </a:solidFill>
                <a:latin typeface="Trebuchet MS"/>
                <a:cs typeface="Trebuchet MS"/>
              </a:rPr>
              <a:t>p.</a:t>
            </a:r>
            <a:endParaRPr sz="1200">
              <a:latin typeface="Trebuchet MS"/>
              <a:cs typeface="Trebuchet MS"/>
            </a:endParaRPr>
          </a:p>
          <a:p>
            <a:pPr marR="5080" algn="r">
              <a:lnSpc>
                <a:spcPts val="1430"/>
              </a:lnSpc>
            </a:pPr>
            <a:r>
              <a:rPr sz="1200" spc="-30" dirty="0">
                <a:solidFill>
                  <a:srgbClr val="454545"/>
                </a:solidFill>
                <a:latin typeface="Trebuchet MS"/>
                <a:cs typeface="Trebuchet MS"/>
              </a:rPr>
              <a:t>3.</a:t>
            </a:r>
            <a:r>
              <a:rPr sz="1200" spc="-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454545"/>
                </a:solidFill>
                <a:latin typeface="Trebuchet MS"/>
                <a:cs typeface="Trebuchet MS"/>
              </a:rPr>
              <a:t>d.)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3917" y="5534594"/>
            <a:ext cx="1069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454545"/>
                </a:solidFill>
                <a:latin typeface="Trebuchet MS"/>
                <a:cs typeface="Trebuchet MS"/>
              </a:rPr>
              <a:t>KL</a:t>
            </a:r>
            <a:r>
              <a:rPr sz="1200" spc="-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193/1</a:t>
            </a:r>
            <a:r>
              <a:rPr sz="1200" spc="-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54545"/>
                </a:solidFill>
                <a:latin typeface="Trebuchet MS"/>
                <a:cs typeface="Trebuchet MS"/>
              </a:rPr>
              <a:t>pants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81274" y="1809773"/>
            <a:ext cx="7934325" cy="4467225"/>
            <a:chOff x="2581274" y="1809773"/>
            <a:chExt cx="7934325" cy="4467225"/>
          </a:xfrm>
        </p:grpSpPr>
        <p:sp>
          <p:nvSpPr>
            <p:cNvPr id="9" name="object 9"/>
            <p:cNvSpPr/>
            <p:nvPr/>
          </p:nvSpPr>
          <p:spPr>
            <a:xfrm>
              <a:off x="2581262" y="1809775"/>
              <a:ext cx="2933700" cy="4467225"/>
            </a:xfrm>
            <a:custGeom>
              <a:avLst/>
              <a:gdLst/>
              <a:ahLst/>
              <a:cxnLst/>
              <a:rect l="l" t="t" r="r" b="b"/>
              <a:pathLst>
                <a:path w="2933700" h="4467225">
                  <a:moveTo>
                    <a:pt x="2933700" y="0"/>
                  </a:moveTo>
                  <a:lnTo>
                    <a:pt x="2914650" y="0"/>
                  </a:lnTo>
                  <a:lnTo>
                    <a:pt x="2914650" y="228600"/>
                  </a:lnTo>
                  <a:lnTo>
                    <a:pt x="0" y="228600"/>
                  </a:lnTo>
                  <a:lnTo>
                    <a:pt x="0" y="238125"/>
                  </a:lnTo>
                  <a:lnTo>
                    <a:pt x="2914650" y="238125"/>
                  </a:lnTo>
                  <a:lnTo>
                    <a:pt x="2914650" y="1028700"/>
                  </a:lnTo>
                  <a:lnTo>
                    <a:pt x="0" y="1028700"/>
                  </a:lnTo>
                  <a:lnTo>
                    <a:pt x="0" y="1038225"/>
                  </a:lnTo>
                  <a:lnTo>
                    <a:pt x="2914650" y="1038225"/>
                  </a:lnTo>
                  <a:lnTo>
                    <a:pt x="2914650" y="1828800"/>
                  </a:lnTo>
                  <a:lnTo>
                    <a:pt x="0" y="1828800"/>
                  </a:lnTo>
                  <a:lnTo>
                    <a:pt x="0" y="1838325"/>
                  </a:lnTo>
                  <a:lnTo>
                    <a:pt x="2914650" y="1838325"/>
                  </a:lnTo>
                  <a:lnTo>
                    <a:pt x="2914650" y="2638425"/>
                  </a:lnTo>
                  <a:lnTo>
                    <a:pt x="0" y="2638425"/>
                  </a:lnTo>
                  <a:lnTo>
                    <a:pt x="0" y="2647950"/>
                  </a:lnTo>
                  <a:lnTo>
                    <a:pt x="2914650" y="2647950"/>
                  </a:lnTo>
                  <a:lnTo>
                    <a:pt x="2914650" y="3438525"/>
                  </a:lnTo>
                  <a:lnTo>
                    <a:pt x="0" y="3438525"/>
                  </a:lnTo>
                  <a:lnTo>
                    <a:pt x="0" y="3448050"/>
                  </a:lnTo>
                  <a:lnTo>
                    <a:pt x="2914650" y="3448050"/>
                  </a:lnTo>
                  <a:lnTo>
                    <a:pt x="2914650" y="4238625"/>
                  </a:lnTo>
                  <a:lnTo>
                    <a:pt x="0" y="4238625"/>
                  </a:lnTo>
                  <a:lnTo>
                    <a:pt x="0" y="4248150"/>
                  </a:lnTo>
                  <a:lnTo>
                    <a:pt x="2914650" y="4248150"/>
                  </a:lnTo>
                  <a:lnTo>
                    <a:pt x="2914650" y="4467225"/>
                  </a:lnTo>
                  <a:lnTo>
                    <a:pt x="2933700" y="4467225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05437" y="1809775"/>
              <a:ext cx="3124200" cy="4467225"/>
            </a:xfrm>
            <a:custGeom>
              <a:avLst/>
              <a:gdLst/>
              <a:ahLst/>
              <a:cxnLst/>
              <a:rect l="l" t="t" r="r" b="b"/>
              <a:pathLst>
                <a:path w="3124200" h="4467225">
                  <a:moveTo>
                    <a:pt x="9525" y="0"/>
                  </a:moveTo>
                  <a:lnTo>
                    <a:pt x="0" y="0"/>
                  </a:lnTo>
                  <a:lnTo>
                    <a:pt x="0" y="4467225"/>
                  </a:lnTo>
                  <a:lnTo>
                    <a:pt x="9525" y="4467225"/>
                  </a:lnTo>
                  <a:lnTo>
                    <a:pt x="9525" y="0"/>
                  </a:lnTo>
                  <a:close/>
                </a:path>
                <a:path w="3124200" h="4467225">
                  <a:moveTo>
                    <a:pt x="457200" y="498576"/>
                  </a:moveTo>
                  <a:lnTo>
                    <a:pt x="447675" y="498576"/>
                  </a:lnTo>
                  <a:lnTo>
                    <a:pt x="447675" y="542251"/>
                  </a:lnTo>
                  <a:lnTo>
                    <a:pt x="457200" y="542251"/>
                  </a:lnTo>
                  <a:lnTo>
                    <a:pt x="457200" y="498576"/>
                  </a:lnTo>
                  <a:close/>
                </a:path>
                <a:path w="3124200" h="4467225">
                  <a:moveTo>
                    <a:pt x="457200" y="0"/>
                  </a:moveTo>
                  <a:lnTo>
                    <a:pt x="447675" y="0"/>
                  </a:lnTo>
                  <a:lnTo>
                    <a:pt x="447675" y="323850"/>
                  </a:lnTo>
                  <a:lnTo>
                    <a:pt x="457200" y="323850"/>
                  </a:lnTo>
                  <a:lnTo>
                    <a:pt x="457200" y="0"/>
                  </a:lnTo>
                  <a:close/>
                </a:path>
                <a:path w="3124200" h="4467225">
                  <a:moveTo>
                    <a:pt x="904875" y="498576"/>
                  </a:moveTo>
                  <a:lnTo>
                    <a:pt x="895350" y="498576"/>
                  </a:lnTo>
                  <a:lnTo>
                    <a:pt x="895350" y="542251"/>
                  </a:lnTo>
                  <a:lnTo>
                    <a:pt x="904875" y="542251"/>
                  </a:lnTo>
                  <a:lnTo>
                    <a:pt x="904875" y="498576"/>
                  </a:lnTo>
                  <a:close/>
                </a:path>
                <a:path w="3124200" h="4467225">
                  <a:moveTo>
                    <a:pt x="904875" y="0"/>
                  </a:moveTo>
                  <a:lnTo>
                    <a:pt x="895350" y="0"/>
                  </a:lnTo>
                  <a:lnTo>
                    <a:pt x="895350" y="323850"/>
                  </a:lnTo>
                  <a:lnTo>
                    <a:pt x="904875" y="323850"/>
                  </a:lnTo>
                  <a:lnTo>
                    <a:pt x="904875" y="0"/>
                  </a:lnTo>
                  <a:close/>
                </a:path>
                <a:path w="3124200" h="4467225">
                  <a:moveTo>
                    <a:pt x="1343025" y="498576"/>
                  </a:moveTo>
                  <a:lnTo>
                    <a:pt x="1333500" y="498576"/>
                  </a:lnTo>
                  <a:lnTo>
                    <a:pt x="1333500" y="542251"/>
                  </a:lnTo>
                  <a:lnTo>
                    <a:pt x="1343025" y="542251"/>
                  </a:lnTo>
                  <a:lnTo>
                    <a:pt x="1343025" y="498576"/>
                  </a:lnTo>
                  <a:close/>
                </a:path>
                <a:path w="3124200" h="4467225">
                  <a:moveTo>
                    <a:pt x="1343025" y="0"/>
                  </a:moveTo>
                  <a:lnTo>
                    <a:pt x="1333500" y="0"/>
                  </a:lnTo>
                  <a:lnTo>
                    <a:pt x="1333500" y="323850"/>
                  </a:lnTo>
                  <a:lnTo>
                    <a:pt x="1343025" y="323850"/>
                  </a:lnTo>
                  <a:lnTo>
                    <a:pt x="1343025" y="0"/>
                  </a:lnTo>
                  <a:close/>
                </a:path>
                <a:path w="3124200" h="4467225">
                  <a:moveTo>
                    <a:pt x="1790700" y="498576"/>
                  </a:moveTo>
                  <a:lnTo>
                    <a:pt x="1781175" y="498576"/>
                  </a:lnTo>
                  <a:lnTo>
                    <a:pt x="1781175" y="542251"/>
                  </a:lnTo>
                  <a:lnTo>
                    <a:pt x="1790700" y="542251"/>
                  </a:lnTo>
                  <a:lnTo>
                    <a:pt x="1790700" y="498576"/>
                  </a:lnTo>
                  <a:close/>
                </a:path>
                <a:path w="3124200" h="4467225">
                  <a:moveTo>
                    <a:pt x="1790700" y="0"/>
                  </a:moveTo>
                  <a:lnTo>
                    <a:pt x="1781175" y="0"/>
                  </a:lnTo>
                  <a:lnTo>
                    <a:pt x="1781175" y="323850"/>
                  </a:lnTo>
                  <a:lnTo>
                    <a:pt x="1790700" y="323850"/>
                  </a:lnTo>
                  <a:lnTo>
                    <a:pt x="1790700" y="0"/>
                  </a:lnTo>
                  <a:close/>
                </a:path>
                <a:path w="3124200" h="4467225">
                  <a:moveTo>
                    <a:pt x="2238375" y="498576"/>
                  </a:moveTo>
                  <a:lnTo>
                    <a:pt x="2228850" y="498576"/>
                  </a:lnTo>
                  <a:lnTo>
                    <a:pt x="2228850" y="542251"/>
                  </a:lnTo>
                  <a:lnTo>
                    <a:pt x="2238375" y="542251"/>
                  </a:lnTo>
                  <a:lnTo>
                    <a:pt x="2238375" y="498576"/>
                  </a:lnTo>
                  <a:close/>
                </a:path>
                <a:path w="3124200" h="4467225">
                  <a:moveTo>
                    <a:pt x="2238375" y="0"/>
                  </a:moveTo>
                  <a:lnTo>
                    <a:pt x="2228850" y="0"/>
                  </a:lnTo>
                  <a:lnTo>
                    <a:pt x="2228850" y="323850"/>
                  </a:lnTo>
                  <a:lnTo>
                    <a:pt x="2238375" y="323850"/>
                  </a:lnTo>
                  <a:lnTo>
                    <a:pt x="2238375" y="0"/>
                  </a:lnTo>
                  <a:close/>
                </a:path>
                <a:path w="3124200" h="4467225">
                  <a:moveTo>
                    <a:pt x="2686050" y="498576"/>
                  </a:moveTo>
                  <a:lnTo>
                    <a:pt x="2676525" y="498576"/>
                  </a:lnTo>
                  <a:lnTo>
                    <a:pt x="2676525" y="542251"/>
                  </a:lnTo>
                  <a:lnTo>
                    <a:pt x="2686050" y="542251"/>
                  </a:lnTo>
                  <a:lnTo>
                    <a:pt x="2686050" y="498576"/>
                  </a:lnTo>
                  <a:close/>
                </a:path>
                <a:path w="3124200" h="4467225">
                  <a:moveTo>
                    <a:pt x="2686050" y="0"/>
                  </a:moveTo>
                  <a:lnTo>
                    <a:pt x="2676525" y="0"/>
                  </a:lnTo>
                  <a:lnTo>
                    <a:pt x="2676525" y="323850"/>
                  </a:lnTo>
                  <a:lnTo>
                    <a:pt x="2686050" y="323850"/>
                  </a:lnTo>
                  <a:lnTo>
                    <a:pt x="2686050" y="0"/>
                  </a:lnTo>
                  <a:close/>
                </a:path>
                <a:path w="3124200" h="4467225">
                  <a:moveTo>
                    <a:pt x="3124200" y="498576"/>
                  </a:moveTo>
                  <a:lnTo>
                    <a:pt x="3114675" y="498576"/>
                  </a:lnTo>
                  <a:lnTo>
                    <a:pt x="3114675" y="542251"/>
                  </a:lnTo>
                  <a:lnTo>
                    <a:pt x="3124200" y="542251"/>
                  </a:lnTo>
                  <a:lnTo>
                    <a:pt x="3124200" y="498576"/>
                  </a:lnTo>
                  <a:close/>
                </a:path>
                <a:path w="3124200" h="4467225">
                  <a:moveTo>
                    <a:pt x="3124200" y="0"/>
                  </a:moveTo>
                  <a:lnTo>
                    <a:pt x="3114675" y="0"/>
                  </a:lnTo>
                  <a:lnTo>
                    <a:pt x="3114675" y="323850"/>
                  </a:lnTo>
                  <a:lnTo>
                    <a:pt x="3124200" y="323850"/>
                  </a:lnTo>
                  <a:lnTo>
                    <a:pt x="3124200" y="0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14974" y="2133623"/>
              <a:ext cx="3257550" cy="175260"/>
            </a:xfrm>
            <a:custGeom>
              <a:avLst/>
              <a:gdLst/>
              <a:ahLst/>
              <a:cxnLst/>
              <a:rect l="l" t="t" r="r" b="b"/>
              <a:pathLst>
                <a:path w="3257550" h="175260">
                  <a:moveTo>
                    <a:pt x="3257549" y="174715"/>
                  </a:moveTo>
                  <a:lnTo>
                    <a:pt x="0" y="174715"/>
                  </a:lnTo>
                  <a:lnTo>
                    <a:pt x="0" y="0"/>
                  </a:lnTo>
                  <a:lnTo>
                    <a:pt x="3257549" y="0"/>
                  </a:lnTo>
                  <a:lnTo>
                    <a:pt x="3257549" y="174715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53112" y="1809775"/>
              <a:ext cx="4457700" cy="4467225"/>
            </a:xfrm>
            <a:custGeom>
              <a:avLst/>
              <a:gdLst/>
              <a:ahLst/>
              <a:cxnLst/>
              <a:rect l="l" t="t" r="r" b="b"/>
              <a:pathLst>
                <a:path w="4457700" h="4467225">
                  <a:moveTo>
                    <a:pt x="9525" y="716965"/>
                  </a:moveTo>
                  <a:lnTo>
                    <a:pt x="0" y="716965"/>
                  </a:lnTo>
                  <a:lnTo>
                    <a:pt x="0" y="760641"/>
                  </a:lnTo>
                  <a:lnTo>
                    <a:pt x="9525" y="760641"/>
                  </a:lnTo>
                  <a:lnTo>
                    <a:pt x="9525" y="716965"/>
                  </a:lnTo>
                  <a:close/>
                </a:path>
                <a:path w="4457700" h="4467225">
                  <a:moveTo>
                    <a:pt x="457200" y="716965"/>
                  </a:moveTo>
                  <a:lnTo>
                    <a:pt x="447675" y="716965"/>
                  </a:lnTo>
                  <a:lnTo>
                    <a:pt x="447675" y="760641"/>
                  </a:lnTo>
                  <a:lnTo>
                    <a:pt x="457200" y="760641"/>
                  </a:lnTo>
                  <a:lnTo>
                    <a:pt x="457200" y="716965"/>
                  </a:lnTo>
                  <a:close/>
                </a:path>
                <a:path w="4457700" h="4467225">
                  <a:moveTo>
                    <a:pt x="895350" y="716965"/>
                  </a:moveTo>
                  <a:lnTo>
                    <a:pt x="885825" y="716965"/>
                  </a:lnTo>
                  <a:lnTo>
                    <a:pt x="885825" y="760641"/>
                  </a:lnTo>
                  <a:lnTo>
                    <a:pt x="895350" y="760641"/>
                  </a:lnTo>
                  <a:lnTo>
                    <a:pt x="895350" y="716965"/>
                  </a:lnTo>
                  <a:close/>
                </a:path>
                <a:path w="4457700" h="4467225">
                  <a:moveTo>
                    <a:pt x="1343025" y="716965"/>
                  </a:moveTo>
                  <a:lnTo>
                    <a:pt x="1333500" y="716965"/>
                  </a:lnTo>
                  <a:lnTo>
                    <a:pt x="1333500" y="760641"/>
                  </a:lnTo>
                  <a:lnTo>
                    <a:pt x="1343025" y="760641"/>
                  </a:lnTo>
                  <a:lnTo>
                    <a:pt x="1343025" y="716965"/>
                  </a:lnTo>
                  <a:close/>
                </a:path>
                <a:path w="4457700" h="4467225">
                  <a:moveTo>
                    <a:pt x="1790700" y="716965"/>
                  </a:moveTo>
                  <a:lnTo>
                    <a:pt x="1781175" y="716965"/>
                  </a:lnTo>
                  <a:lnTo>
                    <a:pt x="1781175" y="4467225"/>
                  </a:lnTo>
                  <a:lnTo>
                    <a:pt x="1790700" y="4467225"/>
                  </a:lnTo>
                  <a:lnTo>
                    <a:pt x="1790700" y="716965"/>
                  </a:lnTo>
                  <a:close/>
                </a:path>
                <a:path w="4457700" h="4467225">
                  <a:moveTo>
                    <a:pt x="2238375" y="716965"/>
                  </a:moveTo>
                  <a:lnTo>
                    <a:pt x="2228850" y="716965"/>
                  </a:lnTo>
                  <a:lnTo>
                    <a:pt x="2228850" y="4467225"/>
                  </a:lnTo>
                  <a:lnTo>
                    <a:pt x="2238375" y="4467225"/>
                  </a:lnTo>
                  <a:lnTo>
                    <a:pt x="2238375" y="716965"/>
                  </a:lnTo>
                  <a:close/>
                </a:path>
                <a:path w="4457700" h="4467225">
                  <a:moveTo>
                    <a:pt x="2676525" y="716965"/>
                  </a:moveTo>
                  <a:lnTo>
                    <a:pt x="2667000" y="716965"/>
                  </a:lnTo>
                  <a:lnTo>
                    <a:pt x="2667000" y="4467225"/>
                  </a:lnTo>
                  <a:lnTo>
                    <a:pt x="2676525" y="4467225"/>
                  </a:lnTo>
                  <a:lnTo>
                    <a:pt x="2676525" y="716965"/>
                  </a:lnTo>
                  <a:close/>
                </a:path>
                <a:path w="4457700" h="4467225">
                  <a:moveTo>
                    <a:pt x="3124200" y="716965"/>
                  </a:moveTo>
                  <a:lnTo>
                    <a:pt x="3114675" y="716965"/>
                  </a:lnTo>
                  <a:lnTo>
                    <a:pt x="3114675" y="4467225"/>
                  </a:lnTo>
                  <a:lnTo>
                    <a:pt x="3124200" y="4467225"/>
                  </a:lnTo>
                  <a:lnTo>
                    <a:pt x="3124200" y="716965"/>
                  </a:lnTo>
                  <a:close/>
                </a:path>
                <a:path w="4457700" h="4467225">
                  <a:moveTo>
                    <a:pt x="3124200" y="0"/>
                  </a:moveTo>
                  <a:lnTo>
                    <a:pt x="3114675" y="0"/>
                  </a:lnTo>
                  <a:lnTo>
                    <a:pt x="3114675" y="542251"/>
                  </a:lnTo>
                  <a:lnTo>
                    <a:pt x="3124200" y="542251"/>
                  </a:lnTo>
                  <a:lnTo>
                    <a:pt x="3124200" y="0"/>
                  </a:lnTo>
                  <a:close/>
                </a:path>
                <a:path w="4457700" h="4467225">
                  <a:moveTo>
                    <a:pt x="3571875" y="716965"/>
                  </a:moveTo>
                  <a:lnTo>
                    <a:pt x="3562350" y="716965"/>
                  </a:lnTo>
                  <a:lnTo>
                    <a:pt x="3562350" y="4467225"/>
                  </a:lnTo>
                  <a:lnTo>
                    <a:pt x="3571875" y="4467225"/>
                  </a:lnTo>
                  <a:lnTo>
                    <a:pt x="3571875" y="716965"/>
                  </a:lnTo>
                  <a:close/>
                </a:path>
                <a:path w="4457700" h="4467225">
                  <a:moveTo>
                    <a:pt x="3571875" y="0"/>
                  </a:moveTo>
                  <a:lnTo>
                    <a:pt x="3562350" y="0"/>
                  </a:lnTo>
                  <a:lnTo>
                    <a:pt x="3562350" y="542251"/>
                  </a:lnTo>
                  <a:lnTo>
                    <a:pt x="3571875" y="542251"/>
                  </a:lnTo>
                  <a:lnTo>
                    <a:pt x="3571875" y="0"/>
                  </a:lnTo>
                  <a:close/>
                </a:path>
                <a:path w="4457700" h="4467225">
                  <a:moveTo>
                    <a:pt x="4019550" y="716965"/>
                  </a:moveTo>
                  <a:lnTo>
                    <a:pt x="4010025" y="716965"/>
                  </a:lnTo>
                  <a:lnTo>
                    <a:pt x="4010025" y="4467225"/>
                  </a:lnTo>
                  <a:lnTo>
                    <a:pt x="4019550" y="4467225"/>
                  </a:lnTo>
                  <a:lnTo>
                    <a:pt x="4019550" y="716965"/>
                  </a:lnTo>
                  <a:close/>
                </a:path>
                <a:path w="4457700" h="4467225">
                  <a:moveTo>
                    <a:pt x="4019550" y="0"/>
                  </a:moveTo>
                  <a:lnTo>
                    <a:pt x="4010025" y="0"/>
                  </a:lnTo>
                  <a:lnTo>
                    <a:pt x="4010025" y="542251"/>
                  </a:lnTo>
                  <a:lnTo>
                    <a:pt x="4019550" y="542251"/>
                  </a:lnTo>
                  <a:lnTo>
                    <a:pt x="4019550" y="0"/>
                  </a:lnTo>
                  <a:close/>
                </a:path>
                <a:path w="4457700" h="4467225">
                  <a:moveTo>
                    <a:pt x="4457700" y="716965"/>
                  </a:moveTo>
                  <a:lnTo>
                    <a:pt x="4448175" y="716965"/>
                  </a:lnTo>
                  <a:lnTo>
                    <a:pt x="4448175" y="4467225"/>
                  </a:lnTo>
                  <a:lnTo>
                    <a:pt x="4457700" y="4467225"/>
                  </a:lnTo>
                  <a:lnTo>
                    <a:pt x="4457700" y="716965"/>
                  </a:lnTo>
                  <a:close/>
                </a:path>
                <a:path w="4457700" h="4467225">
                  <a:moveTo>
                    <a:pt x="4457700" y="0"/>
                  </a:moveTo>
                  <a:lnTo>
                    <a:pt x="4448175" y="0"/>
                  </a:lnTo>
                  <a:lnTo>
                    <a:pt x="4448175" y="542251"/>
                  </a:lnTo>
                  <a:lnTo>
                    <a:pt x="4457700" y="542251"/>
                  </a:lnTo>
                  <a:lnTo>
                    <a:pt x="4457700" y="0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14974" y="2352018"/>
              <a:ext cx="5000625" cy="175260"/>
            </a:xfrm>
            <a:custGeom>
              <a:avLst/>
              <a:gdLst/>
              <a:ahLst/>
              <a:cxnLst/>
              <a:rect l="l" t="t" r="r" b="b"/>
              <a:pathLst>
                <a:path w="5000625" h="175260">
                  <a:moveTo>
                    <a:pt x="5000624" y="174715"/>
                  </a:moveTo>
                  <a:lnTo>
                    <a:pt x="0" y="174715"/>
                  </a:lnTo>
                  <a:lnTo>
                    <a:pt x="0" y="0"/>
                  </a:lnTo>
                  <a:lnTo>
                    <a:pt x="5000624" y="0"/>
                  </a:lnTo>
                  <a:lnTo>
                    <a:pt x="5000624" y="174715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53112" y="2745130"/>
              <a:ext cx="1343025" cy="3531870"/>
            </a:xfrm>
            <a:custGeom>
              <a:avLst/>
              <a:gdLst/>
              <a:ahLst/>
              <a:cxnLst/>
              <a:rect l="l" t="t" r="r" b="b"/>
              <a:pathLst>
                <a:path w="1343025" h="3531870">
                  <a:moveTo>
                    <a:pt x="9525" y="0"/>
                  </a:moveTo>
                  <a:lnTo>
                    <a:pt x="0" y="0"/>
                  </a:lnTo>
                  <a:lnTo>
                    <a:pt x="0" y="408901"/>
                  </a:lnTo>
                  <a:lnTo>
                    <a:pt x="9525" y="408901"/>
                  </a:lnTo>
                  <a:lnTo>
                    <a:pt x="9525" y="0"/>
                  </a:lnTo>
                  <a:close/>
                </a:path>
                <a:path w="1343025" h="3531870">
                  <a:moveTo>
                    <a:pt x="457200" y="0"/>
                  </a:moveTo>
                  <a:lnTo>
                    <a:pt x="447675" y="0"/>
                  </a:lnTo>
                  <a:lnTo>
                    <a:pt x="447675" y="408901"/>
                  </a:lnTo>
                  <a:lnTo>
                    <a:pt x="457200" y="408901"/>
                  </a:lnTo>
                  <a:lnTo>
                    <a:pt x="457200" y="0"/>
                  </a:lnTo>
                  <a:close/>
                </a:path>
                <a:path w="1343025" h="3531870">
                  <a:moveTo>
                    <a:pt x="895350" y="0"/>
                  </a:moveTo>
                  <a:lnTo>
                    <a:pt x="885825" y="0"/>
                  </a:lnTo>
                  <a:lnTo>
                    <a:pt x="885825" y="408901"/>
                  </a:lnTo>
                  <a:lnTo>
                    <a:pt x="895350" y="408901"/>
                  </a:lnTo>
                  <a:lnTo>
                    <a:pt x="895350" y="0"/>
                  </a:lnTo>
                  <a:close/>
                </a:path>
                <a:path w="1343025" h="3531870">
                  <a:moveTo>
                    <a:pt x="1343025" y="0"/>
                  </a:moveTo>
                  <a:lnTo>
                    <a:pt x="1333500" y="0"/>
                  </a:lnTo>
                  <a:lnTo>
                    <a:pt x="1333500" y="3531870"/>
                  </a:lnTo>
                  <a:lnTo>
                    <a:pt x="1343025" y="3531870"/>
                  </a:lnTo>
                  <a:lnTo>
                    <a:pt x="1343025" y="0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4974" y="2570413"/>
              <a:ext cx="2209800" cy="175260"/>
            </a:xfrm>
            <a:custGeom>
              <a:avLst/>
              <a:gdLst/>
              <a:ahLst/>
              <a:cxnLst/>
              <a:rect l="l" t="t" r="r" b="b"/>
              <a:pathLst>
                <a:path w="2209800" h="175260">
                  <a:moveTo>
                    <a:pt x="2209799" y="174715"/>
                  </a:moveTo>
                  <a:lnTo>
                    <a:pt x="0" y="174715"/>
                  </a:lnTo>
                  <a:lnTo>
                    <a:pt x="0" y="0"/>
                  </a:lnTo>
                  <a:lnTo>
                    <a:pt x="2209799" y="0"/>
                  </a:lnTo>
                  <a:lnTo>
                    <a:pt x="2209799" y="174715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53112" y="3328745"/>
              <a:ext cx="895350" cy="2948305"/>
            </a:xfrm>
            <a:custGeom>
              <a:avLst/>
              <a:gdLst/>
              <a:ahLst/>
              <a:cxnLst/>
              <a:rect l="l" t="t" r="r" b="b"/>
              <a:pathLst>
                <a:path w="895350" h="2948304">
                  <a:moveTo>
                    <a:pt x="9525" y="2406015"/>
                  </a:moveTo>
                  <a:lnTo>
                    <a:pt x="0" y="2406015"/>
                  </a:lnTo>
                  <a:lnTo>
                    <a:pt x="0" y="2948254"/>
                  </a:lnTo>
                  <a:lnTo>
                    <a:pt x="9525" y="2948254"/>
                  </a:lnTo>
                  <a:lnTo>
                    <a:pt x="9525" y="2406015"/>
                  </a:lnTo>
                  <a:close/>
                </a:path>
                <a:path w="895350" h="2948304">
                  <a:moveTo>
                    <a:pt x="9525" y="2187613"/>
                  </a:moveTo>
                  <a:lnTo>
                    <a:pt x="0" y="2187613"/>
                  </a:lnTo>
                  <a:lnTo>
                    <a:pt x="0" y="2231301"/>
                  </a:lnTo>
                  <a:lnTo>
                    <a:pt x="9525" y="2231301"/>
                  </a:lnTo>
                  <a:lnTo>
                    <a:pt x="9525" y="2187613"/>
                  </a:lnTo>
                  <a:close/>
                </a:path>
                <a:path w="895350" h="2948304">
                  <a:moveTo>
                    <a:pt x="9525" y="218389"/>
                  </a:moveTo>
                  <a:lnTo>
                    <a:pt x="0" y="218389"/>
                  </a:lnTo>
                  <a:lnTo>
                    <a:pt x="0" y="2012899"/>
                  </a:lnTo>
                  <a:lnTo>
                    <a:pt x="9525" y="2012899"/>
                  </a:lnTo>
                  <a:lnTo>
                    <a:pt x="9525" y="218389"/>
                  </a:lnTo>
                  <a:close/>
                </a:path>
                <a:path w="895350" h="2948304">
                  <a:moveTo>
                    <a:pt x="9525" y="0"/>
                  </a:moveTo>
                  <a:lnTo>
                    <a:pt x="0" y="0"/>
                  </a:lnTo>
                  <a:lnTo>
                    <a:pt x="0" y="43675"/>
                  </a:lnTo>
                  <a:lnTo>
                    <a:pt x="9525" y="43675"/>
                  </a:lnTo>
                  <a:lnTo>
                    <a:pt x="9525" y="0"/>
                  </a:lnTo>
                  <a:close/>
                </a:path>
                <a:path w="895350" h="2948304">
                  <a:moveTo>
                    <a:pt x="457200" y="2406015"/>
                  </a:moveTo>
                  <a:lnTo>
                    <a:pt x="447675" y="2406015"/>
                  </a:lnTo>
                  <a:lnTo>
                    <a:pt x="447675" y="2948254"/>
                  </a:lnTo>
                  <a:lnTo>
                    <a:pt x="457200" y="2948254"/>
                  </a:lnTo>
                  <a:lnTo>
                    <a:pt x="457200" y="2406015"/>
                  </a:lnTo>
                  <a:close/>
                </a:path>
                <a:path w="895350" h="2948304">
                  <a:moveTo>
                    <a:pt x="457200" y="0"/>
                  </a:moveTo>
                  <a:lnTo>
                    <a:pt x="447675" y="0"/>
                  </a:lnTo>
                  <a:lnTo>
                    <a:pt x="447675" y="2231301"/>
                  </a:lnTo>
                  <a:lnTo>
                    <a:pt x="457200" y="2231301"/>
                  </a:lnTo>
                  <a:lnTo>
                    <a:pt x="457200" y="0"/>
                  </a:lnTo>
                  <a:close/>
                </a:path>
                <a:path w="895350" h="2948304">
                  <a:moveTo>
                    <a:pt x="895350" y="2406015"/>
                  </a:moveTo>
                  <a:lnTo>
                    <a:pt x="885825" y="2406015"/>
                  </a:lnTo>
                  <a:lnTo>
                    <a:pt x="885825" y="2948254"/>
                  </a:lnTo>
                  <a:lnTo>
                    <a:pt x="895350" y="2948254"/>
                  </a:lnTo>
                  <a:lnTo>
                    <a:pt x="895350" y="2406015"/>
                  </a:lnTo>
                  <a:close/>
                </a:path>
                <a:path w="895350" h="2948304">
                  <a:moveTo>
                    <a:pt x="895350" y="0"/>
                  </a:moveTo>
                  <a:lnTo>
                    <a:pt x="885825" y="0"/>
                  </a:lnTo>
                  <a:lnTo>
                    <a:pt x="885825" y="2231301"/>
                  </a:lnTo>
                  <a:lnTo>
                    <a:pt x="895350" y="2231301"/>
                  </a:lnTo>
                  <a:lnTo>
                    <a:pt x="895350" y="0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0848974" y="1809773"/>
            <a:ext cx="9525" cy="4467225"/>
          </a:xfrm>
          <a:custGeom>
            <a:avLst/>
            <a:gdLst/>
            <a:ahLst/>
            <a:cxnLst/>
            <a:rect l="l" t="t" r="r" b="b"/>
            <a:pathLst>
              <a:path w="9525" h="4467225">
                <a:moveTo>
                  <a:pt x="9524" y="4467224"/>
                </a:moveTo>
                <a:lnTo>
                  <a:pt x="0" y="4467224"/>
                </a:lnTo>
                <a:lnTo>
                  <a:pt x="0" y="0"/>
                </a:lnTo>
                <a:lnTo>
                  <a:pt x="9524" y="0"/>
                </a:lnTo>
                <a:lnTo>
                  <a:pt x="9524" y="4467224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14974" y="2112887"/>
            <a:ext cx="32575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solidFill>
                  <a:srgbClr val="FFFFFF"/>
                </a:solidFill>
                <a:latin typeface="Trebuchet MS"/>
                <a:cs typeface="Trebuchet MS"/>
              </a:rPr>
              <a:t>1461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14974" y="2331366"/>
            <a:ext cx="500062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latin typeface="Trebuchet MS"/>
                <a:cs typeface="Trebuchet MS"/>
              </a:rPr>
              <a:t>2244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14974" y="2549697"/>
            <a:ext cx="221932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993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514974" y="3154023"/>
            <a:ext cx="1571625" cy="393700"/>
            <a:chOff x="5514974" y="3154023"/>
            <a:chExt cx="1571625" cy="393700"/>
          </a:xfrm>
        </p:grpSpPr>
        <p:sp>
          <p:nvSpPr>
            <p:cNvPr id="22" name="object 22"/>
            <p:cNvSpPr/>
            <p:nvPr/>
          </p:nvSpPr>
          <p:spPr>
            <a:xfrm>
              <a:off x="5514974" y="3154023"/>
              <a:ext cx="1571625" cy="175260"/>
            </a:xfrm>
            <a:custGeom>
              <a:avLst/>
              <a:gdLst/>
              <a:ahLst/>
              <a:cxnLst/>
              <a:rect l="l" t="t" r="r" b="b"/>
              <a:pathLst>
                <a:path w="1571625" h="175260">
                  <a:moveTo>
                    <a:pt x="1571624" y="174715"/>
                  </a:moveTo>
                  <a:lnTo>
                    <a:pt x="0" y="174715"/>
                  </a:lnTo>
                  <a:lnTo>
                    <a:pt x="0" y="0"/>
                  </a:lnTo>
                  <a:lnTo>
                    <a:pt x="1571624" y="0"/>
                  </a:lnTo>
                  <a:lnTo>
                    <a:pt x="1571624" y="174715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14974" y="3372418"/>
              <a:ext cx="476250" cy="175260"/>
            </a:xfrm>
            <a:custGeom>
              <a:avLst/>
              <a:gdLst/>
              <a:ahLst/>
              <a:cxnLst/>
              <a:rect l="l" t="t" r="r" b="b"/>
              <a:pathLst>
                <a:path w="476250" h="175260">
                  <a:moveTo>
                    <a:pt x="476249" y="174715"/>
                  </a:moveTo>
                  <a:lnTo>
                    <a:pt x="0" y="174715"/>
                  </a:lnTo>
                  <a:lnTo>
                    <a:pt x="0" y="0"/>
                  </a:lnTo>
                  <a:lnTo>
                    <a:pt x="476249" y="0"/>
                  </a:lnTo>
                  <a:lnTo>
                    <a:pt x="476249" y="174715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514974" y="2935628"/>
            <a:ext cx="276225" cy="175260"/>
          </a:xfrm>
          <a:prstGeom prst="rect">
            <a:avLst/>
          </a:prstGeom>
          <a:solidFill>
            <a:srgbClr val="294E66"/>
          </a:solidFill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1195"/>
              </a:lnSpc>
            </a:pPr>
            <a:r>
              <a:rPr sz="1050" spc="-25" dirty="0">
                <a:solidFill>
                  <a:srgbClr val="FFFFFF"/>
                </a:solidFill>
                <a:latin typeface="Trebuchet MS"/>
                <a:cs typeface="Trebuchet MS"/>
              </a:rPr>
              <a:t>124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14974" y="3133401"/>
            <a:ext cx="17767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707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14974" y="3351732"/>
            <a:ext cx="4432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216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514974" y="3737633"/>
            <a:ext cx="171450" cy="611505"/>
            <a:chOff x="5514974" y="3737633"/>
            <a:chExt cx="171450" cy="611505"/>
          </a:xfrm>
        </p:grpSpPr>
        <p:sp>
          <p:nvSpPr>
            <p:cNvPr id="28" name="object 28"/>
            <p:cNvSpPr/>
            <p:nvPr/>
          </p:nvSpPr>
          <p:spPr>
            <a:xfrm>
              <a:off x="5514974" y="3737633"/>
              <a:ext cx="171450" cy="175260"/>
            </a:xfrm>
            <a:custGeom>
              <a:avLst/>
              <a:gdLst/>
              <a:ahLst/>
              <a:cxnLst/>
              <a:rect l="l" t="t" r="r" b="b"/>
              <a:pathLst>
                <a:path w="171450" h="175260">
                  <a:moveTo>
                    <a:pt x="171449" y="174715"/>
                  </a:moveTo>
                  <a:lnTo>
                    <a:pt x="0" y="174715"/>
                  </a:lnTo>
                  <a:lnTo>
                    <a:pt x="0" y="0"/>
                  </a:lnTo>
                  <a:lnTo>
                    <a:pt x="171449" y="0"/>
                  </a:lnTo>
                  <a:lnTo>
                    <a:pt x="171449" y="174715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14974" y="3956028"/>
              <a:ext cx="104775" cy="175260"/>
            </a:xfrm>
            <a:custGeom>
              <a:avLst/>
              <a:gdLst/>
              <a:ahLst/>
              <a:cxnLst/>
              <a:rect l="l" t="t" r="r" b="b"/>
              <a:pathLst>
                <a:path w="104775" h="175260">
                  <a:moveTo>
                    <a:pt x="104774" y="174715"/>
                  </a:moveTo>
                  <a:lnTo>
                    <a:pt x="0" y="174715"/>
                  </a:lnTo>
                  <a:lnTo>
                    <a:pt x="0" y="0"/>
                  </a:lnTo>
                  <a:lnTo>
                    <a:pt x="104774" y="0"/>
                  </a:lnTo>
                  <a:lnTo>
                    <a:pt x="104774" y="174715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14974" y="4174422"/>
              <a:ext cx="38100" cy="175260"/>
            </a:xfrm>
            <a:custGeom>
              <a:avLst/>
              <a:gdLst/>
              <a:ahLst/>
              <a:cxnLst/>
              <a:rect l="l" t="t" r="r" b="b"/>
              <a:pathLst>
                <a:path w="38100" h="175260">
                  <a:moveTo>
                    <a:pt x="38099" y="174715"/>
                  </a:moveTo>
                  <a:lnTo>
                    <a:pt x="0" y="174715"/>
                  </a:lnTo>
                  <a:lnTo>
                    <a:pt x="0" y="0"/>
                  </a:lnTo>
                  <a:lnTo>
                    <a:pt x="38099" y="0"/>
                  </a:lnTo>
                  <a:lnTo>
                    <a:pt x="38099" y="174715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692774" y="3716956"/>
            <a:ext cx="1771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75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514974" y="4539638"/>
            <a:ext cx="123825" cy="611505"/>
            <a:chOff x="5514974" y="4539638"/>
            <a:chExt cx="123825" cy="611505"/>
          </a:xfrm>
        </p:grpSpPr>
        <p:sp>
          <p:nvSpPr>
            <p:cNvPr id="33" name="object 33"/>
            <p:cNvSpPr/>
            <p:nvPr/>
          </p:nvSpPr>
          <p:spPr>
            <a:xfrm>
              <a:off x="5514974" y="4539638"/>
              <a:ext cx="47625" cy="175260"/>
            </a:xfrm>
            <a:custGeom>
              <a:avLst/>
              <a:gdLst/>
              <a:ahLst/>
              <a:cxnLst/>
              <a:rect l="l" t="t" r="r" b="b"/>
              <a:pathLst>
                <a:path w="47625" h="175260">
                  <a:moveTo>
                    <a:pt x="47624" y="174715"/>
                  </a:moveTo>
                  <a:lnTo>
                    <a:pt x="0" y="174715"/>
                  </a:lnTo>
                  <a:lnTo>
                    <a:pt x="0" y="0"/>
                  </a:lnTo>
                  <a:lnTo>
                    <a:pt x="47624" y="0"/>
                  </a:lnTo>
                  <a:lnTo>
                    <a:pt x="47624" y="174715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14974" y="4758033"/>
              <a:ext cx="123825" cy="175260"/>
            </a:xfrm>
            <a:custGeom>
              <a:avLst/>
              <a:gdLst/>
              <a:ahLst/>
              <a:cxnLst/>
              <a:rect l="l" t="t" r="r" b="b"/>
              <a:pathLst>
                <a:path w="123825" h="175260">
                  <a:moveTo>
                    <a:pt x="123824" y="174715"/>
                  </a:moveTo>
                  <a:lnTo>
                    <a:pt x="0" y="174715"/>
                  </a:lnTo>
                  <a:lnTo>
                    <a:pt x="0" y="0"/>
                  </a:lnTo>
                  <a:lnTo>
                    <a:pt x="123824" y="0"/>
                  </a:lnTo>
                  <a:lnTo>
                    <a:pt x="123824" y="174715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14974" y="4976428"/>
              <a:ext cx="76200" cy="175260"/>
            </a:xfrm>
            <a:custGeom>
              <a:avLst/>
              <a:gdLst/>
              <a:ahLst/>
              <a:cxnLst/>
              <a:rect l="l" t="t" r="r" b="b"/>
              <a:pathLst>
                <a:path w="76200" h="175260">
                  <a:moveTo>
                    <a:pt x="76199" y="174715"/>
                  </a:moveTo>
                  <a:lnTo>
                    <a:pt x="0" y="174715"/>
                  </a:lnTo>
                  <a:lnTo>
                    <a:pt x="0" y="0"/>
                  </a:lnTo>
                  <a:lnTo>
                    <a:pt x="76199" y="0"/>
                  </a:lnTo>
                  <a:lnTo>
                    <a:pt x="76199" y="174715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514974" y="3877125"/>
            <a:ext cx="438150" cy="126428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560"/>
              </a:spcBef>
            </a:pPr>
            <a:r>
              <a:rPr sz="1050" spc="-25" dirty="0">
                <a:latin typeface="Trebuchet MS"/>
                <a:cs typeface="Trebuchet MS"/>
              </a:rPr>
              <a:t>47</a:t>
            </a:r>
            <a:endParaRPr sz="1050">
              <a:latin typeface="Trebuchet MS"/>
              <a:cs typeface="Trebuchet MS"/>
            </a:endParaRPr>
          </a:p>
          <a:p>
            <a:pPr marL="56515">
              <a:lnSpc>
                <a:spcPct val="100000"/>
              </a:lnSpc>
              <a:spcBef>
                <a:spcPts val="455"/>
              </a:spcBef>
            </a:pPr>
            <a:r>
              <a:rPr sz="1050" spc="-25" dirty="0">
                <a:latin typeface="Trebuchet MS"/>
                <a:cs typeface="Trebuchet MS"/>
              </a:rPr>
              <a:t>19</a:t>
            </a:r>
            <a:endParaRPr sz="1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rebuchet MS"/>
              <a:cs typeface="Trebuchet MS"/>
            </a:endParaRPr>
          </a:p>
          <a:p>
            <a:pPr marL="66040">
              <a:lnSpc>
                <a:spcPct val="100000"/>
              </a:lnSpc>
            </a:pPr>
            <a:r>
              <a:rPr sz="1050" spc="-25" dirty="0">
                <a:latin typeface="Trebuchet MS"/>
                <a:cs typeface="Trebuchet MS"/>
              </a:rPr>
              <a:t>20</a:t>
            </a:r>
            <a:endParaRPr sz="1050">
              <a:latin typeface="Trebuchet MS"/>
              <a:cs typeface="Trebuchet MS"/>
            </a:endParaRPr>
          </a:p>
          <a:p>
            <a:pPr marL="142240">
              <a:lnSpc>
                <a:spcPct val="100000"/>
              </a:lnSpc>
              <a:spcBef>
                <a:spcPts val="459"/>
              </a:spcBef>
            </a:pPr>
            <a:r>
              <a:rPr sz="1050" spc="-25" dirty="0">
                <a:latin typeface="Trebuchet MS"/>
                <a:cs typeface="Trebuchet MS"/>
              </a:rPr>
              <a:t>56</a:t>
            </a:r>
            <a:endParaRPr sz="1050">
              <a:latin typeface="Trebuchet MS"/>
              <a:cs typeface="Trebuchet MS"/>
            </a:endParaRPr>
          </a:p>
          <a:p>
            <a:pPr marL="94615">
              <a:lnSpc>
                <a:spcPct val="100000"/>
              </a:lnSpc>
              <a:spcBef>
                <a:spcPts val="459"/>
              </a:spcBef>
            </a:pPr>
            <a:r>
              <a:rPr sz="1050" spc="-25" dirty="0">
                <a:latin typeface="Trebuchet MS"/>
                <a:cs typeface="Trebuchet MS"/>
              </a:rPr>
              <a:t>33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514974" y="5341643"/>
            <a:ext cx="1485900" cy="611505"/>
            <a:chOff x="5514974" y="5341643"/>
            <a:chExt cx="1485900" cy="611505"/>
          </a:xfrm>
        </p:grpSpPr>
        <p:sp>
          <p:nvSpPr>
            <p:cNvPr id="38" name="object 38"/>
            <p:cNvSpPr/>
            <p:nvPr/>
          </p:nvSpPr>
          <p:spPr>
            <a:xfrm>
              <a:off x="5514974" y="5341643"/>
              <a:ext cx="838200" cy="175260"/>
            </a:xfrm>
            <a:custGeom>
              <a:avLst/>
              <a:gdLst/>
              <a:ahLst/>
              <a:cxnLst/>
              <a:rect l="l" t="t" r="r" b="b"/>
              <a:pathLst>
                <a:path w="838200" h="175260">
                  <a:moveTo>
                    <a:pt x="838199" y="174715"/>
                  </a:moveTo>
                  <a:lnTo>
                    <a:pt x="0" y="174715"/>
                  </a:lnTo>
                  <a:lnTo>
                    <a:pt x="0" y="0"/>
                  </a:lnTo>
                  <a:lnTo>
                    <a:pt x="838199" y="0"/>
                  </a:lnTo>
                  <a:lnTo>
                    <a:pt x="838199" y="174715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14974" y="5560038"/>
              <a:ext cx="1485900" cy="175260"/>
            </a:xfrm>
            <a:custGeom>
              <a:avLst/>
              <a:gdLst/>
              <a:ahLst/>
              <a:cxnLst/>
              <a:rect l="l" t="t" r="r" b="b"/>
              <a:pathLst>
                <a:path w="1485900" h="175260">
                  <a:moveTo>
                    <a:pt x="1485899" y="174715"/>
                  </a:moveTo>
                  <a:lnTo>
                    <a:pt x="0" y="174715"/>
                  </a:lnTo>
                  <a:lnTo>
                    <a:pt x="0" y="0"/>
                  </a:lnTo>
                  <a:lnTo>
                    <a:pt x="1485899" y="0"/>
                  </a:lnTo>
                  <a:lnTo>
                    <a:pt x="1485899" y="174715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14974" y="5778432"/>
              <a:ext cx="238125" cy="175260"/>
            </a:xfrm>
            <a:custGeom>
              <a:avLst/>
              <a:gdLst/>
              <a:ahLst/>
              <a:cxnLst/>
              <a:rect l="l" t="t" r="r" b="b"/>
              <a:pathLst>
                <a:path w="238125" h="175260">
                  <a:moveTo>
                    <a:pt x="238124" y="174715"/>
                  </a:moveTo>
                  <a:lnTo>
                    <a:pt x="0" y="174715"/>
                  </a:lnTo>
                  <a:lnTo>
                    <a:pt x="0" y="0"/>
                  </a:lnTo>
                  <a:lnTo>
                    <a:pt x="238124" y="0"/>
                  </a:lnTo>
                  <a:lnTo>
                    <a:pt x="238124" y="174715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514974" y="5321025"/>
            <a:ext cx="8382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solidFill>
                  <a:srgbClr val="FFFFFF"/>
                </a:solidFill>
                <a:latin typeface="Trebuchet MS"/>
                <a:cs typeface="Trebuchet MS"/>
              </a:rPr>
              <a:t>375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514974" y="5539356"/>
            <a:ext cx="17767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666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58506" y="5757836"/>
            <a:ext cx="5455920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4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106</a:t>
            </a:r>
            <a:endParaRPr sz="1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287020" algn="l"/>
                <a:tab pos="734695" algn="l"/>
                <a:tab pos="1172845" algn="l"/>
                <a:tab pos="1620520" algn="l"/>
              </a:tabLst>
            </a:pP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0	</a:t>
            </a:r>
            <a:r>
              <a:rPr sz="1200" spc="25" dirty="0">
                <a:solidFill>
                  <a:srgbClr val="454545"/>
                </a:solidFill>
                <a:latin typeface="Trebuchet MS"/>
                <a:cs typeface="Trebuchet MS"/>
              </a:rPr>
              <a:t>200</a:t>
            </a: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	</a:t>
            </a:r>
            <a:r>
              <a:rPr sz="1200" spc="25" dirty="0">
                <a:solidFill>
                  <a:srgbClr val="454545"/>
                </a:solidFill>
                <a:latin typeface="Trebuchet MS"/>
                <a:cs typeface="Trebuchet MS"/>
              </a:rPr>
              <a:t>400</a:t>
            </a: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	</a:t>
            </a:r>
            <a:r>
              <a:rPr sz="1200" spc="25" dirty="0">
                <a:solidFill>
                  <a:srgbClr val="454545"/>
                </a:solidFill>
                <a:latin typeface="Trebuchet MS"/>
                <a:cs typeface="Trebuchet MS"/>
              </a:rPr>
              <a:t>600</a:t>
            </a: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	</a:t>
            </a:r>
            <a:r>
              <a:rPr sz="1200" spc="50" dirty="0">
                <a:solidFill>
                  <a:srgbClr val="454545"/>
                </a:solidFill>
                <a:latin typeface="Trebuchet MS"/>
                <a:cs typeface="Trebuchet MS"/>
              </a:rPr>
              <a:t>800</a:t>
            </a:r>
            <a:r>
              <a:rPr sz="1200" spc="4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454545"/>
                </a:solidFill>
                <a:latin typeface="Trebuchet MS"/>
                <a:cs typeface="Trebuchet MS"/>
              </a:rPr>
              <a:t>1000</a:t>
            </a:r>
            <a:r>
              <a:rPr sz="1200" spc="4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454545"/>
                </a:solidFill>
                <a:latin typeface="Trebuchet MS"/>
                <a:cs typeface="Trebuchet MS"/>
              </a:rPr>
              <a:t>1200</a:t>
            </a:r>
            <a:r>
              <a:rPr sz="1200" spc="3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454545"/>
                </a:solidFill>
                <a:latin typeface="Trebuchet MS"/>
                <a:cs typeface="Trebuchet MS"/>
              </a:rPr>
              <a:t>1400</a:t>
            </a:r>
            <a:r>
              <a:rPr sz="1200" spc="434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454545"/>
                </a:solidFill>
                <a:latin typeface="Trebuchet MS"/>
                <a:cs typeface="Trebuchet MS"/>
              </a:rPr>
              <a:t>1600</a:t>
            </a:r>
            <a:r>
              <a:rPr sz="1200" spc="4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454545"/>
                </a:solidFill>
                <a:latin typeface="Trebuchet MS"/>
                <a:cs typeface="Trebuchet MS"/>
              </a:rPr>
              <a:t>1800</a:t>
            </a:r>
            <a:r>
              <a:rPr sz="1200" spc="4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454545"/>
                </a:solidFill>
                <a:latin typeface="Trebuchet MS"/>
                <a:cs typeface="Trebuchet MS"/>
              </a:rPr>
              <a:t>2000</a:t>
            </a:r>
            <a:r>
              <a:rPr sz="1200" spc="3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454545"/>
                </a:solidFill>
                <a:latin typeface="Trebuchet MS"/>
                <a:cs typeface="Trebuchet MS"/>
              </a:rPr>
              <a:t>2200</a:t>
            </a:r>
            <a:r>
              <a:rPr sz="1200" spc="434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454545"/>
                </a:solidFill>
                <a:latin typeface="Trebuchet MS"/>
                <a:cs typeface="Trebuchet MS"/>
              </a:rPr>
              <a:t>2400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8349" y="6515123"/>
            <a:ext cx="152400" cy="152399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6082853" y="6492898"/>
            <a:ext cx="29845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454545"/>
                </a:solidFill>
                <a:latin typeface="Trebuchet MS"/>
                <a:cs typeface="Trebuchet MS"/>
              </a:rPr>
              <a:t>2022</a:t>
            </a:r>
            <a:endParaRPr sz="950">
              <a:latin typeface="Trebuchet MS"/>
              <a:cs typeface="Trebuchet MS"/>
            </a:endParaRPr>
          </a:p>
        </p:txBody>
      </p:sp>
      <p:pic>
        <p:nvPicPr>
          <p:cNvPr id="46" name="object 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7949" y="6515123"/>
            <a:ext cx="152400" cy="152399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6695876" y="6492898"/>
            <a:ext cx="29845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454545"/>
                </a:solidFill>
                <a:latin typeface="Trebuchet MS"/>
                <a:cs typeface="Trebuchet MS"/>
              </a:rPr>
              <a:t>2021</a:t>
            </a:r>
            <a:endParaRPr sz="950">
              <a:latin typeface="Trebuchet MS"/>
              <a:cs typeface="Trebuchet MS"/>
            </a:endParaRPr>
          </a:p>
        </p:txBody>
      </p:sp>
      <p:pic>
        <p:nvPicPr>
          <p:cNvPr id="48" name="object 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77074" y="6515123"/>
            <a:ext cx="152399" cy="152399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7308899" y="6492898"/>
            <a:ext cx="29845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454545"/>
                </a:solidFill>
                <a:latin typeface="Trebuchet MS"/>
                <a:cs typeface="Trebuchet MS"/>
              </a:rPr>
              <a:t>2020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371724" y="6853260"/>
            <a:ext cx="9124950" cy="0"/>
          </a:xfrm>
          <a:custGeom>
            <a:avLst/>
            <a:gdLst/>
            <a:ahLst/>
            <a:cxnLst/>
            <a:rect l="l" t="t" r="r" b="b"/>
            <a:pathLst>
              <a:path w="9124950">
                <a:moveTo>
                  <a:pt x="0" y="0"/>
                </a:moveTo>
                <a:lnTo>
                  <a:pt x="9124949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001499" y="1814536"/>
            <a:ext cx="0" cy="8553450"/>
          </a:xfrm>
          <a:custGeom>
            <a:avLst/>
            <a:gdLst/>
            <a:ahLst/>
            <a:cxnLst/>
            <a:rect l="l" t="t" r="r" b="b"/>
            <a:pathLst>
              <a:path h="8553450">
                <a:moveTo>
                  <a:pt x="0" y="8553449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3496800" y="1733082"/>
            <a:ext cx="407098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105" dirty="0">
                <a:solidFill>
                  <a:srgbClr val="294E66"/>
                </a:solidFill>
                <a:latin typeface="Trebuchet MS"/>
                <a:cs typeface="Trebuchet MS"/>
              </a:rPr>
              <a:t>Izplatītākie</a:t>
            </a:r>
            <a:r>
              <a:rPr sz="2750" spc="-1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750" dirty="0">
                <a:solidFill>
                  <a:srgbClr val="294E66"/>
                </a:solidFill>
                <a:latin typeface="Trebuchet MS"/>
                <a:cs typeface="Trebuchet MS"/>
              </a:rPr>
              <a:t>krāpšanas</a:t>
            </a:r>
            <a:r>
              <a:rPr sz="2750" spc="-1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750" spc="-40" dirty="0">
                <a:solidFill>
                  <a:srgbClr val="294E66"/>
                </a:solidFill>
                <a:latin typeface="Trebuchet MS"/>
                <a:cs typeface="Trebuchet MS"/>
              </a:rPr>
              <a:t>veidi</a:t>
            </a:r>
            <a:endParaRPr sz="2750">
              <a:latin typeface="Trebuchet MS"/>
              <a:cs typeface="Trebuchet MS"/>
            </a:endParaRPr>
          </a:p>
        </p:txBody>
      </p:sp>
      <p:pic>
        <p:nvPicPr>
          <p:cNvPr id="53" name="object 5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5758" y="23"/>
            <a:ext cx="1170447" cy="2088379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2806699" y="7542829"/>
            <a:ext cx="5859145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noziedzīgie</a:t>
            </a:r>
            <a:r>
              <a:rPr sz="155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nodarījumi</a:t>
            </a:r>
            <a:r>
              <a:rPr sz="155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galvenokārt</a:t>
            </a:r>
            <a:r>
              <a:rPr sz="1550" spc="-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294E66"/>
                </a:solidFill>
                <a:latin typeface="Trebuchet MS"/>
                <a:cs typeface="Trebuchet MS"/>
              </a:rPr>
              <a:t>tiek</a:t>
            </a:r>
            <a:r>
              <a:rPr sz="155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294E66"/>
                </a:solidFill>
                <a:latin typeface="Trebuchet MS"/>
                <a:cs typeface="Trebuchet MS"/>
              </a:rPr>
              <a:t>veikti</a:t>
            </a:r>
            <a:r>
              <a:rPr sz="155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no</a:t>
            </a:r>
            <a:r>
              <a:rPr sz="1550" spc="-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trešajām</a:t>
            </a:r>
            <a:r>
              <a:rPr sz="155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valstīm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371724" y="7543823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285750"/>
                </a:moveTo>
                <a:lnTo>
                  <a:pt x="97710" y="278464"/>
                </a:lnTo>
                <a:lnTo>
                  <a:pt x="58489" y="258179"/>
                </a:lnTo>
                <a:lnTo>
                  <a:pt x="27562" y="227249"/>
                </a:lnTo>
                <a:lnTo>
                  <a:pt x="7282" y="188029"/>
                </a:lnTo>
                <a:lnTo>
                  <a:pt x="0" y="142875"/>
                </a:lnTo>
                <a:lnTo>
                  <a:pt x="7282" y="97710"/>
                </a:lnTo>
                <a:lnTo>
                  <a:pt x="27562" y="58489"/>
                </a:lnTo>
                <a:lnTo>
                  <a:pt x="58489" y="27562"/>
                </a:lnTo>
                <a:lnTo>
                  <a:pt x="97710" y="7282"/>
                </a:lnTo>
                <a:lnTo>
                  <a:pt x="142875" y="0"/>
                </a:lnTo>
                <a:lnTo>
                  <a:pt x="170488" y="2685"/>
                </a:lnTo>
                <a:lnTo>
                  <a:pt x="196292" y="10391"/>
                </a:lnTo>
                <a:lnTo>
                  <a:pt x="219798" y="22595"/>
                </a:lnTo>
                <a:lnTo>
                  <a:pt x="240521" y="38772"/>
                </a:lnTo>
                <a:lnTo>
                  <a:pt x="183835" y="95458"/>
                </a:lnTo>
                <a:lnTo>
                  <a:pt x="92975" y="95458"/>
                </a:lnTo>
                <a:lnTo>
                  <a:pt x="54935" y="133498"/>
                </a:lnTo>
                <a:lnTo>
                  <a:pt x="138419" y="216973"/>
                </a:lnTo>
                <a:lnTo>
                  <a:pt x="263494" y="216973"/>
                </a:lnTo>
                <a:lnTo>
                  <a:pt x="258179" y="227249"/>
                </a:lnTo>
                <a:lnTo>
                  <a:pt x="227249" y="258179"/>
                </a:lnTo>
                <a:lnTo>
                  <a:pt x="188029" y="278464"/>
                </a:lnTo>
                <a:lnTo>
                  <a:pt x="142875" y="285750"/>
                </a:lnTo>
                <a:close/>
              </a:path>
              <a:path w="285750" h="285750">
                <a:moveTo>
                  <a:pt x="263494" y="216973"/>
                </a:moveTo>
                <a:lnTo>
                  <a:pt x="138419" y="216973"/>
                </a:lnTo>
                <a:lnTo>
                  <a:pt x="272444" y="82947"/>
                </a:lnTo>
                <a:lnTo>
                  <a:pt x="278091" y="96997"/>
                </a:lnTo>
                <a:lnTo>
                  <a:pt x="282268" y="111719"/>
                </a:lnTo>
                <a:lnTo>
                  <a:pt x="284860" y="127036"/>
                </a:lnTo>
                <a:lnTo>
                  <a:pt x="285750" y="142875"/>
                </a:lnTo>
                <a:lnTo>
                  <a:pt x="278464" y="188029"/>
                </a:lnTo>
                <a:lnTo>
                  <a:pt x="263494" y="216973"/>
                </a:lnTo>
                <a:close/>
              </a:path>
              <a:path w="285750" h="285750">
                <a:moveTo>
                  <a:pt x="138410" y="140883"/>
                </a:moveTo>
                <a:lnTo>
                  <a:pt x="92975" y="95458"/>
                </a:lnTo>
                <a:lnTo>
                  <a:pt x="183835" y="95458"/>
                </a:lnTo>
                <a:lnTo>
                  <a:pt x="138410" y="140883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806699" y="8184307"/>
            <a:ext cx="8522335" cy="610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900"/>
              </a:lnSpc>
              <a:spcBef>
                <a:spcPts val="95"/>
              </a:spcBef>
            </a:pP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Krāpnieki</a:t>
            </a:r>
            <a:r>
              <a:rPr sz="1550" spc="-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darbojas </a:t>
            </a:r>
            <a:r>
              <a:rPr sz="1550" spc="-40" dirty="0">
                <a:solidFill>
                  <a:srgbClr val="294E66"/>
                </a:solidFill>
                <a:latin typeface="Trebuchet MS"/>
                <a:cs typeface="Trebuchet MS"/>
              </a:rPr>
              <a:t>ļoti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profesionāli,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40" dirty="0">
                <a:solidFill>
                  <a:srgbClr val="294E66"/>
                </a:solidFill>
                <a:latin typeface="Trebuchet MS"/>
                <a:cs typeface="Trebuchet MS"/>
              </a:rPr>
              <a:t>lieto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 banku </a:t>
            </a:r>
            <a:r>
              <a:rPr sz="1550" spc="-35" dirty="0">
                <a:solidFill>
                  <a:srgbClr val="294E66"/>
                </a:solidFill>
                <a:latin typeface="Trebuchet MS"/>
                <a:cs typeface="Trebuchet MS"/>
              </a:rPr>
              <a:t>terminoloģiju,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294E66"/>
                </a:solidFill>
                <a:latin typeface="Trebuchet MS"/>
                <a:cs typeface="Trebuchet MS"/>
              </a:rPr>
              <a:t>imitē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294E66"/>
                </a:solidFill>
                <a:latin typeface="Trebuchet MS"/>
                <a:cs typeface="Trebuchet MS"/>
              </a:rPr>
              <a:t>pārslēgšanos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 no</a:t>
            </a:r>
            <a:r>
              <a:rPr sz="1550" spc="-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nodaļas </a:t>
            </a:r>
            <a:r>
              <a:rPr sz="1550" spc="-25" dirty="0">
                <a:solidFill>
                  <a:srgbClr val="294E66"/>
                </a:solidFill>
                <a:latin typeface="Trebuchet MS"/>
                <a:cs typeface="Trebuchet MS"/>
              </a:rPr>
              <a:t>uz 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nodaļu,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dažreiz</a:t>
            </a:r>
            <a:r>
              <a:rPr sz="1550" spc="-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uzvedas</a:t>
            </a:r>
            <a:r>
              <a:rPr sz="1550" spc="-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40" dirty="0">
                <a:solidFill>
                  <a:srgbClr val="294E66"/>
                </a:solidFill>
                <a:latin typeface="Trebuchet MS"/>
                <a:cs typeface="Trebuchet MS"/>
              </a:rPr>
              <a:t>ļoti</a:t>
            </a:r>
            <a:r>
              <a:rPr sz="1550" spc="-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294E66"/>
                </a:solidFill>
                <a:latin typeface="Trebuchet MS"/>
                <a:cs typeface="Trebuchet MS"/>
              </a:rPr>
              <a:t>uzstājīgi,</a:t>
            </a:r>
            <a:r>
              <a:rPr sz="1550" spc="-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pat</a:t>
            </a:r>
            <a:r>
              <a:rPr sz="1550" spc="-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agresīvi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371724" y="8239148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285750"/>
                </a:moveTo>
                <a:lnTo>
                  <a:pt x="97710" y="278464"/>
                </a:lnTo>
                <a:lnTo>
                  <a:pt x="58489" y="258179"/>
                </a:lnTo>
                <a:lnTo>
                  <a:pt x="27562" y="227249"/>
                </a:lnTo>
                <a:lnTo>
                  <a:pt x="7282" y="188029"/>
                </a:lnTo>
                <a:lnTo>
                  <a:pt x="0" y="142875"/>
                </a:lnTo>
                <a:lnTo>
                  <a:pt x="7282" y="97710"/>
                </a:lnTo>
                <a:lnTo>
                  <a:pt x="27562" y="58489"/>
                </a:lnTo>
                <a:lnTo>
                  <a:pt x="58489" y="27562"/>
                </a:lnTo>
                <a:lnTo>
                  <a:pt x="97710" y="7282"/>
                </a:lnTo>
                <a:lnTo>
                  <a:pt x="142875" y="0"/>
                </a:lnTo>
                <a:lnTo>
                  <a:pt x="170488" y="2685"/>
                </a:lnTo>
                <a:lnTo>
                  <a:pt x="196292" y="10391"/>
                </a:lnTo>
                <a:lnTo>
                  <a:pt x="219798" y="22595"/>
                </a:lnTo>
                <a:lnTo>
                  <a:pt x="240521" y="38772"/>
                </a:lnTo>
                <a:lnTo>
                  <a:pt x="183835" y="95458"/>
                </a:lnTo>
                <a:lnTo>
                  <a:pt x="92975" y="95458"/>
                </a:lnTo>
                <a:lnTo>
                  <a:pt x="54935" y="133498"/>
                </a:lnTo>
                <a:lnTo>
                  <a:pt x="138419" y="216973"/>
                </a:lnTo>
                <a:lnTo>
                  <a:pt x="263494" y="216973"/>
                </a:lnTo>
                <a:lnTo>
                  <a:pt x="258179" y="227249"/>
                </a:lnTo>
                <a:lnTo>
                  <a:pt x="227249" y="258179"/>
                </a:lnTo>
                <a:lnTo>
                  <a:pt x="188029" y="278464"/>
                </a:lnTo>
                <a:lnTo>
                  <a:pt x="142875" y="285750"/>
                </a:lnTo>
                <a:close/>
              </a:path>
              <a:path w="285750" h="285750">
                <a:moveTo>
                  <a:pt x="263494" y="216973"/>
                </a:moveTo>
                <a:lnTo>
                  <a:pt x="138419" y="216973"/>
                </a:lnTo>
                <a:lnTo>
                  <a:pt x="272444" y="82947"/>
                </a:lnTo>
                <a:lnTo>
                  <a:pt x="278091" y="96997"/>
                </a:lnTo>
                <a:lnTo>
                  <a:pt x="282268" y="111719"/>
                </a:lnTo>
                <a:lnTo>
                  <a:pt x="284860" y="127036"/>
                </a:lnTo>
                <a:lnTo>
                  <a:pt x="285750" y="142875"/>
                </a:lnTo>
                <a:lnTo>
                  <a:pt x="278464" y="188029"/>
                </a:lnTo>
                <a:lnTo>
                  <a:pt x="263494" y="216973"/>
                </a:lnTo>
                <a:close/>
              </a:path>
              <a:path w="285750" h="285750">
                <a:moveTo>
                  <a:pt x="138410" y="140883"/>
                </a:moveTo>
                <a:lnTo>
                  <a:pt x="92975" y="95458"/>
                </a:lnTo>
                <a:lnTo>
                  <a:pt x="183835" y="95458"/>
                </a:lnTo>
                <a:lnTo>
                  <a:pt x="138410" y="140883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806699" y="9219229"/>
            <a:ext cx="5379720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spc="55" dirty="0">
                <a:solidFill>
                  <a:srgbClr val="294E66"/>
                </a:solidFill>
                <a:latin typeface="Trebuchet MS"/>
                <a:cs typeface="Trebuchet MS"/>
              </a:rPr>
              <a:t>Riska</a:t>
            </a:r>
            <a:r>
              <a:rPr sz="1550" spc="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grupā</a:t>
            </a:r>
            <a:r>
              <a:rPr sz="1550" spc="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294E66"/>
                </a:solidFill>
                <a:latin typeface="Trebuchet MS"/>
                <a:cs typeface="Trebuchet MS"/>
              </a:rPr>
              <a:t>joprojām</a:t>
            </a:r>
            <a:r>
              <a:rPr sz="1550" spc="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iekļaujami</a:t>
            </a:r>
            <a:r>
              <a:rPr sz="1550" spc="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vecāka</a:t>
            </a:r>
            <a:r>
              <a:rPr sz="1550" spc="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gada</a:t>
            </a:r>
            <a:r>
              <a:rPr sz="1550" spc="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gājuma</a:t>
            </a:r>
            <a:r>
              <a:rPr sz="1550" spc="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cilvēki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371724" y="9220223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285750"/>
                </a:moveTo>
                <a:lnTo>
                  <a:pt x="97710" y="278464"/>
                </a:lnTo>
                <a:lnTo>
                  <a:pt x="58489" y="258179"/>
                </a:lnTo>
                <a:lnTo>
                  <a:pt x="27562" y="227249"/>
                </a:lnTo>
                <a:lnTo>
                  <a:pt x="7282" y="188029"/>
                </a:lnTo>
                <a:lnTo>
                  <a:pt x="0" y="142875"/>
                </a:lnTo>
                <a:lnTo>
                  <a:pt x="7282" y="97710"/>
                </a:lnTo>
                <a:lnTo>
                  <a:pt x="27562" y="58489"/>
                </a:lnTo>
                <a:lnTo>
                  <a:pt x="58489" y="27562"/>
                </a:lnTo>
                <a:lnTo>
                  <a:pt x="97710" y="7282"/>
                </a:lnTo>
                <a:lnTo>
                  <a:pt x="142875" y="0"/>
                </a:lnTo>
                <a:lnTo>
                  <a:pt x="170488" y="2685"/>
                </a:lnTo>
                <a:lnTo>
                  <a:pt x="196292" y="10391"/>
                </a:lnTo>
                <a:lnTo>
                  <a:pt x="219798" y="22595"/>
                </a:lnTo>
                <a:lnTo>
                  <a:pt x="240521" y="38772"/>
                </a:lnTo>
                <a:lnTo>
                  <a:pt x="183835" y="95458"/>
                </a:lnTo>
                <a:lnTo>
                  <a:pt x="92975" y="95458"/>
                </a:lnTo>
                <a:lnTo>
                  <a:pt x="54935" y="133498"/>
                </a:lnTo>
                <a:lnTo>
                  <a:pt x="138419" y="216973"/>
                </a:lnTo>
                <a:lnTo>
                  <a:pt x="263494" y="216973"/>
                </a:lnTo>
                <a:lnTo>
                  <a:pt x="258179" y="227249"/>
                </a:lnTo>
                <a:lnTo>
                  <a:pt x="227249" y="258179"/>
                </a:lnTo>
                <a:lnTo>
                  <a:pt x="188029" y="278464"/>
                </a:lnTo>
                <a:lnTo>
                  <a:pt x="142875" y="285750"/>
                </a:lnTo>
                <a:close/>
              </a:path>
              <a:path w="285750" h="285750">
                <a:moveTo>
                  <a:pt x="263494" y="216973"/>
                </a:moveTo>
                <a:lnTo>
                  <a:pt x="138419" y="216973"/>
                </a:lnTo>
                <a:lnTo>
                  <a:pt x="272444" y="82947"/>
                </a:lnTo>
                <a:lnTo>
                  <a:pt x="278091" y="96997"/>
                </a:lnTo>
                <a:lnTo>
                  <a:pt x="282268" y="111719"/>
                </a:lnTo>
                <a:lnTo>
                  <a:pt x="284860" y="127036"/>
                </a:lnTo>
                <a:lnTo>
                  <a:pt x="285750" y="142875"/>
                </a:lnTo>
                <a:lnTo>
                  <a:pt x="278464" y="188029"/>
                </a:lnTo>
                <a:lnTo>
                  <a:pt x="263494" y="216973"/>
                </a:lnTo>
                <a:close/>
              </a:path>
              <a:path w="285750" h="285750">
                <a:moveTo>
                  <a:pt x="138410" y="140883"/>
                </a:moveTo>
                <a:lnTo>
                  <a:pt x="92975" y="95458"/>
                </a:lnTo>
                <a:lnTo>
                  <a:pt x="183835" y="95458"/>
                </a:lnTo>
                <a:lnTo>
                  <a:pt x="138410" y="140883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3655675" y="3123229"/>
            <a:ext cx="3157220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uzdodoties</a:t>
            </a:r>
            <a:r>
              <a:rPr sz="1550" spc="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par</a:t>
            </a:r>
            <a:r>
              <a:rPr sz="1550" spc="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banku</a:t>
            </a:r>
            <a:r>
              <a:rPr sz="1550" spc="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darbiniekiem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2923043" y="2733698"/>
            <a:ext cx="376555" cy="685800"/>
          </a:xfrm>
          <a:custGeom>
            <a:avLst/>
            <a:gdLst/>
            <a:ahLst/>
            <a:cxnLst/>
            <a:rect l="l" t="t" r="r" b="b"/>
            <a:pathLst>
              <a:path w="376555" h="685800">
                <a:moveTo>
                  <a:pt x="143632" y="685799"/>
                </a:moveTo>
                <a:lnTo>
                  <a:pt x="0" y="685799"/>
                </a:lnTo>
                <a:lnTo>
                  <a:pt x="0" y="131823"/>
                </a:lnTo>
                <a:lnTo>
                  <a:pt x="79467" y="131823"/>
                </a:lnTo>
                <a:lnTo>
                  <a:pt x="78052" y="124987"/>
                </a:lnTo>
                <a:lnTo>
                  <a:pt x="77339" y="118064"/>
                </a:lnTo>
                <a:lnTo>
                  <a:pt x="77323" y="110435"/>
                </a:lnTo>
                <a:lnTo>
                  <a:pt x="86036" y="67348"/>
                </a:lnTo>
                <a:lnTo>
                  <a:pt x="109797" y="32256"/>
                </a:lnTo>
                <a:lnTo>
                  <a:pt x="145043" y="8645"/>
                </a:lnTo>
                <a:lnTo>
                  <a:pt x="188209" y="0"/>
                </a:lnTo>
                <a:lnTo>
                  <a:pt x="231366" y="8668"/>
                </a:lnTo>
                <a:lnTo>
                  <a:pt x="252962" y="23167"/>
                </a:lnTo>
                <a:lnTo>
                  <a:pt x="188209" y="23167"/>
                </a:lnTo>
                <a:lnTo>
                  <a:pt x="170901" y="24856"/>
                </a:lnTo>
                <a:lnTo>
                  <a:pt x="125951" y="48948"/>
                </a:lnTo>
                <a:lnTo>
                  <a:pt x="101859" y="93878"/>
                </a:lnTo>
                <a:lnTo>
                  <a:pt x="100169" y="111185"/>
                </a:lnTo>
                <a:lnTo>
                  <a:pt x="101859" y="128492"/>
                </a:lnTo>
                <a:lnTo>
                  <a:pt x="125951" y="173421"/>
                </a:lnTo>
                <a:lnTo>
                  <a:pt x="170892" y="197513"/>
                </a:lnTo>
                <a:lnTo>
                  <a:pt x="188209" y="199203"/>
                </a:lnTo>
                <a:lnTo>
                  <a:pt x="376161" y="199203"/>
                </a:lnTo>
                <a:lnTo>
                  <a:pt x="376161" y="234414"/>
                </a:lnTo>
                <a:lnTo>
                  <a:pt x="34182" y="234414"/>
                </a:lnTo>
                <a:lnTo>
                  <a:pt x="34182" y="295965"/>
                </a:lnTo>
                <a:lnTo>
                  <a:pt x="376161" y="295965"/>
                </a:lnTo>
                <a:lnTo>
                  <a:pt x="376161" y="316475"/>
                </a:lnTo>
                <a:lnTo>
                  <a:pt x="34182" y="316475"/>
                </a:lnTo>
                <a:lnTo>
                  <a:pt x="34182" y="384883"/>
                </a:lnTo>
                <a:lnTo>
                  <a:pt x="376161" y="384883"/>
                </a:lnTo>
                <a:lnTo>
                  <a:pt x="376161" y="405393"/>
                </a:lnTo>
                <a:lnTo>
                  <a:pt x="34182" y="405393"/>
                </a:lnTo>
                <a:lnTo>
                  <a:pt x="34182" y="473780"/>
                </a:lnTo>
                <a:lnTo>
                  <a:pt x="376161" y="473780"/>
                </a:lnTo>
                <a:lnTo>
                  <a:pt x="376161" y="576371"/>
                </a:lnTo>
                <a:lnTo>
                  <a:pt x="143632" y="576371"/>
                </a:lnTo>
                <a:lnTo>
                  <a:pt x="143632" y="685799"/>
                </a:lnTo>
                <a:close/>
              </a:path>
              <a:path w="376555" h="685800">
                <a:moveTo>
                  <a:pt x="376161" y="199203"/>
                </a:moveTo>
                <a:lnTo>
                  <a:pt x="188209" y="199203"/>
                </a:lnTo>
                <a:lnTo>
                  <a:pt x="205513" y="197513"/>
                </a:lnTo>
                <a:lnTo>
                  <a:pt x="221907" y="192549"/>
                </a:lnTo>
                <a:lnTo>
                  <a:pt x="261490" y="159996"/>
                </a:lnTo>
                <a:lnTo>
                  <a:pt x="276227" y="111185"/>
                </a:lnTo>
                <a:lnTo>
                  <a:pt x="274537" y="93878"/>
                </a:lnTo>
                <a:lnTo>
                  <a:pt x="250445" y="48948"/>
                </a:lnTo>
                <a:lnTo>
                  <a:pt x="205513" y="24856"/>
                </a:lnTo>
                <a:lnTo>
                  <a:pt x="188209" y="23167"/>
                </a:lnTo>
                <a:lnTo>
                  <a:pt x="252962" y="23167"/>
                </a:lnTo>
                <a:lnTo>
                  <a:pt x="266612" y="32331"/>
                </a:lnTo>
                <a:lnTo>
                  <a:pt x="290379" y="67475"/>
                </a:lnTo>
                <a:lnTo>
                  <a:pt x="299064" y="110435"/>
                </a:lnTo>
                <a:lnTo>
                  <a:pt x="299094" y="118064"/>
                </a:lnTo>
                <a:lnTo>
                  <a:pt x="298344" y="124987"/>
                </a:lnTo>
                <a:lnTo>
                  <a:pt x="296929" y="131823"/>
                </a:lnTo>
                <a:lnTo>
                  <a:pt x="376161" y="131823"/>
                </a:lnTo>
                <a:lnTo>
                  <a:pt x="376161" y="199203"/>
                </a:lnTo>
                <a:close/>
              </a:path>
              <a:path w="376555" h="685800">
                <a:moveTo>
                  <a:pt x="120336" y="106106"/>
                </a:moveTo>
                <a:lnTo>
                  <a:pt x="116714" y="106106"/>
                </a:lnTo>
                <a:lnTo>
                  <a:pt x="116714" y="89989"/>
                </a:lnTo>
                <a:lnTo>
                  <a:pt x="130559" y="89989"/>
                </a:lnTo>
                <a:lnTo>
                  <a:pt x="138097" y="70266"/>
                </a:lnTo>
                <a:lnTo>
                  <a:pt x="151039" y="55648"/>
                </a:lnTo>
                <a:lnTo>
                  <a:pt x="168662" y="46564"/>
                </a:lnTo>
                <a:lnTo>
                  <a:pt x="190245" y="43441"/>
                </a:lnTo>
                <a:lnTo>
                  <a:pt x="200041" y="43843"/>
                </a:lnTo>
                <a:lnTo>
                  <a:pt x="231114" y="53428"/>
                </a:lnTo>
                <a:lnTo>
                  <a:pt x="229742" y="56621"/>
                </a:lnTo>
                <a:lnTo>
                  <a:pt x="224581" y="69994"/>
                </a:lnTo>
                <a:lnTo>
                  <a:pt x="191852" y="69994"/>
                </a:lnTo>
                <a:lnTo>
                  <a:pt x="182252" y="71298"/>
                </a:lnTo>
                <a:lnTo>
                  <a:pt x="174361" y="75135"/>
                </a:lnTo>
                <a:lnTo>
                  <a:pt x="168348" y="81395"/>
                </a:lnTo>
                <a:lnTo>
                  <a:pt x="164377" y="89968"/>
                </a:lnTo>
                <a:lnTo>
                  <a:pt x="210004" y="89968"/>
                </a:lnTo>
                <a:lnTo>
                  <a:pt x="210004" y="106084"/>
                </a:lnTo>
                <a:lnTo>
                  <a:pt x="120336" y="106084"/>
                </a:lnTo>
                <a:close/>
              </a:path>
              <a:path w="376555" h="685800">
                <a:moveTo>
                  <a:pt x="220913" y="75909"/>
                </a:moveTo>
                <a:lnTo>
                  <a:pt x="216584" y="74537"/>
                </a:lnTo>
                <a:lnTo>
                  <a:pt x="207497" y="71366"/>
                </a:lnTo>
                <a:lnTo>
                  <a:pt x="200253" y="69994"/>
                </a:lnTo>
                <a:lnTo>
                  <a:pt x="224581" y="69994"/>
                </a:lnTo>
                <a:lnTo>
                  <a:pt x="223613" y="72501"/>
                </a:lnTo>
                <a:lnTo>
                  <a:pt x="222263" y="75223"/>
                </a:lnTo>
                <a:lnTo>
                  <a:pt x="220913" y="75909"/>
                </a:lnTo>
                <a:close/>
              </a:path>
              <a:path w="376555" h="685800">
                <a:moveTo>
                  <a:pt x="209983" y="130387"/>
                </a:moveTo>
                <a:lnTo>
                  <a:pt x="116693" y="130387"/>
                </a:lnTo>
                <a:lnTo>
                  <a:pt x="116693" y="114271"/>
                </a:lnTo>
                <a:lnTo>
                  <a:pt x="209983" y="114271"/>
                </a:lnTo>
                <a:lnTo>
                  <a:pt x="209983" y="130387"/>
                </a:lnTo>
                <a:close/>
              </a:path>
              <a:path w="376555" h="685800">
                <a:moveTo>
                  <a:pt x="189345" y="177622"/>
                </a:moveTo>
                <a:lnTo>
                  <a:pt x="165643" y="174681"/>
                </a:lnTo>
                <a:lnTo>
                  <a:pt x="147733" y="165843"/>
                </a:lnTo>
                <a:lnTo>
                  <a:pt x="135703" y="151085"/>
                </a:lnTo>
                <a:lnTo>
                  <a:pt x="129637" y="130387"/>
                </a:lnTo>
                <a:lnTo>
                  <a:pt x="163006" y="130387"/>
                </a:lnTo>
                <a:lnTo>
                  <a:pt x="166029" y="139836"/>
                </a:lnTo>
                <a:lnTo>
                  <a:pt x="172200" y="146246"/>
                </a:lnTo>
                <a:lnTo>
                  <a:pt x="181263" y="149892"/>
                </a:lnTo>
                <a:lnTo>
                  <a:pt x="192966" y="151047"/>
                </a:lnTo>
                <a:lnTo>
                  <a:pt x="229000" y="151047"/>
                </a:lnTo>
                <a:lnTo>
                  <a:pt x="234072" y="161484"/>
                </a:lnTo>
                <a:lnTo>
                  <a:pt x="235872" y="164677"/>
                </a:lnTo>
                <a:lnTo>
                  <a:pt x="234500" y="166499"/>
                </a:lnTo>
                <a:lnTo>
                  <a:pt x="232014" y="167849"/>
                </a:lnTo>
                <a:lnTo>
                  <a:pt x="221743" y="172441"/>
                </a:lnTo>
                <a:lnTo>
                  <a:pt x="211274" y="175460"/>
                </a:lnTo>
                <a:lnTo>
                  <a:pt x="200508" y="177116"/>
                </a:lnTo>
                <a:lnTo>
                  <a:pt x="189345" y="177622"/>
                </a:lnTo>
                <a:close/>
              </a:path>
              <a:path w="376555" h="685800">
                <a:moveTo>
                  <a:pt x="229000" y="151047"/>
                </a:moveTo>
                <a:lnTo>
                  <a:pt x="192966" y="151047"/>
                </a:lnTo>
                <a:lnTo>
                  <a:pt x="200168" y="150635"/>
                </a:lnTo>
                <a:lnTo>
                  <a:pt x="206988" y="149458"/>
                </a:lnTo>
                <a:lnTo>
                  <a:pt x="213719" y="147602"/>
                </a:lnTo>
                <a:lnTo>
                  <a:pt x="220656" y="145153"/>
                </a:lnTo>
                <a:lnTo>
                  <a:pt x="224299" y="143782"/>
                </a:lnTo>
                <a:lnTo>
                  <a:pt x="225649" y="144017"/>
                </a:lnTo>
                <a:lnTo>
                  <a:pt x="227021" y="146975"/>
                </a:lnTo>
                <a:lnTo>
                  <a:pt x="229000" y="151047"/>
                </a:lnTo>
                <a:close/>
              </a:path>
              <a:path w="376555" h="685800">
                <a:moveTo>
                  <a:pt x="116264" y="295965"/>
                </a:moveTo>
                <a:lnTo>
                  <a:pt x="88896" y="295965"/>
                </a:lnTo>
                <a:lnTo>
                  <a:pt x="88896" y="234414"/>
                </a:lnTo>
                <a:lnTo>
                  <a:pt x="116264" y="234414"/>
                </a:lnTo>
                <a:lnTo>
                  <a:pt x="116264" y="295965"/>
                </a:lnTo>
                <a:close/>
              </a:path>
              <a:path w="376555" h="685800">
                <a:moveTo>
                  <a:pt x="205161" y="295965"/>
                </a:moveTo>
                <a:lnTo>
                  <a:pt x="170978" y="295965"/>
                </a:lnTo>
                <a:lnTo>
                  <a:pt x="170978" y="234414"/>
                </a:lnTo>
                <a:lnTo>
                  <a:pt x="205161" y="234414"/>
                </a:lnTo>
                <a:lnTo>
                  <a:pt x="205161" y="295965"/>
                </a:lnTo>
                <a:close/>
              </a:path>
              <a:path w="376555" h="685800">
                <a:moveTo>
                  <a:pt x="287243" y="295965"/>
                </a:moveTo>
                <a:lnTo>
                  <a:pt x="253038" y="295965"/>
                </a:lnTo>
                <a:lnTo>
                  <a:pt x="253038" y="234414"/>
                </a:lnTo>
                <a:lnTo>
                  <a:pt x="287243" y="234414"/>
                </a:lnTo>
                <a:lnTo>
                  <a:pt x="287243" y="295965"/>
                </a:lnTo>
                <a:close/>
              </a:path>
              <a:path w="376555" h="685800">
                <a:moveTo>
                  <a:pt x="376161" y="295965"/>
                </a:moveTo>
                <a:lnTo>
                  <a:pt x="341957" y="295965"/>
                </a:lnTo>
                <a:lnTo>
                  <a:pt x="341957" y="234414"/>
                </a:lnTo>
                <a:lnTo>
                  <a:pt x="376161" y="234414"/>
                </a:lnTo>
                <a:lnTo>
                  <a:pt x="376161" y="295965"/>
                </a:lnTo>
                <a:close/>
              </a:path>
              <a:path w="376555" h="685800">
                <a:moveTo>
                  <a:pt x="116264" y="384883"/>
                </a:moveTo>
                <a:lnTo>
                  <a:pt x="88896" y="384883"/>
                </a:lnTo>
                <a:lnTo>
                  <a:pt x="88896" y="316475"/>
                </a:lnTo>
                <a:lnTo>
                  <a:pt x="116264" y="316475"/>
                </a:lnTo>
                <a:lnTo>
                  <a:pt x="116264" y="384883"/>
                </a:lnTo>
                <a:close/>
              </a:path>
              <a:path w="376555" h="685800">
                <a:moveTo>
                  <a:pt x="205161" y="384883"/>
                </a:moveTo>
                <a:lnTo>
                  <a:pt x="170978" y="384883"/>
                </a:lnTo>
                <a:lnTo>
                  <a:pt x="170978" y="316475"/>
                </a:lnTo>
                <a:lnTo>
                  <a:pt x="205161" y="316475"/>
                </a:lnTo>
                <a:lnTo>
                  <a:pt x="205161" y="384883"/>
                </a:lnTo>
                <a:close/>
              </a:path>
              <a:path w="376555" h="685800">
                <a:moveTo>
                  <a:pt x="287243" y="384883"/>
                </a:moveTo>
                <a:lnTo>
                  <a:pt x="253038" y="384883"/>
                </a:lnTo>
                <a:lnTo>
                  <a:pt x="253038" y="316475"/>
                </a:lnTo>
                <a:lnTo>
                  <a:pt x="287243" y="316475"/>
                </a:lnTo>
                <a:lnTo>
                  <a:pt x="287243" y="384883"/>
                </a:lnTo>
                <a:close/>
              </a:path>
              <a:path w="376555" h="685800">
                <a:moveTo>
                  <a:pt x="376161" y="384883"/>
                </a:moveTo>
                <a:lnTo>
                  <a:pt x="341957" y="384883"/>
                </a:lnTo>
                <a:lnTo>
                  <a:pt x="341957" y="316475"/>
                </a:lnTo>
                <a:lnTo>
                  <a:pt x="376161" y="316475"/>
                </a:lnTo>
                <a:lnTo>
                  <a:pt x="376161" y="384883"/>
                </a:lnTo>
                <a:close/>
              </a:path>
              <a:path w="376555" h="685800">
                <a:moveTo>
                  <a:pt x="116264" y="473780"/>
                </a:moveTo>
                <a:lnTo>
                  <a:pt x="88896" y="473780"/>
                </a:lnTo>
                <a:lnTo>
                  <a:pt x="88896" y="405393"/>
                </a:lnTo>
                <a:lnTo>
                  <a:pt x="116264" y="405393"/>
                </a:lnTo>
                <a:lnTo>
                  <a:pt x="116264" y="473780"/>
                </a:lnTo>
                <a:close/>
              </a:path>
              <a:path w="376555" h="685800">
                <a:moveTo>
                  <a:pt x="205161" y="473780"/>
                </a:moveTo>
                <a:lnTo>
                  <a:pt x="170978" y="473780"/>
                </a:lnTo>
                <a:lnTo>
                  <a:pt x="170978" y="405393"/>
                </a:lnTo>
                <a:lnTo>
                  <a:pt x="205161" y="405393"/>
                </a:lnTo>
                <a:lnTo>
                  <a:pt x="205161" y="473780"/>
                </a:lnTo>
                <a:close/>
              </a:path>
              <a:path w="376555" h="685800">
                <a:moveTo>
                  <a:pt x="287243" y="473780"/>
                </a:moveTo>
                <a:lnTo>
                  <a:pt x="253038" y="473780"/>
                </a:lnTo>
                <a:lnTo>
                  <a:pt x="253038" y="405393"/>
                </a:lnTo>
                <a:lnTo>
                  <a:pt x="287243" y="405393"/>
                </a:lnTo>
                <a:lnTo>
                  <a:pt x="287243" y="473780"/>
                </a:lnTo>
                <a:close/>
              </a:path>
              <a:path w="376555" h="685800">
                <a:moveTo>
                  <a:pt x="376161" y="473780"/>
                </a:moveTo>
                <a:lnTo>
                  <a:pt x="341957" y="473780"/>
                </a:lnTo>
                <a:lnTo>
                  <a:pt x="341957" y="405393"/>
                </a:lnTo>
                <a:lnTo>
                  <a:pt x="376161" y="405393"/>
                </a:lnTo>
                <a:lnTo>
                  <a:pt x="376161" y="473780"/>
                </a:lnTo>
                <a:close/>
              </a:path>
              <a:path w="376555" h="685800">
                <a:moveTo>
                  <a:pt x="376161" y="685799"/>
                </a:moveTo>
                <a:lnTo>
                  <a:pt x="232529" y="685799"/>
                </a:lnTo>
                <a:lnTo>
                  <a:pt x="232529" y="576371"/>
                </a:lnTo>
                <a:lnTo>
                  <a:pt x="376161" y="576371"/>
                </a:lnTo>
                <a:lnTo>
                  <a:pt x="376161" y="685799"/>
                </a:lnTo>
                <a:close/>
              </a:path>
            </a:pathLst>
          </a:custGeom>
          <a:solidFill>
            <a:srgbClr val="F0C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794327" y="3798141"/>
            <a:ext cx="629920" cy="688340"/>
          </a:xfrm>
          <a:custGeom>
            <a:avLst/>
            <a:gdLst/>
            <a:ahLst/>
            <a:cxnLst/>
            <a:rect l="l" t="t" r="r" b="b"/>
            <a:pathLst>
              <a:path w="629919" h="688339">
                <a:moveTo>
                  <a:pt x="555197" y="299308"/>
                </a:moveTo>
                <a:lnTo>
                  <a:pt x="536295" y="299308"/>
                </a:lnTo>
                <a:lnTo>
                  <a:pt x="536295" y="185466"/>
                </a:lnTo>
                <a:lnTo>
                  <a:pt x="507424" y="176075"/>
                </a:lnTo>
                <a:lnTo>
                  <a:pt x="486408" y="159700"/>
                </a:lnTo>
                <a:lnTo>
                  <a:pt x="473566" y="139138"/>
                </a:lnTo>
                <a:lnTo>
                  <a:pt x="469215" y="117186"/>
                </a:lnTo>
                <a:lnTo>
                  <a:pt x="473762" y="87460"/>
                </a:lnTo>
                <a:lnTo>
                  <a:pt x="486931" y="64612"/>
                </a:lnTo>
                <a:lnTo>
                  <a:pt x="508012" y="49331"/>
                </a:lnTo>
                <a:lnTo>
                  <a:pt x="536295" y="42305"/>
                </a:lnTo>
                <a:lnTo>
                  <a:pt x="536295" y="8443"/>
                </a:lnTo>
                <a:lnTo>
                  <a:pt x="538095" y="5336"/>
                </a:lnTo>
                <a:lnTo>
                  <a:pt x="547332" y="0"/>
                </a:lnTo>
                <a:lnTo>
                  <a:pt x="555197" y="4543"/>
                </a:lnTo>
                <a:lnTo>
                  <a:pt x="555197" y="42305"/>
                </a:lnTo>
                <a:lnTo>
                  <a:pt x="577986" y="47506"/>
                </a:lnTo>
                <a:lnTo>
                  <a:pt x="597023" y="59884"/>
                </a:lnTo>
                <a:lnTo>
                  <a:pt x="598092" y="61293"/>
                </a:lnTo>
                <a:lnTo>
                  <a:pt x="536295" y="61293"/>
                </a:lnTo>
                <a:lnTo>
                  <a:pt x="512104" y="68305"/>
                </a:lnTo>
                <a:lnTo>
                  <a:pt x="497395" y="81741"/>
                </a:lnTo>
                <a:lnTo>
                  <a:pt x="490091" y="98926"/>
                </a:lnTo>
                <a:lnTo>
                  <a:pt x="488118" y="117186"/>
                </a:lnTo>
                <a:lnTo>
                  <a:pt x="491251" y="132534"/>
                </a:lnTo>
                <a:lnTo>
                  <a:pt x="500489" y="147002"/>
                </a:lnTo>
                <a:lnTo>
                  <a:pt x="515585" y="158794"/>
                </a:lnTo>
                <a:lnTo>
                  <a:pt x="536295" y="166113"/>
                </a:lnTo>
                <a:lnTo>
                  <a:pt x="555197" y="166113"/>
                </a:lnTo>
                <a:lnTo>
                  <a:pt x="555197" y="168835"/>
                </a:lnTo>
                <a:lnTo>
                  <a:pt x="572100" y="172427"/>
                </a:lnTo>
                <a:lnTo>
                  <a:pt x="589139" y="178559"/>
                </a:lnTo>
                <a:lnTo>
                  <a:pt x="605045" y="187882"/>
                </a:lnTo>
                <a:lnTo>
                  <a:pt x="605183" y="188016"/>
                </a:lnTo>
                <a:lnTo>
                  <a:pt x="555197" y="188016"/>
                </a:lnTo>
                <a:lnTo>
                  <a:pt x="555197" y="299308"/>
                </a:lnTo>
                <a:close/>
              </a:path>
              <a:path w="629919" h="688339">
                <a:moveTo>
                  <a:pt x="555197" y="166113"/>
                </a:moveTo>
                <a:lnTo>
                  <a:pt x="536295" y="166113"/>
                </a:lnTo>
                <a:lnTo>
                  <a:pt x="536295" y="61293"/>
                </a:lnTo>
                <a:lnTo>
                  <a:pt x="598092" y="61293"/>
                </a:lnTo>
                <a:lnTo>
                  <a:pt x="555197" y="61357"/>
                </a:lnTo>
                <a:lnTo>
                  <a:pt x="555197" y="166113"/>
                </a:lnTo>
                <a:close/>
              </a:path>
              <a:path w="629919" h="688339">
                <a:moveTo>
                  <a:pt x="607747" y="113156"/>
                </a:moveTo>
                <a:lnTo>
                  <a:pt x="599453" y="109385"/>
                </a:lnTo>
                <a:lnTo>
                  <a:pt x="598767" y="102141"/>
                </a:lnTo>
                <a:lnTo>
                  <a:pt x="593942" y="86531"/>
                </a:lnTo>
                <a:lnTo>
                  <a:pt x="584360" y="73865"/>
                </a:lnTo>
                <a:lnTo>
                  <a:pt x="571089" y="65141"/>
                </a:lnTo>
                <a:lnTo>
                  <a:pt x="555197" y="61357"/>
                </a:lnTo>
                <a:lnTo>
                  <a:pt x="598141" y="61357"/>
                </a:lnTo>
                <a:lnTo>
                  <a:pt x="610744" y="77976"/>
                </a:lnTo>
                <a:lnTo>
                  <a:pt x="617584" y="100319"/>
                </a:lnTo>
                <a:lnTo>
                  <a:pt x="617905" y="103684"/>
                </a:lnTo>
                <a:lnTo>
                  <a:pt x="616405" y="106963"/>
                </a:lnTo>
                <a:lnTo>
                  <a:pt x="607747" y="113156"/>
                </a:lnTo>
                <a:close/>
              </a:path>
              <a:path w="629919" h="688339">
                <a:moveTo>
                  <a:pt x="601151" y="300208"/>
                </a:moveTo>
                <a:lnTo>
                  <a:pt x="555197" y="300208"/>
                </a:lnTo>
                <a:lnTo>
                  <a:pt x="565895" y="298441"/>
                </a:lnTo>
                <a:lnTo>
                  <a:pt x="575986" y="294733"/>
                </a:lnTo>
                <a:lnTo>
                  <a:pt x="604108" y="266099"/>
                </a:lnTo>
                <a:lnTo>
                  <a:pt x="610900" y="229305"/>
                </a:lnTo>
                <a:lnTo>
                  <a:pt x="603611" y="212640"/>
                </a:lnTo>
                <a:lnTo>
                  <a:pt x="593304" y="203314"/>
                </a:lnTo>
                <a:lnTo>
                  <a:pt x="581606" y="196004"/>
                </a:lnTo>
                <a:lnTo>
                  <a:pt x="568808" y="190857"/>
                </a:lnTo>
                <a:lnTo>
                  <a:pt x="555197" y="188016"/>
                </a:lnTo>
                <a:lnTo>
                  <a:pt x="605183" y="188016"/>
                </a:lnTo>
                <a:lnTo>
                  <a:pt x="618548" y="201046"/>
                </a:lnTo>
                <a:lnTo>
                  <a:pt x="629239" y="224125"/>
                </a:lnTo>
                <a:lnTo>
                  <a:pt x="629591" y="249084"/>
                </a:lnTo>
                <a:lnTo>
                  <a:pt x="621640" y="273401"/>
                </a:lnTo>
                <a:lnTo>
                  <a:pt x="607425" y="294551"/>
                </a:lnTo>
                <a:lnTo>
                  <a:pt x="601151" y="300208"/>
                </a:lnTo>
                <a:close/>
              </a:path>
              <a:path w="629919" h="688339">
                <a:moveTo>
                  <a:pt x="544182" y="374811"/>
                </a:moveTo>
                <a:lnTo>
                  <a:pt x="536295" y="370267"/>
                </a:lnTo>
                <a:lnTo>
                  <a:pt x="536295" y="318618"/>
                </a:lnTo>
                <a:lnTo>
                  <a:pt x="510028" y="310999"/>
                </a:lnTo>
                <a:lnTo>
                  <a:pt x="488085" y="295810"/>
                </a:lnTo>
                <a:lnTo>
                  <a:pt x="471993" y="274520"/>
                </a:lnTo>
                <a:lnTo>
                  <a:pt x="463279" y="248602"/>
                </a:lnTo>
                <a:lnTo>
                  <a:pt x="462550" y="245302"/>
                </a:lnTo>
                <a:lnTo>
                  <a:pt x="463643" y="241873"/>
                </a:lnTo>
                <a:lnTo>
                  <a:pt x="471508" y="234672"/>
                </a:lnTo>
                <a:lnTo>
                  <a:pt x="480188" y="237415"/>
                </a:lnTo>
                <a:lnTo>
                  <a:pt x="481753" y="244530"/>
                </a:lnTo>
                <a:lnTo>
                  <a:pt x="488162" y="264340"/>
                </a:lnTo>
                <a:lnTo>
                  <a:pt x="500111" y="280800"/>
                </a:lnTo>
                <a:lnTo>
                  <a:pt x="516516" y="292820"/>
                </a:lnTo>
                <a:lnTo>
                  <a:pt x="536295" y="299308"/>
                </a:lnTo>
                <a:lnTo>
                  <a:pt x="555197" y="299308"/>
                </a:lnTo>
                <a:lnTo>
                  <a:pt x="555197" y="300208"/>
                </a:lnTo>
                <a:lnTo>
                  <a:pt x="601151" y="300208"/>
                </a:lnTo>
                <a:lnTo>
                  <a:pt x="596390" y="304502"/>
                </a:lnTo>
                <a:lnTo>
                  <a:pt x="583755" y="312057"/>
                </a:lnTo>
                <a:lnTo>
                  <a:pt x="569898" y="317036"/>
                </a:lnTo>
                <a:lnTo>
                  <a:pt x="555197" y="319261"/>
                </a:lnTo>
                <a:lnTo>
                  <a:pt x="555197" y="366367"/>
                </a:lnTo>
                <a:lnTo>
                  <a:pt x="553397" y="369496"/>
                </a:lnTo>
                <a:lnTo>
                  <a:pt x="544182" y="374811"/>
                </a:lnTo>
                <a:close/>
              </a:path>
              <a:path w="629919" h="688339">
                <a:moveTo>
                  <a:pt x="455328" y="688157"/>
                </a:moveTo>
                <a:lnTo>
                  <a:pt x="4264" y="688157"/>
                </a:lnTo>
                <a:lnTo>
                  <a:pt x="0" y="683785"/>
                </a:lnTo>
                <a:lnTo>
                  <a:pt x="1784" y="618422"/>
                </a:lnTo>
                <a:lnTo>
                  <a:pt x="3407" y="572994"/>
                </a:lnTo>
                <a:lnTo>
                  <a:pt x="7869" y="524563"/>
                </a:lnTo>
                <a:lnTo>
                  <a:pt x="34761" y="490647"/>
                </a:lnTo>
                <a:lnTo>
                  <a:pt x="171492" y="432118"/>
                </a:lnTo>
                <a:lnTo>
                  <a:pt x="158342" y="418864"/>
                </a:lnTo>
                <a:lnTo>
                  <a:pt x="146865" y="404217"/>
                </a:lnTo>
                <a:lnTo>
                  <a:pt x="137169" y="388337"/>
                </a:lnTo>
                <a:lnTo>
                  <a:pt x="129359" y="371382"/>
                </a:lnTo>
                <a:lnTo>
                  <a:pt x="114673" y="361919"/>
                </a:lnTo>
                <a:lnTo>
                  <a:pt x="91232" y="323954"/>
                </a:lnTo>
                <a:lnTo>
                  <a:pt x="86065" y="295110"/>
                </a:lnTo>
                <a:lnTo>
                  <a:pt x="87938" y="284531"/>
                </a:lnTo>
                <a:lnTo>
                  <a:pt x="92775" y="276377"/>
                </a:lnTo>
                <a:lnTo>
                  <a:pt x="95861" y="272948"/>
                </a:lnTo>
                <a:lnTo>
                  <a:pt x="99955" y="270569"/>
                </a:lnTo>
                <a:lnTo>
                  <a:pt x="104455" y="269562"/>
                </a:lnTo>
                <a:lnTo>
                  <a:pt x="104455" y="224942"/>
                </a:lnTo>
                <a:lnTo>
                  <a:pt x="113769" y="178993"/>
                </a:lnTo>
                <a:lnTo>
                  <a:pt x="139086" y="141464"/>
                </a:lnTo>
                <a:lnTo>
                  <a:pt x="176614" y="116148"/>
                </a:lnTo>
                <a:lnTo>
                  <a:pt x="222563" y="106834"/>
                </a:lnTo>
                <a:lnTo>
                  <a:pt x="238144" y="106834"/>
                </a:lnTo>
                <a:lnTo>
                  <a:pt x="284102" y="116148"/>
                </a:lnTo>
                <a:lnTo>
                  <a:pt x="298316" y="125737"/>
                </a:lnTo>
                <a:lnTo>
                  <a:pt x="222563" y="125737"/>
                </a:lnTo>
                <a:lnTo>
                  <a:pt x="183971" y="133564"/>
                </a:lnTo>
                <a:lnTo>
                  <a:pt x="152451" y="154830"/>
                </a:lnTo>
                <a:lnTo>
                  <a:pt x="131186" y="186350"/>
                </a:lnTo>
                <a:lnTo>
                  <a:pt x="123358" y="224942"/>
                </a:lnTo>
                <a:lnTo>
                  <a:pt x="123358" y="284606"/>
                </a:lnTo>
                <a:lnTo>
                  <a:pt x="119604" y="287650"/>
                </a:lnTo>
                <a:lnTo>
                  <a:pt x="109277" y="287650"/>
                </a:lnTo>
                <a:lnTo>
                  <a:pt x="107842" y="288143"/>
                </a:lnTo>
                <a:lnTo>
                  <a:pt x="106749" y="289107"/>
                </a:lnTo>
                <a:lnTo>
                  <a:pt x="105770" y="290945"/>
                </a:lnTo>
                <a:lnTo>
                  <a:pt x="104964" y="295665"/>
                </a:lnTo>
                <a:lnTo>
                  <a:pt x="105646" y="304290"/>
                </a:lnTo>
                <a:lnTo>
                  <a:pt x="127508" y="348108"/>
                </a:lnTo>
                <a:lnTo>
                  <a:pt x="142046" y="355437"/>
                </a:lnTo>
                <a:lnTo>
                  <a:pt x="144532" y="357730"/>
                </a:lnTo>
                <a:lnTo>
                  <a:pt x="165267" y="397458"/>
                </a:lnTo>
                <a:lnTo>
                  <a:pt x="225456" y="433618"/>
                </a:lnTo>
                <a:lnTo>
                  <a:pt x="285767" y="433618"/>
                </a:lnTo>
                <a:lnTo>
                  <a:pt x="310868" y="444291"/>
                </a:lnTo>
                <a:lnTo>
                  <a:pt x="190395" y="444291"/>
                </a:lnTo>
                <a:lnTo>
                  <a:pt x="190030" y="444591"/>
                </a:lnTo>
                <a:lnTo>
                  <a:pt x="189259" y="445084"/>
                </a:lnTo>
                <a:lnTo>
                  <a:pt x="42712" y="507792"/>
                </a:lnTo>
                <a:lnTo>
                  <a:pt x="35167" y="514172"/>
                </a:lnTo>
                <a:lnTo>
                  <a:pt x="22584" y="567238"/>
                </a:lnTo>
                <a:lnTo>
                  <a:pt x="20032" y="641073"/>
                </a:lnTo>
                <a:lnTo>
                  <a:pt x="19266" y="669255"/>
                </a:lnTo>
                <a:lnTo>
                  <a:pt x="459067" y="669255"/>
                </a:lnTo>
                <a:lnTo>
                  <a:pt x="459614" y="683699"/>
                </a:lnTo>
                <a:lnTo>
                  <a:pt x="455328" y="688157"/>
                </a:lnTo>
                <a:close/>
              </a:path>
              <a:path w="629919" h="688339">
                <a:moveTo>
                  <a:pt x="346221" y="287478"/>
                </a:moveTo>
                <a:lnTo>
                  <a:pt x="343264" y="286792"/>
                </a:lnTo>
                <a:lnTo>
                  <a:pt x="338742" y="283235"/>
                </a:lnTo>
                <a:lnTo>
                  <a:pt x="337413" y="280556"/>
                </a:lnTo>
                <a:lnTo>
                  <a:pt x="337349" y="224942"/>
                </a:lnTo>
                <a:lnTo>
                  <a:pt x="329524" y="186350"/>
                </a:lnTo>
                <a:lnTo>
                  <a:pt x="308264" y="154830"/>
                </a:lnTo>
                <a:lnTo>
                  <a:pt x="276745" y="133564"/>
                </a:lnTo>
                <a:lnTo>
                  <a:pt x="238144" y="125737"/>
                </a:lnTo>
                <a:lnTo>
                  <a:pt x="298316" y="125737"/>
                </a:lnTo>
                <a:lnTo>
                  <a:pt x="321632" y="141464"/>
                </a:lnTo>
                <a:lnTo>
                  <a:pt x="346950" y="178993"/>
                </a:lnTo>
                <a:lnTo>
                  <a:pt x="356273" y="224942"/>
                </a:lnTo>
                <a:lnTo>
                  <a:pt x="356273" y="268747"/>
                </a:lnTo>
                <a:lnTo>
                  <a:pt x="359252" y="269605"/>
                </a:lnTo>
                <a:lnTo>
                  <a:pt x="370869" y="286685"/>
                </a:lnTo>
                <a:lnTo>
                  <a:pt x="349779" y="286685"/>
                </a:lnTo>
                <a:lnTo>
                  <a:pt x="349050" y="286878"/>
                </a:lnTo>
                <a:lnTo>
                  <a:pt x="346221" y="287478"/>
                </a:lnTo>
                <a:close/>
              </a:path>
              <a:path w="629919" h="688339">
                <a:moveTo>
                  <a:pt x="285767" y="433618"/>
                </a:moveTo>
                <a:lnTo>
                  <a:pt x="235272" y="433618"/>
                </a:lnTo>
                <a:lnTo>
                  <a:pt x="270580" y="421507"/>
                </a:lnTo>
                <a:lnTo>
                  <a:pt x="297339" y="394803"/>
                </a:lnTo>
                <a:lnTo>
                  <a:pt x="314362" y="367951"/>
                </a:lnTo>
                <a:lnTo>
                  <a:pt x="320461" y="355394"/>
                </a:lnTo>
                <a:lnTo>
                  <a:pt x="321683" y="352479"/>
                </a:lnTo>
                <a:lnTo>
                  <a:pt x="324254" y="350358"/>
                </a:lnTo>
                <a:lnTo>
                  <a:pt x="351193" y="302802"/>
                </a:lnTo>
                <a:lnTo>
                  <a:pt x="353465" y="292065"/>
                </a:lnTo>
                <a:lnTo>
                  <a:pt x="352015" y="287821"/>
                </a:lnTo>
                <a:lnTo>
                  <a:pt x="351236" y="287050"/>
                </a:lnTo>
                <a:lnTo>
                  <a:pt x="350550" y="286750"/>
                </a:lnTo>
                <a:lnTo>
                  <a:pt x="349779" y="286685"/>
                </a:lnTo>
                <a:lnTo>
                  <a:pt x="370869" y="286685"/>
                </a:lnTo>
                <a:lnTo>
                  <a:pt x="359294" y="342048"/>
                </a:lnTo>
                <a:lnTo>
                  <a:pt x="336063" y="366860"/>
                </a:lnTo>
                <a:lnTo>
                  <a:pt x="326301" y="385576"/>
                </a:lnTo>
                <a:lnTo>
                  <a:pt x="314578" y="403052"/>
                </a:lnTo>
                <a:lnTo>
                  <a:pt x="301007" y="419136"/>
                </a:lnTo>
                <a:lnTo>
                  <a:pt x="285767" y="433618"/>
                </a:lnTo>
                <a:close/>
              </a:path>
              <a:path w="629919" h="688339">
                <a:moveTo>
                  <a:pt x="117807" y="289107"/>
                </a:moveTo>
                <a:lnTo>
                  <a:pt x="111913" y="287821"/>
                </a:lnTo>
                <a:lnTo>
                  <a:pt x="111528" y="287778"/>
                </a:lnTo>
                <a:lnTo>
                  <a:pt x="110713" y="287757"/>
                </a:lnTo>
                <a:lnTo>
                  <a:pt x="109277" y="287650"/>
                </a:lnTo>
                <a:lnTo>
                  <a:pt x="119604" y="287650"/>
                </a:lnTo>
                <a:lnTo>
                  <a:pt x="117807" y="289107"/>
                </a:lnTo>
                <a:close/>
              </a:path>
              <a:path w="629919" h="688339">
                <a:moveTo>
                  <a:pt x="235272" y="452520"/>
                </a:moveTo>
                <a:lnTo>
                  <a:pt x="225456" y="452520"/>
                </a:lnTo>
                <a:lnTo>
                  <a:pt x="216373" y="451994"/>
                </a:lnTo>
                <a:lnTo>
                  <a:pt x="207443" y="450431"/>
                </a:lnTo>
                <a:lnTo>
                  <a:pt x="198754" y="447855"/>
                </a:lnTo>
                <a:lnTo>
                  <a:pt x="190395" y="444291"/>
                </a:lnTo>
                <a:lnTo>
                  <a:pt x="310868" y="444291"/>
                </a:lnTo>
                <a:lnTo>
                  <a:pt x="314478" y="445812"/>
                </a:lnTo>
                <a:lnTo>
                  <a:pt x="265811" y="445812"/>
                </a:lnTo>
                <a:lnTo>
                  <a:pt x="258469" y="448699"/>
                </a:lnTo>
                <a:lnTo>
                  <a:pt x="250887" y="450790"/>
                </a:lnTo>
                <a:lnTo>
                  <a:pt x="243133" y="452069"/>
                </a:lnTo>
                <a:lnTo>
                  <a:pt x="235272" y="452520"/>
                </a:lnTo>
                <a:close/>
              </a:path>
              <a:path w="629919" h="688339">
                <a:moveTo>
                  <a:pt x="459067" y="669255"/>
                </a:moveTo>
                <a:lnTo>
                  <a:pt x="440154" y="669255"/>
                </a:lnTo>
                <a:lnTo>
                  <a:pt x="435397" y="544203"/>
                </a:lnTo>
                <a:lnTo>
                  <a:pt x="435440" y="543067"/>
                </a:lnTo>
                <a:lnTo>
                  <a:pt x="433252" y="530829"/>
                </a:lnTo>
                <a:lnTo>
                  <a:pt x="427585" y="520077"/>
                </a:lnTo>
                <a:lnTo>
                  <a:pt x="418960" y="511519"/>
                </a:lnTo>
                <a:lnTo>
                  <a:pt x="407900" y="505863"/>
                </a:lnTo>
                <a:lnTo>
                  <a:pt x="265811" y="445812"/>
                </a:lnTo>
                <a:lnTo>
                  <a:pt x="314478" y="445812"/>
                </a:lnTo>
                <a:lnTo>
                  <a:pt x="415337" y="488482"/>
                </a:lnTo>
                <a:lnTo>
                  <a:pt x="451575" y="525916"/>
                </a:lnTo>
                <a:lnTo>
                  <a:pt x="454332" y="544203"/>
                </a:lnTo>
                <a:lnTo>
                  <a:pt x="459067" y="669255"/>
                </a:lnTo>
                <a:close/>
              </a:path>
              <a:path w="629919" h="688339">
                <a:moveTo>
                  <a:pt x="210261" y="669255"/>
                </a:moveTo>
                <a:lnTo>
                  <a:pt x="191316" y="669255"/>
                </a:lnTo>
                <a:lnTo>
                  <a:pt x="200532" y="515957"/>
                </a:lnTo>
                <a:lnTo>
                  <a:pt x="192088" y="510085"/>
                </a:lnTo>
                <a:lnTo>
                  <a:pt x="190545" y="506591"/>
                </a:lnTo>
                <a:lnTo>
                  <a:pt x="196031" y="466944"/>
                </a:lnTo>
                <a:lnTo>
                  <a:pt x="200039" y="463472"/>
                </a:lnTo>
                <a:lnTo>
                  <a:pt x="256660" y="463472"/>
                </a:lnTo>
                <a:lnTo>
                  <a:pt x="260668" y="466944"/>
                </a:lnTo>
                <a:lnTo>
                  <a:pt x="262803" y="482374"/>
                </a:lnTo>
                <a:lnTo>
                  <a:pt x="212983" y="482374"/>
                </a:lnTo>
                <a:lnTo>
                  <a:pt x="210562" y="499905"/>
                </a:lnTo>
                <a:lnTo>
                  <a:pt x="228349" y="512271"/>
                </a:lnTo>
                <a:lnTo>
                  <a:pt x="261460" y="512271"/>
                </a:lnTo>
                <a:lnTo>
                  <a:pt x="256146" y="515957"/>
                </a:lnTo>
                <a:lnTo>
                  <a:pt x="256908" y="528601"/>
                </a:lnTo>
                <a:lnTo>
                  <a:pt x="218727" y="528601"/>
                </a:lnTo>
                <a:lnTo>
                  <a:pt x="210261" y="669255"/>
                </a:lnTo>
                <a:close/>
              </a:path>
              <a:path w="629919" h="688339">
                <a:moveTo>
                  <a:pt x="261460" y="512271"/>
                </a:moveTo>
                <a:lnTo>
                  <a:pt x="228349" y="512271"/>
                </a:lnTo>
                <a:lnTo>
                  <a:pt x="246137" y="499905"/>
                </a:lnTo>
                <a:lnTo>
                  <a:pt x="243716" y="482374"/>
                </a:lnTo>
                <a:lnTo>
                  <a:pt x="262803" y="482374"/>
                </a:lnTo>
                <a:lnTo>
                  <a:pt x="266154" y="506591"/>
                </a:lnTo>
                <a:lnTo>
                  <a:pt x="264611" y="510085"/>
                </a:lnTo>
                <a:lnTo>
                  <a:pt x="261460" y="512271"/>
                </a:lnTo>
                <a:close/>
              </a:path>
              <a:path w="629919" h="688339">
                <a:moveTo>
                  <a:pt x="230493" y="533788"/>
                </a:moveTo>
                <a:lnTo>
                  <a:pt x="226206" y="533788"/>
                </a:lnTo>
                <a:lnTo>
                  <a:pt x="218727" y="528601"/>
                </a:lnTo>
                <a:lnTo>
                  <a:pt x="237972" y="528601"/>
                </a:lnTo>
                <a:lnTo>
                  <a:pt x="230493" y="533788"/>
                </a:lnTo>
                <a:close/>
              </a:path>
              <a:path w="629919" h="688339">
                <a:moveTo>
                  <a:pt x="265383" y="669255"/>
                </a:moveTo>
                <a:lnTo>
                  <a:pt x="246437" y="669255"/>
                </a:lnTo>
                <a:lnTo>
                  <a:pt x="237972" y="528601"/>
                </a:lnTo>
                <a:lnTo>
                  <a:pt x="256908" y="528601"/>
                </a:lnTo>
                <a:lnTo>
                  <a:pt x="265383" y="669255"/>
                </a:lnTo>
                <a:close/>
              </a:path>
            </a:pathLst>
          </a:custGeom>
          <a:solidFill>
            <a:srgbClr val="F0C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3655675" y="4190029"/>
            <a:ext cx="3026410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uzdodoties</a:t>
            </a:r>
            <a:r>
              <a:rPr sz="1550" spc="6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par</a:t>
            </a:r>
            <a:r>
              <a:rPr sz="1550" spc="6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finanšu</a:t>
            </a:r>
            <a:r>
              <a:rPr sz="1550" spc="6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brokeriem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2826611" y="4961223"/>
            <a:ext cx="572135" cy="697230"/>
          </a:xfrm>
          <a:custGeom>
            <a:avLst/>
            <a:gdLst/>
            <a:ahLst/>
            <a:cxnLst/>
            <a:rect l="l" t="t" r="r" b="b"/>
            <a:pathLst>
              <a:path w="572134" h="697229">
                <a:moveTo>
                  <a:pt x="562945" y="88996"/>
                </a:moveTo>
                <a:lnTo>
                  <a:pt x="78220" y="88996"/>
                </a:lnTo>
                <a:lnTo>
                  <a:pt x="130821" y="83273"/>
                </a:lnTo>
                <a:lnTo>
                  <a:pt x="174790" y="71596"/>
                </a:lnTo>
                <a:lnTo>
                  <a:pt x="212283" y="54407"/>
                </a:lnTo>
                <a:lnTo>
                  <a:pt x="245324" y="32164"/>
                </a:lnTo>
                <a:lnTo>
                  <a:pt x="275939" y="5323"/>
                </a:lnTo>
                <a:lnTo>
                  <a:pt x="281447" y="0"/>
                </a:lnTo>
                <a:lnTo>
                  <a:pt x="290105" y="0"/>
                </a:lnTo>
                <a:lnTo>
                  <a:pt x="326253" y="32167"/>
                </a:lnTo>
                <a:lnTo>
                  <a:pt x="359338" y="54417"/>
                </a:lnTo>
                <a:lnTo>
                  <a:pt x="396913" y="71613"/>
                </a:lnTo>
                <a:lnTo>
                  <a:pt x="440864" y="83273"/>
                </a:lnTo>
                <a:lnTo>
                  <a:pt x="493365" y="88981"/>
                </a:lnTo>
                <a:lnTo>
                  <a:pt x="562902" y="88981"/>
                </a:lnTo>
                <a:close/>
              </a:path>
              <a:path w="572134" h="697229">
                <a:moveTo>
                  <a:pt x="562902" y="88981"/>
                </a:moveTo>
                <a:lnTo>
                  <a:pt x="493365" y="88981"/>
                </a:lnTo>
                <a:lnTo>
                  <a:pt x="556367" y="88262"/>
                </a:lnTo>
                <a:lnTo>
                  <a:pt x="560310" y="88067"/>
                </a:lnTo>
                <a:lnTo>
                  <a:pt x="562902" y="88981"/>
                </a:lnTo>
                <a:close/>
              </a:path>
              <a:path w="572134" h="697229">
                <a:moveTo>
                  <a:pt x="286719" y="696650"/>
                </a:moveTo>
                <a:lnTo>
                  <a:pt x="284769" y="696650"/>
                </a:lnTo>
                <a:lnTo>
                  <a:pt x="283826" y="696541"/>
                </a:lnTo>
                <a:lnTo>
                  <a:pt x="243136" y="685426"/>
                </a:lnTo>
                <a:lnTo>
                  <a:pt x="201175" y="668499"/>
                </a:lnTo>
                <a:lnTo>
                  <a:pt x="158839" y="645879"/>
                </a:lnTo>
                <a:lnTo>
                  <a:pt x="117968" y="617857"/>
                </a:lnTo>
                <a:lnTo>
                  <a:pt x="80402" y="584725"/>
                </a:lnTo>
                <a:lnTo>
                  <a:pt x="47982" y="546776"/>
                </a:lnTo>
                <a:lnTo>
                  <a:pt x="22547" y="504300"/>
                </a:lnTo>
                <a:lnTo>
                  <a:pt x="5936" y="457590"/>
                </a:lnTo>
                <a:lnTo>
                  <a:pt x="39" y="407351"/>
                </a:lnTo>
                <a:lnTo>
                  <a:pt x="0" y="98736"/>
                </a:lnTo>
                <a:lnTo>
                  <a:pt x="1619" y="94911"/>
                </a:lnTo>
                <a:lnTo>
                  <a:pt x="7363" y="89457"/>
                </a:lnTo>
                <a:lnTo>
                  <a:pt x="11242" y="88219"/>
                </a:lnTo>
                <a:lnTo>
                  <a:pt x="78220" y="88996"/>
                </a:lnTo>
                <a:lnTo>
                  <a:pt x="562945" y="88996"/>
                </a:lnTo>
                <a:lnTo>
                  <a:pt x="564189" y="89436"/>
                </a:lnTo>
                <a:lnTo>
                  <a:pt x="567040" y="92217"/>
                </a:lnTo>
                <a:lnTo>
                  <a:pt x="569890" y="94911"/>
                </a:lnTo>
                <a:lnTo>
                  <a:pt x="571540" y="98736"/>
                </a:lnTo>
                <a:lnTo>
                  <a:pt x="571497" y="163428"/>
                </a:lnTo>
                <a:lnTo>
                  <a:pt x="285811" y="163428"/>
                </a:lnTo>
                <a:lnTo>
                  <a:pt x="277547" y="165665"/>
                </a:lnTo>
                <a:lnTo>
                  <a:pt x="272231" y="172375"/>
                </a:lnTo>
                <a:lnTo>
                  <a:pt x="234191" y="291036"/>
                </a:lnTo>
                <a:lnTo>
                  <a:pt x="104811" y="291036"/>
                </a:lnTo>
                <a:lnTo>
                  <a:pt x="99281" y="295208"/>
                </a:lnTo>
                <a:lnTo>
                  <a:pt x="95595" y="307398"/>
                </a:lnTo>
                <a:lnTo>
                  <a:pt x="97953" y="314004"/>
                </a:lnTo>
                <a:lnTo>
                  <a:pt x="201958" y="384319"/>
                </a:lnTo>
                <a:lnTo>
                  <a:pt x="162289" y="501807"/>
                </a:lnTo>
                <a:lnTo>
                  <a:pt x="164325" y="508347"/>
                </a:lnTo>
                <a:lnTo>
                  <a:pt x="174291" y="515887"/>
                </a:lnTo>
                <a:lnTo>
                  <a:pt x="386686" y="515931"/>
                </a:lnTo>
                <a:lnTo>
                  <a:pt x="387724" y="516713"/>
                </a:lnTo>
                <a:lnTo>
                  <a:pt x="390725" y="517669"/>
                </a:lnTo>
                <a:lnTo>
                  <a:pt x="540942" y="517669"/>
                </a:lnTo>
                <a:lnTo>
                  <a:pt x="523515" y="546776"/>
                </a:lnTo>
                <a:lnTo>
                  <a:pt x="491099" y="584725"/>
                </a:lnTo>
                <a:lnTo>
                  <a:pt x="453537" y="617857"/>
                </a:lnTo>
                <a:lnTo>
                  <a:pt x="412668" y="645879"/>
                </a:lnTo>
                <a:lnTo>
                  <a:pt x="370330" y="668499"/>
                </a:lnTo>
                <a:lnTo>
                  <a:pt x="328363" y="685426"/>
                </a:lnTo>
                <a:lnTo>
                  <a:pt x="288605" y="696367"/>
                </a:lnTo>
                <a:lnTo>
                  <a:pt x="287662" y="696541"/>
                </a:lnTo>
                <a:lnTo>
                  <a:pt x="286719" y="696650"/>
                </a:lnTo>
                <a:close/>
              </a:path>
              <a:path w="572134" h="697229">
                <a:moveTo>
                  <a:pt x="540942" y="517669"/>
                </a:moveTo>
                <a:lnTo>
                  <a:pt x="396640" y="517669"/>
                </a:lnTo>
                <a:lnTo>
                  <a:pt x="399576" y="516713"/>
                </a:lnTo>
                <a:lnTo>
                  <a:pt x="402062" y="514844"/>
                </a:lnTo>
                <a:lnTo>
                  <a:pt x="407120" y="511172"/>
                </a:lnTo>
                <a:lnTo>
                  <a:pt x="409220" y="504545"/>
                </a:lnTo>
                <a:lnTo>
                  <a:pt x="369529" y="383949"/>
                </a:lnTo>
                <a:lnTo>
                  <a:pt x="464853" y="319958"/>
                </a:lnTo>
                <a:lnTo>
                  <a:pt x="473557" y="314069"/>
                </a:lnTo>
                <a:lnTo>
                  <a:pt x="475914" y="307442"/>
                </a:lnTo>
                <a:lnTo>
                  <a:pt x="474200" y="301336"/>
                </a:lnTo>
                <a:lnTo>
                  <a:pt x="472356" y="295274"/>
                </a:lnTo>
                <a:lnTo>
                  <a:pt x="466827" y="291036"/>
                </a:lnTo>
                <a:lnTo>
                  <a:pt x="337425" y="291036"/>
                </a:lnTo>
                <a:lnTo>
                  <a:pt x="299406" y="172375"/>
                </a:lnTo>
                <a:lnTo>
                  <a:pt x="294078" y="165665"/>
                </a:lnTo>
                <a:lnTo>
                  <a:pt x="285811" y="163428"/>
                </a:lnTo>
                <a:lnTo>
                  <a:pt x="571497" y="163428"/>
                </a:lnTo>
                <a:lnTo>
                  <a:pt x="571449" y="407351"/>
                </a:lnTo>
                <a:lnTo>
                  <a:pt x="565553" y="457590"/>
                </a:lnTo>
                <a:lnTo>
                  <a:pt x="548946" y="504300"/>
                </a:lnTo>
                <a:lnTo>
                  <a:pt x="540942" y="517669"/>
                </a:lnTo>
                <a:close/>
              </a:path>
              <a:path w="572134" h="697229">
                <a:moveTo>
                  <a:pt x="320838" y="320023"/>
                </a:moveTo>
                <a:lnTo>
                  <a:pt x="250757" y="320023"/>
                </a:lnTo>
                <a:lnTo>
                  <a:pt x="256244" y="315959"/>
                </a:lnTo>
                <a:lnTo>
                  <a:pt x="285797" y="223677"/>
                </a:lnTo>
                <a:lnTo>
                  <a:pt x="315330" y="315959"/>
                </a:lnTo>
                <a:lnTo>
                  <a:pt x="320838" y="320023"/>
                </a:lnTo>
                <a:close/>
              </a:path>
              <a:path w="572134" h="697229">
                <a:moveTo>
                  <a:pt x="205902" y="462238"/>
                </a:moveTo>
                <a:lnTo>
                  <a:pt x="232626" y="383167"/>
                </a:lnTo>
                <a:lnTo>
                  <a:pt x="234705" y="376931"/>
                </a:lnTo>
                <a:lnTo>
                  <a:pt x="232412" y="370108"/>
                </a:lnTo>
                <a:lnTo>
                  <a:pt x="158346" y="320023"/>
                </a:lnTo>
                <a:lnTo>
                  <a:pt x="320838" y="320023"/>
                </a:lnTo>
                <a:lnTo>
                  <a:pt x="327053" y="319958"/>
                </a:lnTo>
                <a:lnTo>
                  <a:pt x="413035" y="319958"/>
                </a:lnTo>
                <a:lnTo>
                  <a:pt x="339268" y="369499"/>
                </a:lnTo>
                <a:lnTo>
                  <a:pt x="336954" y="376279"/>
                </a:lnTo>
                <a:lnTo>
                  <a:pt x="339555" y="384319"/>
                </a:lnTo>
                <a:lnTo>
                  <a:pt x="347142" y="407351"/>
                </a:lnTo>
                <a:lnTo>
                  <a:pt x="282883" y="407351"/>
                </a:lnTo>
                <a:lnTo>
                  <a:pt x="279938" y="408286"/>
                </a:lnTo>
                <a:lnTo>
                  <a:pt x="205902" y="462238"/>
                </a:lnTo>
                <a:close/>
              </a:path>
              <a:path w="572134" h="697229">
                <a:moveTo>
                  <a:pt x="365800" y="463998"/>
                </a:moveTo>
                <a:lnTo>
                  <a:pt x="294348" y="410241"/>
                </a:lnTo>
                <a:lnTo>
                  <a:pt x="291798" y="408286"/>
                </a:lnTo>
                <a:lnTo>
                  <a:pt x="288798" y="407351"/>
                </a:lnTo>
                <a:lnTo>
                  <a:pt x="347142" y="407351"/>
                </a:lnTo>
                <a:lnTo>
                  <a:pt x="365800" y="463998"/>
                </a:lnTo>
                <a:close/>
              </a:path>
              <a:path w="572134" h="697229">
                <a:moveTo>
                  <a:pt x="386686" y="515931"/>
                </a:moveTo>
                <a:lnTo>
                  <a:pt x="181106" y="515931"/>
                </a:lnTo>
                <a:lnTo>
                  <a:pt x="285626" y="439814"/>
                </a:lnTo>
                <a:lnTo>
                  <a:pt x="386686" y="515931"/>
                </a:lnTo>
                <a:close/>
              </a:path>
            </a:pathLst>
          </a:custGeom>
          <a:solidFill>
            <a:srgbClr val="F0C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3655675" y="4812458"/>
            <a:ext cx="4744720" cy="903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900"/>
              </a:lnSpc>
              <a:spcBef>
                <a:spcPts val="95"/>
              </a:spcBef>
            </a:pP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e-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pasta</a:t>
            </a:r>
            <a:r>
              <a:rPr sz="1550" spc="-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vēstules</a:t>
            </a:r>
            <a:r>
              <a:rPr sz="1550" spc="-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VP/Interpola</a:t>
            </a:r>
            <a:r>
              <a:rPr sz="1550" spc="-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r>
              <a:rPr sz="1550" spc="-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citu</a:t>
            </a:r>
            <a:r>
              <a:rPr sz="1550" spc="-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tiesībsargājošo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iestāžu</a:t>
            </a:r>
            <a:r>
              <a:rPr sz="1550" spc="-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30" dirty="0">
                <a:solidFill>
                  <a:srgbClr val="294E66"/>
                </a:solidFill>
                <a:latin typeface="Trebuchet MS"/>
                <a:cs typeface="Trebuchet MS"/>
              </a:rPr>
              <a:t>vārdā,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30" dirty="0">
                <a:solidFill>
                  <a:srgbClr val="294E66"/>
                </a:solidFill>
                <a:latin typeface="Trebuchet MS"/>
                <a:cs typeface="Trebuchet MS"/>
              </a:rPr>
              <a:t>norādot,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 ka </a:t>
            </a:r>
            <a:r>
              <a:rPr sz="1550" spc="-45" dirty="0">
                <a:solidFill>
                  <a:srgbClr val="294E66"/>
                </a:solidFill>
                <a:latin typeface="Trebuchet MS"/>
                <a:cs typeface="Trebuchet MS"/>
              </a:rPr>
              <a:t>pret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 personu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uzsākta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tiesvedība</a:t>
            </a:r>
            <a:r>
              <a:rPr sz="1550" spc="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saistībā</a:t>
            </a:r>
            <a:r>
              <a:rPr sz="1550" spc="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ar</a:t>
            </a:r>
            <a:r>
              <a:rPr sz="1550" spc="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pornogrāfijas</a:t>
            </a:r>
            <a:r>
              <a:rPr sz="1550" spc="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apriti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3655675" y="6523654"/>
            <a:ext cx="4512945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viltus</a:t>
            </a:r>
            <a:r>
              <a:rPr sz="1550" spc="-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30" dirty="0">
                <a:solidFill>
                  <a:srgbClr val="294E66"/>
                </a:solidFill>
                <a:latin typeface="Trebuchet MS"/>
                <a:cs typeface="Trebuchet MS"/>
              </a:rPr>
              <a:t>interneta</a:t>
            </a:r>
            <a:r>
              <a:rPr sz="155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vietnes</a:t>
            </a:r>
            <a:r>
              <a:rPr sz="155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saite</a:t>
            </a:r>
            <a:r>
              <a:rPr sz="155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90" dirty="0">
                <a:solidFill>
                  <a:srgbClr val="294E66"/>
                </a:solidFill>
                <a:latin typeface="Trebuchet MS"/>
                <a:cs typeface="Trebuchet MS"/>
              </a:rPr>
              <a:t>DPD</a:t>
            </a:r>
            <a:r>
              <a:rPr sz="1550" spc="-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r>
              <a:rPr sz="155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Omniva</a:t>
            </a:r>
            <a:r>
              <a:rPr sz="155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vārdā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2773003" y="613410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34691" y="396135"/>
                </a:moveTo>
                <a:lnTo>
                  <a:pt x="95754" y="343371"/>
                </a:lnTo>
                <a:lnTo>
                  <a:pt x="284735" y="307988"/>
                </a:lnTo>
                <a:lnTo>
                  <a:pt x="286235" y="310153"/>
                </a:lnTo>
                <a:lnTo>
                  <a:pt x="287971" y="312146"/>
                </a:lnTo>
                <a:lnTo>
                  <a:pt x="289900" y="313903"/>
                </a:lnTo>
                <a:lnTo>
                  <a:pt x="287971" y="320397"/>
                </a:lnTo>
                <a:lnTo>
                  <a:pt x="288421" y="327683"/>
                </a:lnTo>
                <a:lnTo>
                  <a:pt x="292043" y="334413"/>
                </a:lnTo>
                <a:lnTo>
                  <a:pt x="293265" y="336727"/>
                </a:lnTo>
                <a:lnTo>
                  <a:pt x="294786" y="338763"/>
                </a:lnTo>
                <a:lnTo>
                  <a:pt x="296458" y="340435"/>
                </a:lnTo>
                <a:lnTo>
                  <a:pt x="296544" y="346393"/>
                </a:lnTo>
                <a:lnTo>
                  <a:pt x="298637" y="356717"/>
                </a:lnTo>
                <a:lnTo>
                  <a:pt x="304339" y="365159"/>
                </a:lnTo>
                <a:lnTo>
                  <a:pt x="312782" y="370856"/>
                </a:lnTo>
                <a:lnTo>
                  <a:pt x="323097" y="372946"/>
                </a:lnTo>
                <a:lnTo>
                  <a:pt x="437104" y="372946"/>
                </a:lnTo>
                <a:lnTo>
                  <a:pt x="334691" y="396135"/>
                </a:lnTo>
                <a:close/>
              </a:path>
              <a:path w="685800" h="685800">
                <a:moveTo>
                  <a:pt x="399172" y="310502"/>
                </a:moveTo>
                <a:close/>
              </a:path>
              <a:path w="685800" h="685800">
                <a:moveTo>
                  <a:pt x="437104" y="372946"/>
                </a:moveTo>
                <a:lnTo>
                  <a:pt x="362723" y="372946"/>
                </a:lnTo>
                <a:lnTo>
                  <a:pt x="373044" y="370856"/>
                </a:lnTo>
                <a:lnTo>
                  <a:pt x="381478" y="365159"/>
                </a:lnTo>
                <a:lnTo>
                  <a:pt x="387168" y="356717"/>
                </a:lnTo>
                <a:lnTo>
                  <a:pt x="389255" y="346393"/>
                </a:lnTo>
                <a:lnTo>
                  <a:pt x="389255" y="340435"/>
                </a:lnTo>
                <a:lnTo>
                  <a:pt x="393528" y="334831"/>
                </a:lnTo>
                <a:lnTo>
                  <a:pt x="396191" y="328294"/>
                </a:lnTo>
                <a:lnTo>
                  <a:pt x="397013" y="321565"/>
                </a:lnTo>
                <a:lnTo>
                  <a:pt x="396936" y="320397"/>
                </a:lnTo>
                <a:lnTo>
                  <a:pt x="395942" y="313903"/>
                </a:lnTo>
                <a:lnTo>
                  <a:pt x="397099" y="312831"/>
                </a:lnTo>
                <a:lnTo>
                  <a:pt x="398171" y="311717"/>
                </a:lnTo>
                <a:lnTo>
                  <a:pt x="399172" y="310502"/>
                </a:lnTo>
                <a:lnTo>
                  <a:pt x="572171" y="342364"/>
                </a:lnTo>
                <a:lnTo>
                  <a:pt x="437104" y="372946"/>
                </a:lnTo>
                <a:close/>
              </a:path>
              <a:path w="685800" h="685800">
                <a:moveTo>
                  <a:pt x="370460" y="329355"/>
                </a:moveTo>
                <a:lnTo>
                  <a:pt x="315275" y="329355"/>
                </a:lnTo>
                <a:lnTo>
                  <a:pt x="309488" y="326921"/>
                </a:lnTo>
                <a:lnTo>
                  <a:pt x="307559" y="321565"/>
                </a:lnTo>
                <a:lnTo>
                  <a:pt x="309488" y="316209"/>
                </a:lnTo>
                <a:lnTo>
                  <a:pt x="315275" y="313774"/>
                </a:lnTo>
                <a:lnTo>
                  <a:pt x="370460" y="313774"/>
                </a:lnTo>
                <a:lnTo>
                  <a:pt x="376247" y="316209"/>
                </a:lnTo>
                <a:lnTo>
                  <a:pt x="378175" y="321565"/>
                </a:lnTo>
                <a:lnTo>
                  <a:pt x="376247" y="326921"/>
                </a:lnTo>
                <a:lnTo>
                  <a:pt x="370460" y="329355"/>
                </a:lnTo>
                <a:close/>
              </a:path>
              <a:path w="685800" h="685800">
                <a:moveTo>
                  <a:pt x="366945" y="354172"/>
                </a:moveTo>
                <a:lnTo>
                  <a:pt x="318768" y="354172"/>
                </a:lnTo>
                <a:lnTo>
                  <a:pt x="315296" y="350679"/>
                </a:lnTo>
                <a:lnTo>
                  <a:pt x="315275" y="336384"/>
                </a:lnTo>
                <a:lnTo>
                  <a:pt x="370460" y="336384"/>
                </a:lnTo>
                <a:lnTo>
                  <a:pt x="370460" y="350679"/>
                </a:lnTo>
                <a:lnTo>
                  <a:pt x="366945" y="354172"/>
                </a:lnTo>
                <a:close/>
              </a:path>
              <a:path w="685800" h="685800">
                <a:moveTo>
                  <a:pt x="242987" y="496883"/>
                </a:moveTo>
                <a:lnTo>
                  <a:pt x="0" y="425581"/>
                </a:lnTo>
                <a:lnTo>
                  <a:pt x="90011" y="352051"/>
                </a:lnTo>
                <a:lnTo>
                  <a:pt x="325433" y="407000"/>
                </a:lnTo>
                <a:lnTo>
                  <a:pt x="242987" y="496883"/>
                </a:lnTo>
                <a:close/>
              </a:path>
              <a:path w="685800" h="685800">
                <a:moveTo>
                  <a:pt x="426396" y="496883"/>
                </a:moveTo>
                <a:lnTo>
                  <a:pt x="343907" y="407000"/>
                </a:lnTo>
                <a:lnTo>
                  <a:pt x="579329" y="352051"/>
                </a:lnTo>
                <a:lnTo>
                  <a:pt x="685714" y="421188"/>
                </a:lnTo>
                <a:lnTo>
                  <a:pt x="426396" y="496883"/>
                </a:lnTo>
                <a:close/>
              </a:path>
              <a:path w="685800" h="685800">
                <a:moveTo>
                  <a:pt x="324426" y="509785"/>
                </a:moveTo>
                <a:lnTo>
                  <a:pt x="244101" y="509785"/>
                </a:lnTo>
                <a:lnTo>
                  <a:pt x="248688" y="508520"/>
                </a:lnTo>
                <a:lnTo>
                  <a:pt x="324426" y="425967"/>
                </a:lnTo>
                <a:lnTo>
                  <a:pt x="324426" y="509785"/>
                </a:lnTo>
                <a:close/>
              </a:path>
              <a:path w="685800" h="685800">
                <a:moveTo>
                  <a:pt x="343928" y="685799"/>
                </a:moveTo>
                <a:lnTo>
                  <a:pt x="343928" y="427767"/>
                </a:lnTo>
                <a:lnTo>
                  <a:pt x="419752" y="510406"/>
                </a:lnTo>
                <a:lnTo>
                  <a:pt x="425088" y="511906"/>
                </a:lnTo>
                <a:lnTo>
                  <a:pt x="579350" y="511906"/>
                </a:lnTo>
                <a:lnTo>
                  <a:pt x="579283" y="611176"/>
                </a:lnTo>
                <a:lnTo>
                  <a:pt x="343928" y="685799"/>
                </a:lnTo>
                <a:close/>
              </a:path>
              <a:path w="685800" h="685800">
                <a:moveTo>
                  <a:pt x="324426" y="685499"/>
                </a:moveTo>
                <a:lnTo>
                  <a:pt x="90032" y="611176"/>
                </a:lnTo>
                <a:lnTo>
                  <a:pt x="90032" y="464565"/>
                </a:lnTo>
                <a:lnTo>
                  <a:pt x="244101" y="509785"/>
                </a:lnTo>
                <a:lnTo>
                  <a:pt x="324426" y="509785"/>
                </a:lnTo>
                <a:lnTo>
                  <a:pt x="324426" y="685499"/>
                </a:lnTo>
                <a:close/>
              </a:path>
              <a:path w="685800" h="685800">
                <a:moveTo>
                  <a:pt x="579350" y="511906"/>
                </a:moveTo>
                <a:lnTo>
                  <a:pt x="425088" y="511906"/>
                </a:lnTo>
                <a:lnTo>
                  <a:pt x="579350" y="466879"/>
                </a:lnTo>
                <a:lnTo>
                  <a:pt x="579350" y="511906"/>
                </a:lnTo>
                <a:close/>
              </a:path>
              <a:path w="685800" h="685800">
                <a:moveTo>
                  <a:pt x="381390" y="303959"/>
                </a:moveTo>
                <a:lnTo>
                  <a:pt x="304345" y="303959"/>
                </a:lnTo>
                <a:lnTo>
                  <a:pt x="297551" y="297187"/>
                </a:lnTo>
                <a:lnTo>
                  <a:pt x="297551" y="233814"/>
                </a:lnTo>
                <a:lnTo>
                  <a:pt x="266883" y="215833"/>
                </a:lnTo>
                <a:lnTo>
                  <a:pt x="242856" y="189939"/>
                </a:lnTo>
                <a:lnTo>
                  <a:pt x="227182" y="157849"/>
                </a:lnTo>
                <a:lnTo>
                  <a:pt x="221577" y="121279"/>
                </a:lnTo>
                <a:lnTo>
                  <a:pt x="231112" y="74066"/>
                </a:lnTo>
                <a:lnTo>
                  <a:pt x="257094" y="35524"/>
                </a:lnTo>
                <a:lnTo>
                  <a:pt x="295659" y="9528"/>
                </a:lnTo>
                <a:lnTo>
                  <a:pt x="342857" y="0"/>
                </a:lnTo>
                <a:lnTo>
                  <a:pt x="390065" y="9531"/>
                </a:lnTo>
                <a:lnTo>
                  <a:pt x="428508" y="35447"/>
                </a:lnTo>
                <a:lnTo>
                  <a:pt x="331755" y="35447"/>
                </a:lnTo>
                <a:lnTo>
                  <a:pt x="329312" y="37933"/>
                </a:lnTo>
                <a:lnTo>
                  <a:pt x="329225" y="52720"/>
                </a:lnTo>
                <a:lnTo>
                  <a:pt x="328529" y="52892"/>
                </a:lnTo>
                <a:lnTo>
                  <a:pt x="289707" y="52892"/>
                </a:lnTo>
                <a:lnTo>
                  <a:pt x="273998" y="68601"/>
                </a:lnTo>
                <a:lnTo>
                  <a:pt x="274019" y="72073"/>
                </a:lnTo>
                <a:lnTo>
                  <a:pt x="284435" y="82531"/>
                </a:lnTo>
                <a:lnTo>
                  <a:pt x="280864" y="88475"/>
                </a:lnTo>
                <a:lnTo>
                  <a:pt x="277886" y="94750"/>
                </a:lnTo>
                <a:lnTo>
                  <a:pt x="275520" y="101350"/>
                </a:lnTo>
                <a:lnTo>
                  <a:pt x="273805" y="108227"/>
                </a:lnTo>
                <a:lnTo>
                  <a:pt x="259039" y="108227"/>
                </a:lnTo>
                <a:lnTo>
                  <a:pt x="256553" y="110692"/>
                </a:lnTo>
                <a:lnTo>
                  <a:pt x="256553" y="132895"/>
                </a:lnTo>
                <a:lnTo>
                  <a:pt x="259039" y="135338"/>
                </a:lnTo>
                <a:lnTo>
                  <a:pt x="273805" y="135338"/>
                </a:lnTo>
                <a:lnTo>
                  <a:pt x="275532" y="142240"/>
                </a:lnTo>
                <a:lnTo>
                  <a:pt x="277906" y="148837"/>
                </a:lnTo>
                <a:lnTo>
                  <a:pt x="280904" y="155109"/>
                </a:lnTo>
                <a:lnTo>
                  <a:pt x="284478" y="160991"/>
                </a:lnTo>
                <a:lnTo>
                  <a:pt x="273998" y="171471"/>
                </a:lnTo>
                <a:lnTo>
                  <a:pt x="274019" y="174964"/>
                </a:lnTo>
                <a:lnTo>
                  <a:pt x="289707" y="190652"/>
                </a:lnTo>
                <a:lnTo>
                  <a:pt x="328540" y="190652"/>
                </a:lnTo>
                <a:lnTo>
                  <a:pt x="329226" y="190823"/>
                </a:lnTo>
                <a:lnTo>
                  <a:pt x="329312" y="205632"/>
                </a:lnTo>
                <a:lnTo>
                  <a:pt x="331777" y="208076"/>
                </a:lnTo>
                <a:lnTo>
                  <a:pt x="426028" y="208076"/>
                </a:lnTo>
                <a:lnTo>
                  <a:pt x="418830" y="215833"/>
                </a:lnTo>
                <a:lnTo>
                  <a:pt x="388162" y="233814"/>
                </a:lnTo>
                <a:lnTo>
                  <a:pt x="388162" y="297187"/>
                </a:lnTo>
                <a:lnTo>
                  <a:pt x="381390" y="303959"/>
                </a:lnTo>
                <a:close/>
              </a:path>
              <a:path w="685800" h="685800">
                <a:moveTo>
                  <a:pt x="382119" y="63350"/>
                </a:moveTo>
                <a:lnTo>
                  <a:pt x="376142" y="59760"/>
                </a:lnTo>
                <a:lnTo>
                  <a:pt x="369832" y="56768"/>
                </a:lnTo>
                <a:lnTo>
                  <a:pt x="363190" y="54399"/>
                </a:lnTo>
                <a:lnTo>
                  <a:pt x="356423" y="52720"/>
                </a:lnTo>
                <a:lnTo>
                  <a:pt x="356423" y="37933"/>
                </a:lnTo>
                <a:lnTo>
                  <a:pt x="353958" y="35447"/>
                </a:lnTo>
                <a:lnTo>
                  <a:pt x="428508" y="35447"/>
                </a:lnTo>
                <a:lnTo>
                  <a:pt x="440341" y="52913"/>
                </a:lnTo>
                <a:lnTo>
                  <a:pt x="392556" y="52913"/>
                </a:lnTo>
                <a:lnTo>
                  <a:pt x="382119" y="63350"/>
                </a:lnTo>
                <a:close/>
              </a:path>
              <a:path w="685800" h="685800">
                <a:moveTo>
                  <a:pt x="303616" y="63329"/>
                </a:moveTo>
                <a:lnTo>
                  <a:pt x="293179" y="52892"/>
                </a:lnTo>
                <a:lnTo>
                  <a:pt x="328529" y="52892"/>
                </a:lnTo>
                <a:lnTo>
                  <a:pt x="322328" y="54430"/>
                </a:lnTo>
                <a:lnTo>
                  <a:pt x="315751" y="56798"/>
                </a:lnTo>
                <a:lnTo>
                  <a:pt x="309498" y="59785"/>
                </a:lnTo>
                <a:lnTo>
                  <a:pt x="303616" y="63329"/>
                </a:lnTo>
                <a:close/>
              </a:path>
              <a:path w="685800" h="685800">
                <a:moveTo>
                  <a:pt x="442176" y="190673"/>
                </a:moveTo>
                <a:lnTo>
                  <a:pt x="396028" y="190673"/>
                </a:lnTo>
                <a:lnTo>
                  <a:pt x="411737" y="174964"/>
                </a:lnTo>
                <a:lnTo>
                  <a:pt x="411715" y="171471"/>
                </a:lnTo>
                <a:lnTo>
                  <a:pt x="401300" y="161012"/>
                </a:lnTo>
                <a:lnTo>
                  <a:pt x="404872" y="155087"/>
                </a:lnTo>
                <a:lnTo>
                  <a:pt x="407852" y="148815"/>
                </a:lnTo>
                <a:lnTo>
                  <a:pt x="410217" y="142218"/>
                </a:lnTo>
                <a:lnTo>
                  <a:pt x="411930" y="135359"/>
                </a:lnTo>
                <a:lnTo>
                  <a:pt x="426696" y="135359"/>
                </a:lnTo>
                <a:lnTo>
                  <a:pt x="429139" y="132895"/>
                </a:lnTo>
                <a:lnTo>
                  <a:pt x="429139" y="110692"/>
                </a:lnTo>
                <a:lnTo>
                  <a:pt x="426696" y="108249"/>
                </a:lnTo>
                <a:lnTo>
                  <a:pt x="411930" y="108249"/>
                </a:lnTo>
                <a:lnTo>
                  <a:pt x="410206" y="101337"/>
                </a:lnTo>
                <a:lnTo>
                  <a:pt x="407832" y="94736"/>
                </a:lnTo>
                <a:lnTo>
                  <a:pt x="404833" y="88457"/>
                </a:lnTo>
                <a:lnTo>
                  <a:pt x="401257" y="82553"/>
                </a:lnTo>
                <a:lnTo>
                  <a:pt x="411737" y="72073"/>
                </a:lnTo>
                <a:lnTo>
                  <a:pt x="411715" y="68601"/>
                </a:lnTo>
                <a:lnTo>
                  <a:pt x="396028" y="52913"/>
                </a:lnTo>
                <a:lnTo>
                  <a:pt x="440341" y="52913"/>
                </a:lnTo>
                <a:lnTo>
                  <a:pt x="454606" y="74075"/>
                </a:lnTo>
                <a:lnTo>
                  <a:pt x="464136" y="121279"/>
                </a:lnTo>
                <a:lnTo>
                  <a:pt x="458531" y="157849"/>
                </a:lnTo>
                <a:lnTo>
                  <a:pt x="442858" y="189939"/>
                </a:lnTo>
                <a:lnTo>
                  <a:pt x="442176" y="190673"/>
                </a:lnTo>
                <a:close/>
              </a:path>
              <a:path w="685800" h="685800">
                <a:moveTo>
                  <a:pt x="342878" y="167270"/>
                </a:moveTo>
                <a:lnTo>
                  <a:pt x="325160" y="163693"/>
                </a:lnTo>
                <a:lnTo>
                  <a:pt x="310691" y="153940"/>
                </a:lnTo>
                <a:lnTo>
                  <a:pt x="300935" y="139477"/>
                </a:lnTo>
                <a:lnTo>
                  <a:pt x="297358" y="121772"/>
                </a:lnTo>
                <a:lnTo>
                  <a:pt x="300935" y="104054"/>
                </a:lnTo>
                <a:lnTo>
                  <a:pt x="310691" y="89585"/>
                </a:lnTo>
                <a:lnTo>
                  <a:pt x="325160" y="79829"/>
                </a:lnTo>
                <a:lnTo>
                  <a:pt x="342878" y="76252"/>
                </a:lnTo>
                <a:lnTo>
                  <a:pt x="360596" y="79829"/>
                </a:lnTo>
                <a:lnTo>
                  <a:pt x="375065" y="89585"/>
                </a:lnTo>
                <a:lnTo>
                  <a:pt x="384821" y="104054"/>
                </a:lnTo>
                <a:lnTo>
                  <a:pt x="388398" y="121772"/>
                </a:lnTo>
                <a:lnTo>
                  <a:pt x="384821" y="139477"/>
                </a:lnTo>
                <a:lnTo>
                  <a:pt x="375065" y="153940"/>
                </a:lnTo>
                <a:lnTo>
                  <a:pt x="360596" y="163693"/>
                </a:lnTo>
                <a:lnTo>
                  <a:pt x="342878" y="167270"/>
                </a:lnTo>
                <a:close/>
              </a:path>
              <a:path w="685800" h="685800">
                <a:moveTo>
                  <a:pt x="328540" y="190652"/>
                </a:moveTo>
                <a:lnTo>
                  <a:pt x="293179" y="190652"/>
                </a:lnTo>
                <a:lnTo>
                  <a:pt x="303616" y="180172"/>
                </a:lnTo>
                <a:lnTo>
                  <a:pt x="309566" y="183762"/>
                </a:lnTo>
                <a:lnTo>
                  <a:pt x="315843" y="186754"/>
                </a:lnTo>
                <a:lnTo>
                  <a:pt x="322423" y="189123"/>
                </a:lnTo>
                <a:lnTo>
                  <a:pt x="328540" y="190652"/>
                </a:lnTo>
                <a:close/>
              </a:path>
              <a:path w="685800" h="685800">
                <a:moveTo>
                  <a:pt x="426028" y="208076"/>
                </a:moveTo>
                <a:lnTo>
                  <a:pt x="353979" y="208076"/>
                </a:lnTo>
                <a:lnTo>
                  <a:pt x="356401" y="205632"/>
                </a:lnTo>
                <a:lnTo>
                  <a:pt x="356423" y="190823"/>
                </a:lnTo>
                <a:lnTo>
                  <a:pt x="363305" y="189123"/>
                </a:lnTo>
                <a:lnTo>
                  <a:pt x="369922" y="186746"/>
                </a:lnTo>
                <a:lnTo>
                  <a:pt x="376209" y="183750"/>
                </a:lnTo>
                <a:lnTo>
                  <a:pt x="382119" y="180193"/>
                </a:lnTo>
                <a:lnTo>
                  <a:pt x="392556" y="190673"/>
                </a:lnTo>
                <a:lnTo>
                  <a:pt x="442176" y="190673"/>
                </a:lnTo>
                <a:lnTo>
                  <a:pt x="426028" y="208076"/>
                </a:lnTo>
                <a:close/>
              </a:path>
              <a:path w="685800" h="685800">
                <a:moveTo>
                  <a:pt x="523072" y="295044"/>
                </a:moveTo>
                <a:lnTo>
                  <a:pt x="490539" y="295044"/>
                </a:lnTo>
                <a:lnTo>
                  <a:pt x="490539" y="164313"/>
                </a:lnTo>
                <a:lnTo>
                  <a:pt x="496133" y="158719"/>
                </a:lnTo>
                <a:lnTo>
                  <a:pt x="562656" y="158719"/>
                </a:lnTo>
                <a:lnTo>
                  <a:pt x="562656" y="131287"/>
                </a:lnTo>
                <a:lnTo>
                  <a:pt x="629971" y="177129"/>
                </a:lnTo>
                <a:lnTo>
                  <a:pt x="602925" y="195538"/>
                </a:lnTo>
                <a:lnTo>
                  <a:pt x="523072" y="195538"/>
                </a:lnTo>
                <a:lnTo>
                  <a:pt x="523072" y="295044"/>
                </a:lnTo>
                <a:close/>
              </a:path>
              <a:path w="685800" h="685800">
                <a:moveTo>
                  <a:pt x="562656" y="222949"/>
                </a:moveTo>
                <a:lnTo>
                  <a:pt x="562656" y="195538"/>
                </a:lnTo>
                <a:lnTo>
                  <a:pt x="602925" y="195538"/>
                </a:lnTo>
                <a:lnTo>
                  <a:pt x="562656" y="222949"/>
                </a:lnTo>
                <a:close/>
              </a:path>
              <a:path w="685800" h="685800">
                <a:moveTo>
                  <a:pt x="123058" y="222949"/>
                </a:moveTo>
                <a:lnTo>
                  <a:pt x="55742" y="177129"/>
                </a:lnTo>
                <a:lnTo>
                  <a:pt x="123058" y="131287"/>
                </a:lnTo>
                <a:lnTo>
                  <a:pt x="123058" y="158719"/>
                </a:lnTo>
                <a:lnTo>
                  <a:pt x="189580" y="158719"/>
                </a:lnTo>
                <a:lnTo>
                  <a:pt x="195174" y="164313"/>
                </a:lnTo>
                <a:lnTo>
                  <a:pt x="195174" y="195538"/>
                </a:lnTo>
                <a:lnTo>
                  <a:pt x="123058" y="195538"/>
                </a:lnTo>
                <a:lnTo>
                  <a:pt x="123058" y="222949"/>
                </a:lnTo>
                <a:close/>
              </a:path>
              <a:path w="685800" h="685800">
                <a:moveTo>
                  <a:pt x="195174" y="295044"/>
                </a:moveTo>
                <a:lnTo>
                  <a:pt x="162641" y="295044"/>
                </a:lnTo>
                <a:lnTo>
                  <a:pt x="162641" y="195538"/>
                </a:lnTo>
                <a:lnTo>
                  <a:pt x="195174" y="195538"/>
                </a:lnTo>
                <a:lnTo>
                  <a:pt x="195174" y="295044"/>
                </a:lnTo>
                <a:close/>
              </a:path>
            </a:pathLst>
          </a:custGeom>
          <a:solidFill>
            <a:srgbClr val="F0C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837318" y="7200923"/>
            <a:ext cx="544195" cy="685800"/>
          </a:xfrm>
          <a:custGeom>
            <a:avLst/>
            <a:gdLst/>
            <a:ahLst/>
            <a:cxnLst/>
            <a:rect l="l" t="t" r="r" b="b"/>
            <a:pathLst>
              <a:path w="544194" h="685800">
                <a:moveTo>
                  <a:pt x="324812" y="685799"/>
                </a:moveTo>
                <a:lnTo>
                  <a:pt x="73852" y="685799"/>
                </a:lnTo>
                <a:lnTo>
                  <a:pt x="45143" y="679983"/>
                </a:lnTo>
                <a:lnTo>
                  <a:pt x="21664" y="664135"/>
                </a:lnTo>
                <a:lnTo>
                  <a:pt x="5816" y="640656"/>
                </a:lnTo>
                <a:lnTo>
                  <a:pt x="0" y="611947"/>
                </a:lnTo>
                <a:lnTo>
                  <a:pt x="0" y="73852"/>
                </a:lnTo>
                <a:lnTo>
                  <a:pt x="5816" y="45143"/>
                </a:lnTo>
                <a:lnTo>
                  <a:pt x="21664" y="21664"/>
                </a:lnTo>
                <a:lnTo>
                  <a:pt x="45143" y="5816"/>
                </a:lnTo>
                <a:lnTo>
                  <a:pt x="73852" y="0"/>
                </a:lnTo>
                <a:lnTo>
                  <a:pt x="324812" y="0"/>
                </a:lnTo>
                <a:lnTo>
                  <a:pt x="353520" y="5816"/>
                </a:lnTo>
                <a:lnTo>
                  <a:pt x="376999" y="21664"/>
                </a:lnTo>
                <a:lnTo>
                  <a:pt x="392847" y="45143"/>
                </a:lnTo>
                <a:lnTo>
                  <a:pt x="398664" y="73852"/>
                </a:lnTo>
                <a:lnTo>
                  <a:pt x="398664" y="100984"/>
                </a:lnTo>
                <a:lnTo>
                  <a:pt x="58035" y="100984"/>
                </a:lnTo>
                <a:lnTo>
                  <a:pt x="50635" y="102444"/>
                </a:lnTo>
                <a:lnTo>
                  <a:pt x="44654" y="106449"/>
                </a:lnTo>
                <a:lnTo>
                  <a:pt x="40655" y="112430"/>
                </a:lnTo>
                <a:lnTo>
                  <a:pt x="39197" y="119822"/>
                </a:lnTo>
                <a:lnTo>
                  <a:pt x="39197" y="566727"/>
                </a:lnTo>
                <a:lnTo>
                  <a:pt x="40655" y="574119"/>
                </a:lnTo>
                <a:lnTo>
                  <a:pt x="44654" y="580101"/>
                </a:lnTo>
                <a:lnTo>
                  <a:pt x="50635" y="584105"/>
                </a:lnTo>
                <a:lnTo>
                  <a:pt x="58035" y="585566"/>
                </a:lnTo>
                <a:lnTo>
                  <a:pt x="398664" y="585566"/>
                </a:lnTo>
                <a:lnTo>
                  <a:pt x="398664" y="611947"/>
                </a:lnTo>
                <a:lnTo>
                  <a:pt x="397747" y="616469"/>
                </a:lnTo>
                <a:lnTo>
                  <a:pt x="159769" y="616469"/>
                </a:lnTo>
                <a:lnTo>
                  <a:pt x="152694" y="617614"/>
                </a:lnTo>
                <a:lnTo>
                  <a:pt x="146678" y="621653"/>
                </a:lnTo>
                <a:lnTo>
                  <a:pt x="142498" y="627810"/>
                </a:lnTo>
                <a:lnTo>
                  <a:pt x="140931" y="635307"/>
                </a:lnTo>
                <a:lnTo>
                  <a:pt x="142392" y="642699"/>
                </a:lnTo>
                <a:lnTo>
                  <a:pt x="146396" y="648681"/>
                </a:lnTo>
                <a:lnTo>
                  <a:pt x="152378" y="652685"/>
                </a:lnTo>
                <a:lnTo>
                  <a:pt x="159769" y="654146"/>
                </a:lnTo>
                <a:lnTo>
                  <a:pt x="383742" y="654146"/>
                </a:lnTo>
                <a:lnTo>
                  <a:pt x="376999" y="664135"/>
                </a:lnTo>
                <a:lnTo>
                  <a:pt x="353520" y="679983"/>
                </a:lnTo>
                <a:lnTo>
                  <a:pt x="324812" y="685799"/>
                </a:lnTo>
                <a:close/>
              </a:path>
              <a:path w="544194" h="685800">
                <a:moveTo>
                  <a:pt x="359487" y="137159"/>
                </a:moveTo>
                <a:lnTo>
                  <a:pt x="359487" y="119822"/>
                </a:lnTo>
                <a:lnTo>
                  <a:pt x="358027" y="112430"/>
                </a:lnTo>
                <a:lnTo>
                  <a:pt x="354022" y="106449"/>
                </a:lnTo>
                <a:lnTo>
                  <a:pt x="348041" y="102444"/>
                </a:lnTo>
                <a:lnTo>
                  <a:pt x="340649" y="100984"/>
                </a:lnTo>
                <a:lnTo>
                  <a:pt x="398664" y="100984"/>
                </a:lnTo>
                <a:lnTo>
                  <a:pt x="398664" y="136409"/>
                </a:lnTo>
                <a:lnTo>
                  <a:pt x="366260" y="136409"/>
                </a:lnTo>
                <a:lnTo>
                  <a:pt x="359487" y="137159"/>
                </a:lnTo>
                <a:close/>
              </a:path>
              <a:path w="544194" h="685800">
                <a:moveTo>
                  <a:pt x="398664" y="137159"/>
                </a:moveTo>
                <a:lnTo>
                  <a:pt x="392641" y="136409"/>
                </a:lnTo>
                <a:lnTo>
                  <a:pt x="398664" y="136409"/>
                </a:lnTo>
                <a:lnTo>
                  <a:pt x="398664" y="137159"/>
                </a:lnTo>
                <a:close/>
              </a:path>
              <a:path w="544194" h="685800">
                <a:moveTo>
                  <a:pt x="241488" y="496856"/>
                </a:moveTo>
                <a:lnTo>
                  <a:pt x="226078" y="495876"/>
                </a:lnTo>
                <a:lnTo>
                  <a:pt x="220056" y="495126"/>
                </a:lnTo>
                <a:lnTo>
                  <a:pt x="218555" y="486832"/>
                </a:lnTo>
                <a:lnTo>
                  <a:pt x="224578" y="483831"/>
                </a:lnTo>
                <a:lnTo>
                  <a:pt x="236343" y="476233"/>
                </a:lnTo>
                <a:lnTo>
                  <a:pt x="245776" y="466585"/>
                </a:lnTo>
                <a:lnTo>
                  <a:pt x="253091" y="455948"/>
                </a:lnTo>
                <a:lnTo>
                  <a:pt x="258503" y="445384"/>
                </a:lnTo>
                <a:lnTo>
                  <a:pt x="256982" y="443884"/>
                </a:lnTo>
                <a:lnTo>
                  <a:pt x="229765" y="401495"/>
                </a:lnTo>
                <a:lnTo>
                  <a:pt x="216834" y="354365"/>
                </a:lnTo>
                <a:lnTo>
                  <a:pt x="218191" y="305898"/>
                </a:lnTo>
                <a:lnTo>
                  <a:pt x="233837" y="259494"/>
                </a:lnTo>
                <a:lnTo>
                  <a:pt x="263775" y="218555"/>
                </a:lnTo>
                <a:lnTo>
                  <a:pt x="298819" y="191865"/>
                </a:lnTo>
                <a:lnTo>
                  <a:pt x="338385" y="175850"/>
                </a:lnTo>
                <a:lnTo>
                  <a:pt x="380211" y="170512"/>
                </a:lnTo>
                <a:lnTo>
                  <a:pt x="422038" y="175850"/>
                </a:lnTo>
                <a:lnTo>
                  <a:pt x="461604" y="191865"/>
                </a:lnTo>
                <a:lnTo>
                  <a:pt x="484773" y="209511"/>
                </a:lnTo>
                <a:lnTo>
                  <a:pt x="379075" y="209511"/>
                </a:lnTo>
                <a:lnTo>
                  <a:pt x="330160" y="219425"/>
                </a:lnTo>
                <a:lnTo>
                  <a:pt x="290144" y="246435"/>
                </a:lnTo>
                <a:lnTo>
                  <a:pt x="263127" y="286444"/>
                </a:lnTo>
                <a:lnTo>
                  <a:pt x="253210" y="335356"/>
                </a:lnTo>
                <a:lnTo>
                  <a:pt x="263127" y="384280"/>
                </a:lnTo>
                <a:lnTo>
                  <a:pt x="290144" y="424295"/>
                </a:lnTo>
                <a:lnTo>
                  <a:pt x="330160" y="451307"/>
                </a:lnTo>
                <a:lnTo>
                  <a:pt x="379075" y="461221"/>
                </a:lnTo>
                <a:lnTo>
                  <a:pt x="483013" y="461221"/>
                </a:lnTo>
                <a:lnTo>
                  <a:pt x="462241" y="477038"/>
                </a:lnTo>
                <a:lnTo>
                  <a:pt x="296179" y="477038"/>
                </a:lnTo>
                <a:lnTo>
                  <a:pt x="277381" y="488353"/>
                </a:lnTo>
                <a:lnTo>
                  <a:pt x="258870" y="494654"/>
                </a:lnTo>
                <a:lnTo>
                  <a:pt x="241488" y="496856"/>
                </a:lnTo>
                <a:close/>
              </a:path>
              <a:path w="544194" h="685800">
                <a:moveTo>
                  <a:pt x="483013" y="461221"/>
                </a:moveTo>
                <a:lnTo>
                  <a:pt x="379075" y="461221"/>
                </a:lnTo>
                <a:lnTo>
                  <a:pt x="428304" y="451307"/>
                </a:lnTo>
                <a:lnTo>
                  <a:pt x="468278" y="424295"/>
                </a:lnTo>
                <a:lnTo>
                  <a:pt x="495112" y="384280"/>
                </a:lnTo>
                <a:lnTo>
                  <a:pt x="504920" y="335356"/>
                </a:lnTo>
                <a:lnTo>
                  <a:pt x="495006" y="286444"/>
                </a:lnTo>
                <a:lnTo>
                  <a:pt x="467996" y="246435"/>
                </a:lnTo>
                <a:lnTo>
                  <a:pt x="427987" y="219425"/>
                </a:lnTo>
                <a:lnTo>
                  <a:pt x="379075" y="209511"/>
                </a:lnTo>
                <a:lnTo>
                  <a:pt x="484773" y="209511"/>
                </a:lnTo>
                <a:lnTo>
                  <a:pt x="496647" y="218555"/>
                </a:lnTo>
                <a:lnTo>
                  <a:pt x="523013" y="253859"/>
                </a:lnTo>
                <a:lnTo>
                  <a:pt x="538810" y="293498"/>
                </a:lnTo>
                <a:lnTo>
                  <a:pt x="544016" y="335273"/>
                </a:lnTo>
                <a:lnTo>
                  <a:pt x="538610" y="376985"/>
                </a:lnTo>
                <a:lnTo>
                  <a:pt x="522570" y="416436"/>
                </a:lnTo>
                <a:lnTo>
                  <a:pt x="495876" y="451427"/>
                </a:lnTo>
                <a:lnTo>
                  <a:pt x="483013" y="461221"/>
                </a:lnTo>
                <a:close/>
              </a:path>
              <a:path w="544194" h="685800">
                <a:moveTo>
                  <a:pt x="316518" y="353444"/>
                </a:moveTo>
                <a:lnTo>
                  <a:pt x="309560" y="351995"/>
                </a:lnTo>
                <a:lnTo>
                  <a:pt x="303801" y="348072"/>
                </a:lnTo>
                <a:lnTo>
                  <a:pt x="299879" y="342314"/>
                </a:lnTo>
                <a:lnTo>
                  <a:pt x="298430" y="335356"/>
                </a:lnTo>
                <a:lnTo>
                  <a:pt x="299879" y="328398"/>
                </a:lnTo>
                <a:lnTo>
                  <a:pt x="303801" y="322639"/>
                </a:lnTo>
                <a:lnTo>
                  <a:pt x="309560" y="318717"/>
                </a:lnTo>
                <a:lnTo>
                  <a:pt x="316518" y="317268"/>
                </a:lnTo>
                <a:lnTo>
                  <a:pt x="323476" y="318717"/>
                </a:lnTo>
                <a:lnTo>
                  <a:pt x="329234" y="322639"/>
                </a:lnTo>
                <a:lnTo>
                  <a:pt x="333157" y="328398"/>
                </a:lnTo>
                <a:lnTo>
                  <a:pt x="334606" y="335356"/>
                </a:lnTo>
                <a:lnTo>
                  <a:pt x="333157" y="342314"/>
                </a:lnTo>
                <a:lnTo>
                  <a:pt x="329234" y="348072"/>
                </a:lnTo>
                <a:lnTo>
                  <a:pt x="323476" y="351995"/>
                </a:lnTo>
                <a:lnTo>
                  <a:pt x="316518" y="353444"/>
                </a:lnTo>
                <a:close/>
              </a:path>
              <a:path w="544194" h="685800">
                <a:moveTo>
                  <a:pt x="379075" y="353444"/>
                </a:moveTo>
                <a:lnTo>
                  <a:pt x="372117" y="351995"/>
                </a:lnTo>
                <a:lnTo>
                  <a:pt x="366359" y="348072"/>
                </a:lnTo>
                <a:lnTo>
                  <a:pt x="362436" y="342314"/>
                </a:lnTo>
                <a:lnTo>
                  <a:pt x="360987" y="335356"/>
                </a:lnTo>
                <a:lnTo>
                  <a:pt x="362436" y="328398"/>
                </a:lnTo>
                <a:lnTo>
                  <a:pt x="366359" y="322639"/>
                </a:lnTo>
                <a:lnTo>
                  <a:pt x="372117" y="318717"/>
                </a:lnTo>
                <a:lnTo>
                  <a:pt x="379075" y="317268"/>
                </a:lnTo>
                <a:lnTo>
                  <a:pt x="386034" y="318717"/>
                </a:lnTo>
                <a:lnTo>
                  <a:pt x="391792" y="322639"/>
                </a:lnTo>
                <a:lnTo>
                  <a:pt x="395714" y="328398"/>
                </a:lnTo>
                <a:lnTo>
                  <a:pt x="397163" y="335356"/>
                </a:lnTo>
                <a:lnTo>
                  <a:pt x="395714" y="342314"/>
                </a:lnTo>
                <a:lnTo>
                  <a:pt x="391792" y="348072"/>
                </a:lnTo>
                <a:lnTo>
                  <a:pt x="386034" y="351995"/>
                </a:lnTo>
                <a:lnTo>
                  <a:pt x="379075" y="353444"/>
                </a:lnTo>
                <a:close/>
              </a:path>
              <a:path w="544194" h="685800">
                <a:moveTo>
                  <a:pt x="441633" y="353444"/>
                </a:moveTo>
                <a:lnTo>
                  <a:pt x="434666" y="351995"/>
                </a:lnTo>
                <a:lnTo>
                  <a:pt x="428908" y="348072"/>
                </a:lnTo>
                <a:lnTo>
                  <a:pt x="424991" y="342314"/>
                </a:lnTo>
                <a:lnTo>
                  <a:pt x="423545" y="335356"/>
                </a:lnTo>
                <a:lnTo>
                  <a:pt x="424991" y="328398"/>
                </a:lnTo>
                <a:lnTo>
                  <a:pt x="428908" y="322639"/>
                </a:lnTo>
                <a:lnTo>
                  <a:pt x="434666" y="318717"/>
                </a:lnTo>
                <a:lnTo>
                  <a:pt x="441633" y="317268"/>
                </a:lnTo>
                <a:lnTo>
                  <a:pt x="448591" y="318717"/>
                </a:lnTo>
                <a:lnTo>
                  <a:pt x="454350" y="322639"/>
                </a:lnTo>
                <a:lnTo>
                  <a:pt x="458272" y="328398"/>
                </a:lnTo>
                <a:lnTo>
                  <a:pt x="459721" y="335356"/>
                </a:lnTo>
                <a:lnTo>
                  <a:pt x="458272" y="342314"/>
                </a:lnTo>
                <a:lnTo>
                  <a:pt x="454350" y="348072"/>
                </a:lnTo>
                <a:lnTo>
                  <a:pt x="448591" y="351995"/>
                </a:lnTo>
                <a:lnTo>
                  <a:pt x="441633" y="353444"/>
                </a:lnTo>
                <a:close/>
              </a:path>
              <a:path w="544194" h="685800">
                <a:moveTo>
                  <a:pt x="378200" y="499603"/>
                </a:moveTo>
                <a:lnTo>
                  <a:pt x="336051" y="493763"/>
                </a:lnTo>
                <a:lnTo>
                  <a:pt x="296179" y="477038"/>
                </a:lnTo>
                <a:lnTo>
                  <a:pt x="462241" y="477038"/>
                </a:lnTo>
                <a:lnTo>
                  <a:pt x="460356" y="478473"/>
                </a:lnTo>
                <a:lnTo>
                  <a:pt x="420383" y="494519"/>
                </a:lnTo>
                <a:lnTo>
                  <a:pt x="378200" y="499603"/>
                </a:lnTo>
                <a:close/>
              </a:path>
              <a:path w="544194" h="685800">
                <a:moveTo>
                  <a:pt x="398664" y="585566"/>
                </a:moveTo>
                <a:lnTo>
                  <a:pt x="340649" y="585566"/>
                </a:lnTo>
                <a:lnTo>
                  <a:pt x="348041" y="584105"/>
                </a:lnTo>
                <a:lnTo>
                  <a:pt x="354022" y="580101"/>
                </a:lnTo>
                <a:lnTo>
                  <a:pt x="358027" y="574119"/>
                </a:lnTo>
                <a:lnTo>
                  <a:pt x="359487" y="566727"/>
                </a:lnTo>
                <a:lnTo>
                  <a:pt x="359487" y="533573"/>
                </a:lnTo>
                <a:lnTo>
                  <a:pt x="366260" y="534323"/>
                </a:lnTo>
                <a:lnTo>
                  <a:pt x="398664" y="534323"/>
                </a:lnTo>
                <a:lnTo>
                  <a:pt x="398664" y="585566"/>
                </a:lnTo>
                <a:close/>
              </a:path>
              <a:path w="544194" h="685800">
                <a:moveTo>
                  <a:pt x="398664" y="534323"/>
                </a:moveTo>
                <a:lnTo>
                  <a:pt x="391891" y="534323"/>
                </a:lnTo>
                <a:lnTo>
                  <a:pt x="398664" y="533573"/>
                </a:lnTo>
                <a:lnTo>
                  <a:pt x="398664" y="534323"/>
                </a:lnTo>
                <a:close/>
              </a:path>
              <a:path w="544194" h="685800">
                <a:moveTo>
                  <a:pt x="383742" y="654146"/>
                </a:moveTo>
                <a:lnTo>
                  <a:pt x="230600" y="654146"/>
                </a:lnTo>
                <a:lnTo>
                  <a:pt x="238004" y="652685"/>
                </a:lnTo>
                <a:lnTo>
                  <a:pt x="243992" y="648681"/>
                </a:lnTo>
                <a:lnTo>
                  <a:pt x="247998" y="642699"/>
                </a:lnTo>
                <a:lnTo>
                  <a:pt x="249459" y="635307"/>
                </a:lnTo>
                <a:lnTo>
                  <a:pt x="247998" y="627916"/>
                </a:lnTo>
                <a:lnTo>
                  <a:pt x="243992" y="621934"/>
                </a:lnTo>
                <a:lnTo>
                  <a:pt x="238004" y="617930"/>
                </a:lnTo>
                <a:lnTo>
                  <a:pt x="230600" y="616469"/>
                </a:lnTo>
                <a:lnTo>
                  <a:pt x="397747" y="616469"/>
                </a:lnTo>
                <a:lnTo>
                  <a:pt x="392847" y="640656"/>
                </a:lnTo>
                <a:lnTo>
                  <a:pt x="383742" y="654146"/>
                </a:lnTo>
                <a:close/>
              </a:path>
            </a:pathLst>
          </a:custGeom>
          <a:solidFill>
            <a:srgbClr val="F0C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3655675" y="7590454"/>
            <a:ext cx="4796790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viltus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30" dirty="0">
                <a:solidFill>
                  <a:srgbClr val="294E66"/>
                </a:solidFill>
                <a:latin typeface="Trebuchet MS"/>
                <a:cs typeface="Trebuchet MS"/>
              </a:rPr>
              <a:t>zvani,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110" dirty="0">
                <a:solidFill>
                  <a:srgbClr val="294E66"/>
                </a:solidFill>
                <a:latin typeface="Trebuchet MS"/>
                <a:cs typeface="Trebuchet MS"/>
              </a:rPr>
              <a:t>SMS,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e-pasti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iestāžu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uzņēmumu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vārdā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2815886" y="8267723"/>
            <a:ext cx="591820" cy="685800"/>
          </a:xfrm>
          <a:custGeom>
            <a:avLst/>
            <a:gdLst/>
            <a:ahLst/>
            <a:cxnLst/>
            <a:rect l="l" t="t" r="r" b="b"/>
            <a:pathLst>
              <a:path w="591819" h="685800">
                <a:moveTo>
                  <a:pt x="295794" y="685799"/>
                </a:moveTo>
                <a:lnTo>
                  <a:pt x="0" y="514328"/>
                </a:lnTo>
                <a:lnTo>
                  <a:pt x="0" y="171471"/>
                </a:lnTo>
                <a:lnTo>
                  <a:pt x="295794" y="0"/>
                </a:lnTo>
                <a:lnTo>
                  <a:pt x="344926" y="28482"/>
                </a:lnTo>
                <a:lnTo>
                  <a:pt x="295794" y="28482"/>
                </a:lnTo>
                <a:lnTo>
                  <a:pt x="24645" y="185680"/>
                </a:lnTo>
                <a:lnTo>
                  <a:pt x="24645" y="500119"/>
                </a:lnTo>
                <a:lnTo>
                  <a:pt x="295794" y="657317"/>
                </a:lnTo>
                <a:lnTo>
                  <a:pt x="344926" y="657317"/>
                </a:lnTo>
                <a:lnTo>
                  <a:pt x="295794" y="685799"/>
                </a:lnTo>
                <a:close/>
              </a:path>
              <a:path w="591819" h="685800">
                <a:moveTo>
                  <a:pt x="344926" y="657317"/>
                </a:moveTo>
                <a:lnTo>
                  <a:pt x="295794" y="657317"/>
                </a:lnTo>
                <a:lnTo>
                  <a:pt x="566942" y="500119"/>
                </a:lnTo>
                <a:lnTo>
                  <a:pt x="566942" y="185680"/>
                </a:lnTo>
                <a:lnTo>
                  <a:pt x="295794" y="28482"/>
                </a:lnTo>
                <a:lnTo>
                  <a:pt x="344926" y="28482"/>
                </a:lnTo>
                <a:lnTo>
                  <a:pt x="591588" y="171471"/>
                </a:lnTo>
                <a:lnTo>
                  <a:pt x="591588" y="514328"/>
                </a:lnTo>
                <a:lnTo>
                  <a:pt x="344926" y="657317"/>
                </a:lnTo>
                <a:close/>
              </a:path>
              <a:path w="591819" h="685800">
                <a:moveTo>
                  <a:pt x="151518" y="521486"/>
                </a:moveTo>
                <a:lnTo>
                  <a:pt x="119915" y="515090"/>
                </a:lnTo>
                <a:lnTo>
                  <a:pt x="94080" y="497657"/>
                </a:lnTo>
                <a:lnTo>
                  <a:pt x="76647" y="471822"/>
                </a:lnTo>
                <a:lnTo>
                  <a:pt x="70255" y="440240"/>
                </a:lnTo>
                <a:lnTo>
                  <a:pt x="71834" y="424268"/>
                </a:lnTo>
                <a:lnTo>
                  <a:pt x="76370" y="409371"/>
                </a:lnTo>
                <a:lnTo>
                  <a:pt x="83542" y="395829"/>
                </a:lnTo>
                <a:lnTo>
                  <a:pt x="93033" y="383940"/>
                </a:lnTo>
                <a:lnTo>
                  <a:pt x="93847" y="383040"/>
                </a:lnTo>
                <a:lnTo>
                  <a:pt x="94661" y="382247"/>
                </a:lnTo>
                <a:lnTo>
                  <a:pt x="146782" y="330126"/>
                </a:lnTo>
                <a:lnTo>
                  <a:pt x="145668" y="324769"/>
                </a:lnTo>
                <a:lnTo>
                  <a:pt x="145068" y="319218"/>
                </a:lnTo>
                <a:lnTo>
                  <a:pt x="145070" y="313517"/>
                </a:lnTo>
                <a:lnTo>
                  <a:pt x="160845" y="264475"/>
                </a:lnTo>
                <a:lnTo>
                  <a:pt x="306338" y="142367"/>
                </a:lnTo>
                <a:lnTo>
                  <a:pt x="317118" y="133512"/>
                </a:lnTo>
                <a:lnTo>
                  <a:pt x="329234" y="127028"/>
                </a:lnTo>
                <a:lnTo>
                  <a:pt x="342392" y="123043"/>
                </a:lnTo>
                <a:lnTo>
                  <a:pt x="356294" y="121686"/>
                </a:lnTo>
                <a:lnTo>
                  <a:pt x="383831" y="127259"/>
                </a:lnTo>
                <a:lnTo>
                  <a:pt x="406341" y="142448"/>
                </a:lnTo>
                <a:lnTo>
                  <a:pt x="408051" y="144982"/>
                </a:lnTo>
                <a:lnTo>
                  <a:pt x="356294" y="144982"/>
                </a:lnTo>
                <a:lnTo>
                  <a:pt x="348106" y="145683"/>
                </a:lnTo>
                <a:lnTo>
                  <a:pt x="340282" y="147747"/>
                </a:lnTo>
                <a:lnTo>
                  <a:pt x="332952" y="151112"/>
                </a:lnTo>
                <a:lnTo>
                  <a:pt x="326247" y="155719"/>
                </a:lnTo>
                <a:lnTo>
                  <a:pt x="326505" y="156019"/>
                </a:lnTo>
                <a:lnTo>
                  <a:pt x="231993" y="232550"/>
                </a:lnTo>
                <a:lnTo>
                  <a:pt x="261588" y="240400"/>
                </a:lnTo>
                <a:lnTo>
                  <a:pt x="282194" y="255546"/>
                </a:lnTo>
                <a:lnTo>
                  <a:pt x="226314" y="255546"/>
                </a:lnTo>
                <a:lnTo>
                  <a:pt x="203775" y="260111"/>
                </a:lnTo>
                <a:lnTo>
                  <a:pt x="185345" y="272551"/>
                </a:lnTo>
                <a:lnTo>
                  <a:pt x="172906" y="290988"/>
                </a:lnTo>
                <a:lnTo>
                  <a:pt x="168342" y="313539"/>
                </a:lnTo>
                <a:lnTo>
                  <a:pt x="172906" y="336077"/>
                </a:lnTo>
                <a:lnTo>
                  <a:pt x="184945" y="353915"/>
                </a:lnTo>
                <a:lnTo>
                  <a:pt x="155912" y="353915"/>
                </a:lnTo>
                <a:lnTo>
                  <a:pt x="150833" y="359016"/>
                </a:lnTo>
                <a:lnTo>
                  <a:pt x="154874" y="359016"/>
                </a:lnTo>
                <a:lnTo>
                  <a:pt x="156726" y="359123"/>
                </a:lnTo>
                <a:lnTo>
                  <a:pt x="159298" y="359359"/>
                </a:lnTo>
                <a:lnTo>
                  <a:pt x="192533" y="359359"/>
                </a:lnTo>
                <a:lnTo>
                  <a:pt x="203775" y="366946"/>
                </a:lnTo>
                <a:lnTo>
                  <a:pt x="226314" y="371510"/>
                </a:lnTo>
                <a:lnTo>
                  <a:pt x="333386" y="371510"/>
                </a:lnTo>
                <a:lnTo>
                  <a:pt x="344747" y="379998"/>
                </a:lnTo>
                <a:lnTo>
                  <a:pt x="346814" y="382247"/>
                </a:lnTo>
                <a:lnTo>
                  <a:pt x="149440" y="382247"/>
                </a:lnTo>
                <a:lnTo>
                  <a:pt x="138202" y="383403"/>
                </a:lnTo>
                <a:lnTo>
                  <a:pt x="128073" y="386716"/>
                </a:lnTo>
                <a:lnTo>
                  <a:pt x="118940" y="391958"/>
                </a:lnTo>
                <a:lnTo>
                  <a:pt x="110692" y="398899"/>
                </a:lnTo>
                <a:lnTo>
                  <a:pt x="109685" y="399649"/>
                </a:lnTo>
                <a:lnTo>
                  <a:pt x="102678" y="408191"/>
                </a:lnTo>
                <a:lnTo>
                  <a:pt x="97273" y="417949"/>
                </a:lnTo>
                <a:lnTo>
                  <a:pt x="93793" y="428699"/>
                </a:lnTo>
                <a:lnTo>
                  <a:pt x="92565" y="440240"/>
                </a:lnTo>
                <a:lnTo>
                  <a:pt x="96972" y="462770"/>
                </a:lnTo>
                <a:lnTo>
                  <a:pt x="109074" y="481206"/>
                </a:lnTo>
                <a:lnTo>
                  <a:pt x="127171" y="493647"/>
                </a:lnTo>
                <a:lnTo>
                  <a:pt x="149568" y="498212"/>
                </a:lnTo>
                <a:lnTo>
                  <a:pt x="208276" y="498212"/>
                </a:lnTo>
                <a:lnTo>
                  <a:pt x="191927" y="510663"/>
                </a:lnTo>
                <a:lnTo>
                  <a:pt x="172778" y="518654"/>
                </a:lnTo>
                <a:lnTo>
                  <a:pt x="151518" y="521486"/>
                </a:lnTo>
                <a:close/>
              </a:path>
              <a:path w="591819" h="685800">
                <a:moveTo>
                  <a:pt x="335806" y="252481"/>
                </a:moveTo>
                <a:lnTo>
                  <a:pt x="318746" y="236622"/>
                </a:lnTo>
                <a:lnTo>
                  <a:pt x="390455" y="159534"/>
                </a:lnTo>
                <a:lnTo>
                  <a:pt x="383349" y="153481"/>
                </a:lnTo>
                <a:lnTo>
                  <a:pt x="375151" y="148898"/>
                </a:lnTo>
                <a:lnTo>
                  <a:pt x="366065" y="145996"/>
                </a:lnTo>
                <a:lnTo>
                  <a:pt x="356294" y="144982"/>
                </a:lnTo>
                <a:lnTo>
                  <a:pt x="408051" y="144982"/>
                </a:lnTo>
                <a:lnTo>
                  <a:pt x="421530" y="164958"/>
                </a:lnTo>
                <a:lnTo>
                  <a:pt x="424770" y="180965"/>
                </a:lnTo>
                <a:lnTo>
                  <a:pt x="402350" y="180965"/>
                </a:lnTo>
                <a:lnTo>
                  <a:pt x="335806" y="252481"/>
                </a:lnTo>
                <a:close/>
              </a:path>
              <a:path w="591819" h="685800">
                <a:moveTo>
                  <a:pt x="338016" y="320504"/>
                </a:moveTo>
                <a:lnTo>
                  <a:pt x="307238" y="320504"/>
                </a:lnTo>
                <a:lnTo>
                  <a:pt x="384455" y="231093"/>
                </a:lnTo>
                <a:lnTo>
                  <a:pt x="386984" y="227664"/>
                </a:lnTo>
                <a:lnTo>
                  <a:pt x="388591" y="226314"/>
                </a:lnTo>
                <a:lnTo>
                  <a:pt x="397185" y="216369"/>
                </a:lnTo>
                <a:lnTo>
                  <a:pt x="401407" y="209190"/>
                </a:lnTo>
                <a:lnTo>
                  <a:pt x="403829" y="201046"/>
                </a:lnTo>
                <a:lnTo>
                  <a:pt x="403829" y="188509"/>
                </a:lnTo>
                <a:lnTo>
                  <a:pt x="403271" y="184673"/>
                </a:lnTo>
                <a:lnTo>
                  <a:pt x="402350" y="180965"/>
                </a:lnTo>
                <a:lnTo>
                  <a:pt x="424770" y="180965"/>
                </a:lnTo>
                <a:lnTo>
                  <a:pt x="427103" y="192495"/>
                </a:lnTo>
                <a:lnTo>
                  <a:pt x="427103" y="198646"/>
                </a:lnTo>
                <a:lnTo>
                  <a:pt x="426224" y="204689"/>
                </a:lnTo>
                <a:lnTo>
                  <a:pt x="424724" y="210497"/>
                </a:lnTo>
                <a:lnTo>
                  <a:pt x="437244" y="210497"/>
                </a:lnTo>
                <a:lnTo>
                  <a:pt x="461498" y="215406"/>
                </a:lnTo>
                <a:lnTo>
                  <a:pt x="484008" y="230594"/>
                </a:lnTo>
                <a:lnTo>
                  <a:pt x="485704" y="233107"/>
                </a:lnTo>
                <a:lnTo>
                  <a:pt x="433982" y="233107"/>
                </a:lnTo>
                <a:lnTo>
                  <a:pt x="426976" y="233619"/>
                </a:lnTo>
                <a:lnTo>
                  <a:pt x="420221" y="235127"/>
                </a:lnTo>
                <a:lnTo>
                  <a:pt x="413799" y="237592"/>
                </a:lnTo>
                <a:lnTo>
                  <a:pt x="407793" y="240972"/>
                </a:lnTo>
                <a:lnTo>
                  <a:pt x="406122" y="242323"/>
                </a:lnTo>
                <a:lnTo>
                  <a:pt x="405436" y="242816"/>
                </a:lnTo>
                <a:lnTo>
                  <a:pt x="404814" y="243394"/>
                </a:lnTo>
                <a:lnTo>
                  <a:pt x="404171" y="243930"/>
                </a:lnTo>
                <a:lnTo>
                  <a:pt x="338016" y="320504"/>
                </a:lnTo>
                <a:close/>
              </a:path>
              <a:path w="591819" h="685800">
                <a:moveTo>
                  <a:pt x="437244" y="210497"/>
                </a:moveTo>
                <a:lnTo>
                  <a:pt x="424724" y="210497"/>
                </a:lnTo>
                <a:lnTo>
                  <a:pt x="427767" y="210111"/>
                </a:lnTo>
                <a:lnTo>
                  <a:pt x="430853" y="209833"/>
                </a:lnTo>
                <a:lnTo>
                  <a:pt x="433961" y="209833"/>
                </a:lnTo>
                <a:lnTo>
                  <a:pt x="437244" y="210497"/>
                </a:lnTo>
                <a:close/>
              </a:path>
              <a:path w="591819" h="685800">
                <a:moveTo>
                  <a:pt x="401090" y="431346"/>
                </a:moveTo>
                <a:lnTo>
                  <a:pt x="371146" y="431346"/>
                </a:lnTo>
                <a:lnTo>
                  <a:pt x="477209" y="300316"/>
                </a:lnTo>
                <a:lnTo>
                  <a:pt x="480017" y="294165"/>
                </a:lnTo>
                <a:lnTo>
                  <a:pt x="481495" y="287478"/>
                </a:lnTo>
                <a:lnTo>
                  <a:pt x="481495" y="280642"/>
                </a:lnTo>
                <a:lnTo>
                  <a:pt x="477754" y="262157"/>
                </a:lnTo>
                <a:lnTo>
                  <a:pt x="467560" y="247046"/>
                </a:lnTo>
                <a:lnTo>
                  <a:pt x="452455" y="236849"/>
                </a:lnTo>
                <a:lnTo>
                  <a:pt x="433982" y="233107"/>
                </a:lnTo>
                <a:lnTo>
                  <a:pt x="485704" y="233107"/>
                </a:lnTo>
                <a:lnTo>
                  <a:pt x="499197" y="253105"/>
                </a:lnTo>
                <a:lnTo>
                  <a:pt x="504770" y="280642"/>
                </a:lnTo>
                <a:lnTo>
                  <a:pt x="504073" y="290572"/>
                </a:lnTo>
                <a:lnTo>
                  <a:pt x="501985" y="300316"/>
                </a:lnTo>
                <a:lnTo>
                  <a:pt x="498622" y="309526"/>
                </a:lnTo>
                <a:lnTo>
                  <a:pt x="494245" y="317718"/>
                </a:lnTo>
                <a:lnTo>
                  <a:pt x="493068" y="317718"/>
                </a:lnTo>
                <a:lnTo>
                  <a:pt x="401090" y="431346"/>
                </a:lnTo>
                <a:close/>
              </a:path>
              <a:path w="591819" h="685800">
                <a:moveTo>
                  <a:pt x="333386" y="371510"/>
                </a:moveTo>
                <a:lnTo>
                  <a:pt x="226314" y="371510"/>
                </a:lnTo>
                <a:lnTo>
                  <a:pt x="248865" y="366946"/>
                </a:lnTo>
                <a:lnTo>
                  <a:pt x="267301" y="354507"/>
                </a:lnTo>
                <a:lnTo>
                  <a:pt x="279742" y="336077"/>
                </a:lnTo>
                <a:lnTo>
                  <a:pt x="284302" y="313517"/>
                </a:lnTo>
                <a:lnTo>
                  <a:pt x="279742" y="290988"/>
                </a:lnTo>
                <a:lnTo>
                  <a:pt x="267301" y="272551"/>
                </a:lnTo>
                <a:lnTo>
                  <a:pt x="248865" y="260111"/>
                </a:lnTo>
                <a:lnTo>
                  <a:pt x="226314" y="255546"/>
                </a:lnTo>
                <a:lnTo>
                  <a:pt x="282194" y="255546"/>
                </a:lnTo>
                <a:lnTo>
                  <a:pt x="285595" y="258045"/>
                </a:lnTo>
                <a:lnTo>
                  <a:pt x="301698" y="283184"/>
                </a:lnTo>
                <a:lnTo>
                  <a:pt x="307581" y="313517"/>
                </a:lnTo>
                <a:lnTo>
                  <a:pt x="307461" y="317718"/>
                </a:lnTo>
                <a:lnTo>
                  <a:pt x="307238" y="320504"/>
                </a:lnTo>
                <a:lnTo>
                  <a:pt x="338016" y="320504"/>
                </a:lnTo>
                <a:lnTo>
                  <a:pt x="303745" y="360173"/>
                </a:lnTo>
                <a:lnTo>
                  <a:pt x="318816" y="364201"/>
                </a:lnTo>
                <a:lnTo>
                  <a:pt x="332583" y="370910"/>
                </a:lnTo>
                <a:lnTo>
                  <a:pt x="333386" y="371510"/>
                </a:lnTo>
                <a:close/>
              </a:path>
              <a:path w="591819" h="685800">
                <a:moveTo>
                  <a:pt x="230064" y="358030"/>
                </a:moveTo>
                <a:lnTo>
                  <a:pt x="212129" y="354082"/>
                </a:lnTo>
                <a:lnTo>
                  <a:pt x="196701" y="343548"/>
                </a:lnTo>
                <a:lnTo>
                  <a:pt x="185894" y="328393"/>
                </a:lnTo>
                <a:lnTo>
                  <a:pt x="181822" y="310581"/>
                </a:lnTo>
                <a:lnTo>
                  <a:pt x="205097" y="310581"/>
                </a:lnTo>
                <a:lnTo>
                  <a:pt x="206686" y="321290"/>
                </a:lnTo>
                <a:lnTo>
                  <a:pt x="211416" y="328822"/>
                </a:lnTo>
                <a:lnTo>
                  <a:pt x="219228" y="333272"/>
                </a:lnTo>
                <a:lnTo>
                  <a:pt x="230064" y="334734"/>
                </a:lnTo>
                <a:lnTo>
                  <a:pt x="230064" y="358030"/>
                </a:lnTo>
                <a:close/>
              </a:path>
              <a:path w="591819" h="685800">
                <a:moveTo>
                  <a:pt x="385862" y="391163"/>
                </a:moveTo>
                <a:lnTo>
                  <a:pt x="355008" y="391163"/>
                </a:lnTo>
                <a:lnTo>
                  <a:pt x="419409" y="317075"/>
                </a:lnTo>
                <a:lnTo>
                  <a:pt x="436983" y="332355"/>
                </a:lnTo>
                <a:lnTo>
                  <a:pt x="385862" y="391163"/>
                </a:lnTo>
                <a:close/>
              </a:path>
              <a:path w="591819" h="685800">
                <a:moveTo>
                  <a:pt x="493947" y="318275"/>
                </a:moveTo>
                <a:lnTo>
                  <a:pt x="493068" y="317718"/>
                </a:lnTo>
                <a:lnTo>
                  <a:pt x="494245" y="317718"/>
                </a:lnTo>
                <a:lnTo>
                  <a:pt x="493947" y="318275"/>
                </a:lnTo>
                <a:close/>
              </a:path>
              <a:path w="591819" h="685800">
                <a:moveTo>
                  <a:pt x="192533" y="359359"/>
                </a:moveTo>
                <a:lnTo>
                  <a:pt x="159298" y="359359"/>
                </a:lnTo>
                <a:lnTo>
                  <a:pt x="158076" y="357601"/>
                </a:lnTo>
                <a:lnTo>
                  <a:pt x="156983" y="355780"/>
                </a:lnTo>
                <a:lnTo>
                  <a:pt x="155912" y="353915"/>
                </a:lnTo>
                <a:lnTo>
                  <a:pt x="184945" y="353915"/>
                </a:lnTo>
                <a:lnTo>
                  <a:pt x="185345" y="354507"/>
                </a:lnTo>
                <a:lnTo>
                  <a:pt x="192533" y="359359"/>
                </a:lnTo>
                <a:close/>
              </a:path>
              <a:path w="591819" h="685800">
                <a:moveTo>
                  <a:pt x="154874" y="359016"/>
                </a:moveTo>
                <a:lnTo>
                  <a:pt x="151068" y="359016"/>
                </a:lnTo>
                <a:lnTo>
                  <a:pt x="151283" y="358973"/>
                </a:lnTo>
                <a:lnTo>
                  <a:pt x="154133" y="358973"/>
                </a:lnTo>
                <a:lnTo>
                  <a:pt x="154874" y="359016"/>
                </a:lnTo>
                <a:close/>
              </a:path>
              <a:path w="591819" h="685800">
                <a:moveTo>
                  <a:pt x="208276" y="498212"/>
                </a:moveTo>
                <a:lnTo>
                  <a:pt x="149568" y="498212"/>
                </a:lnTo>
                <a:lnTo>
                  <a:pt x="171260" y="493978"/>
                </a:lnTo>
                <a:lnTo>
                  <a:pt x="189018" y="482395"/>
                </a:lnTo>
                <a:lnTo>
                  <a:pt x="201013" y="465139"/>
                </a:lnTo>
                <a:lnTo>
                  <a:pt x="205418" y="443884"/>
                </a:lnTo>
                <a:lnTo>
                  <a:pt x="205418" y="436575"/>
                </a:lnTo>
                <a:lnTo>
                  <a:pt x="200996" y="415320"/>
                </a:lnTo>
                <a:lnTo>
                  <a:pt x="188962" y="398064"/>
                </a:lnTo>
                <a:lnTo>
                  <a:pt x="171161" y="386481"/>
                </a:lnTo>
                <a:lnTo>
                  <a:pt x="149440" y="382247"/>
                </a:lnTo>
                <a:lnTo>
                  <a:pt x="346814" y="382247"/>
                </a:lnTo>
                <a:lnTo>
                  <a:pt x="290393" y="382269"/>
                </a:lnTo>
                <a:lnTo>
                  <a:pt x="268653" y="386502"/>
                </a:lnTo>
                <a:lnTo>
                  <a:pt x="250667" y="398085"/>
                </a:lnTo>
                <a:lnTo>
                  <a:pt x="238095" y="415342"/>
                </a:lnTo>
                <a:lnTo>
                  <a:pt x="232598" y="436575"/>
                </a:lnTo>
                <a:lnTo>
                  <a:pt x="232636" y="437819"/>
                </a:lnTo>
                <a:lnTo>
                  <a:pt x="232764" y="439019"/>
                </a:lnTo>
                <a:lnTo>
                  <a:pt x="232657" y="442662"/>
                </a:lnTo>
                <a:lnTo>
                  <a:pt x="232593" y="443884"/>
                </a:lnTo>
                <a:lnTo>
                  <a:pt x="238095" y="465139"/>
                </a:lnTo>
                <a:lnTo>
                  <a:pt x="250542" y="482224"/>
                </a:lnTo>
                <a:lnTo>
                  <a:pt x="220956" y="482224"/>
                </a:lnTo>
                <a:lnTo>
                  <a:pt x="208276" y="498212"/>
                </a:lnTo>
                <a:close/>
              </a:path>
              <a:path w="591819" h="685800">
                <a:moveTo>
                  <a:pt x="347092" y="498212"/>
                </a:moveTo>
                <a:lnTo>
                  <a:pt x="290393" y="498212"/>
                </a:lnTo>
                <a:lnTo>
                  <a:pt x="303751" y="496653"/>
                </a:lnTo>
                <a:lnTo>
                  <a:pt x="316009" y="492216"/>
                </a:lnTo>
                <a:lnTo>
                  <a:pt x="343925" y="462400"/>
                </a:lnTo>
                <a:lnTo>
                  <a:pt x="348360" y="440219"/>
                </a:lnTo>
                <a:lnTo>
                  <a:pt x="343800" y="417693"/>
                </a:lnTo>
                <a:lnTo>
                  <a:pt x="331361" y="399264"/>
                </a:lnTo>
                <a:lnTo>
                  <a:pt x="312932" y="386830"/>
                </a:lnTo>
                <a:lnTo>
                  <a:pt x="290393" y="382269"/>
                </a:lnTo>
                <a:lnTo>
                  <a:pt x="346834" y="382269"/>
                </a:lnTo>
                <a:lnTo>
                  <a:pt x="355008" y="391163"/>
                </a:lnTo>
                <a:lnTo>
                  <a:pt x="385862" y="391163"/>
                </a:lnTo>
                <a:lnTo>
                  <a:pt x="366860" y="413023"/>
                </a:lnTo>
                <a:lnTo>
                  <a:pt x="368960" y="418873"/>
                </a:lnTo>
                <a:lnTo>
                  <a:pt x="370439" y="424981"/>
                </a:lnTo>
                <a:lnTo>
                  <a:pt x="371146" y="431346"/>
                </a:lnTo>
                <a:lnTo>
                  <a:pt x="401090" y="431346"/>
                </a:lnTo>
                <a:lnTo>
                  <a:pt x="359594" y="482610"/>
                </a:lnTo>
                <a:lnTo>
                  <a:pt x="347092" y="498212"/>
                </a:lnTo>
                <a:close/>
              </a:path>
              <a:path w="591819" h="685800">
                <a:moveTo>
                  <a:pt x="147897" y="484731"/>
                </a:moveTo>
                <a:lnTo>
                  <a:pt x="131110" y="481530"/>
                </a:lnTo>
                <a:lnTo>
                  <a:pt x="118209" y="472636"/>
                </a:lnTo>
                <a:lnTo>
                  <a:pt x="109929" y="459117"/>
                </a:lnTo>
                <a:lnTo>
                  <a:pt x="107006" y="442040"/>
                </a:lnTo>
                <a:lnTo>
                  <a:pt x="130280" y="442040"/>
                </a:lnTo>
                <a:lnTo>
                  <a:pt x="131878" y="448546"/>
                </a:lnTo>
                <a:lnTo>
                  <a:pt x="136010" y="454835"/>
                </a:lnTo>
                <a:lnTo>
                  <a:pt x="141681" y="459581"/>
                </a:lnTo>
                <a:lnTo>
                  <a:pt x="147897" y="461457"/>
                </a:lnTo>
                <a:lnTo>
                  <a:pt x="147897" y="484731"/>
                </a:lnTo>
                <a:close/>
              </a:path>
              <a:path w="591819" h="685800">
                <a:moveTo>
                  <a:pt x="287564" y="484731"/>
                </a:moveTo>
                <a:lnTo>
                  <a:pt x="270653" y="481530"/>
                </a:lnTo>
                <a:lnTo>
                  <a:pt x="257480" y="472636"/>
                </a:lnTo>
                <a:lnTo>
                  <a:pt x="248927" y="459117"/>
                </a:lnTo>
                <a:lnTo>
                  <a:pt x="245880" y="442040"/>
                </a:lnTo>
                <a:lnTo>
                  <a:pt x="269155" y="442040"/>
                </a:lnTo>
                <a:lnTo>
                  <a:pt x="270877" y="448546"/>
                </a:lnTo>
                <a:lnTo>
                  <a:pt x="275281" y="454835"/>
                </a:lnTo>
                <a:lnTo>
                  <a:pt x="281225" y="459581"/>
                </a:lnTo>
                <a:lnTo>
                  <a:pt x="287564" y="461457"/>
                </a:lnTo>
                <a:lnTo>
                  <a:pt x="287564" y="484731"/>
                </a:lnTo>
                <a:close/>
              </a:path>
              <a:path w="591819" h="685800">
                <a:moveTo>
                  <a:pt x="290393" y="521486"/>
                </a:moveTo>
                <a:lnTo>
                  <a:pt x="269137" y="518654"/>
                </a:lnTo>
                <a:lnTo>
                  <a:pt x="249992" y="510663"/>
                </a:lnTo>
                <a:lnTo>
                  <a:pt x="233689" y="498268"/>
                </a:lnTo>
                <a:lnTo>
                  <a:pt x="220956" y="482224"/>
                </a:lnTo>
                <a:lnTo>
                  <a:pt x="250542" y="482224"/>
                </a:lnTo>
                <a:lnTo>
                  <a:pt x="250667" y="482395"/>
                </a:lnTo>
                <a:lnTo>
                  <a:pt x="268653" y="493978"/>
                </a:lnTo>
                <a:lnTo>
                  <a:pt x="290393" y="498212"/>
                </a:lnTo>
                <a:lnTo>
                  <a:pt x="347092" y="498212"/>
                </a:lnTo>
                <a:lnTo>
                  <a:pt x="346859" y="498503"/>
                </a:lnTo>
                <a:lnTo>
                  <a:pt x="330603" y="510776"/>
                </a:lnTo>
                <a:lnTo>
                  <a:pt x="311543" y="518685"/>
                </a:lnTo>
                <a:lnTo>
                  <a:pt x="290393" y="521486"/>
                </a:lnTo>
                <a:close/>
              </a:path>
            </a:pathLst>
          </a:custGeom>
          <a:solidFill>
            <a:srgbClr val="F0C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3655675" y="8657254"/>
            <a:ext cx="4307205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krāpnieciski</a:t>
            </a:r>
            <a:r>
              <a:rPr sz="1550" spc="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sludinājumi</a:t>
            </a:r>
            <a:r>
              <a:rPr sz="1550" spc="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par</a:t>
            </a:r>
            <a:r>
              <a:rPr sz="1550" spc="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kurināmo</a:t>
            </a:r>
            <a:r>
              <a:rPr sz="1550" spc="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materiālu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2773031" y="9355954"/>
            <a:ext cx="685800" cy="627380"/>
          </a:xfrm>
          <a:custGeom>
            <a:avLst/>
            <a:gdLst/>
            <a:ahLst/>
            <a:cxnLst/>
            <a:rect l="l" t="t" r="r" b="b"/>
            <a:pathLst>
              <a:path w="685800" h="627379">
                <a:moveTo>
                  <a:pt x="400650" y="553720"/>
                </a:moveTo>
                <a:lnTo>
                  <a:pt x="285135" y="553720"/>
                </a:lnTo>
                <a:lnTo>
                  <a:pt x="285135" y="521970"/>
                </a:lnTo>
                <a:lnTo>
                  <a:pt x="62169" y="521970"/>
                </a:lnTo>
                <a:lnTo>
                  <a:pt x="57844" y="520700"/>
                </a:lnTo>
                <a:lnTo>
                  <a:pt x="49279" y="519430"/>
                </a:lnTo>
                <a:lnTo>
                  <a:pt x="45121" y="518160"/>
                </a:lnTo>
                <a:lnTo>
                  <a:pt x="37054" y="514350"/>
                </a:lnTo>
                <a:lnTo>
                  <a:pt x="33222" y="513080"/>
                </a:lnTo>
                <a:lnTo>
                  <a:pt x="25962" y="508000"/>
                </a:lnTo>
                <a:lnTo>
                  <a:pt x="3412" y="476250"/>
                </a:lnTo>
                <a:lnTo>
                  <a:pt x="0" y="459740"/>
                </a:lnTo>
                <a:lnTo>
                  <a:pt x="0" y="60960"/>
                </a:lnTo>
                <a:lnTo>
                  <a:pt x="16426" y="21590"/>
                </a:lnTo>
                <a:lnTo>
                  <a:pt x="37054" y="6350"/>
                </a:lnTo>
                <a:lnTo>
                  <a:pt x="45121" y="2540"/>
                </a:lnTo>
                <a:lnTo>
                  <a:pt x="49279" y="1270"/>
                </a:lnTo>
                <a:lnTo>
                  <a:pt x="57844" y="0"/>
                </a:lnTo>
                <a:lnTo>
                  <a:pt x="627941" y="0"/>
                </a:lnTo>
                <a:lnTo>
                  <a:pt x="636506" y="1270"/>
                </a:lnTo>
                <a:lnTo>
                  <a:pt x="640664" y="2540"/>
                </a:lnTo>
                <a:lnTo>
                  <a:pt x="648731" y="6350"/>
                </a:lnTo>
                <a:lnTo>
                  <a:pt x="652563" y="7620"/>
                </a:lnTo>
                <a:lnTo>
                  <a:pt x="675354" y="30480"/>
                </a:lnTo>
                <a:lnTo>
                  <a:pt x="57235" y="30480"/>
                </a:lnTo>
                <a:lnTo>
                  <a:pt x="48479" y="34290"/>
                </a:lnTo>
                <a:lnTo>
                  <a:pt x="30746" y="407670"/>
                </a:lnTo>
                <a:lnTo>
                  <a:pt x="685785" y="407670"/>
                </a:lnTo>
                <a:lnTo>
                  <a:pt x="685785" y="438150"/>
                </a:lnTo>
                <a:lnTo>
                  <a:pt x="30746" y="438150"/>
                </a:lnTo>
                <a:lnTo>
                  <a:pt x="30760" y="459740"/>
                </a:lnTo>
                <a:lnTo>
                  <a:pt x="31678" y="463550"/>
                </a:lnTo>
                <a:lnTo>
                  <a:pt x="35320" y="472440"/>
                </a:lnTo>
                <a:lnTo>
                  <a:pt x="37907" y="476250"/>
                </a:lnTo>
                <a:lnTo>
                  <a:pt x="44613" y="482600"/>
                </a:lnTo>
                <a:lnTo>
                  <a:pt x="48479" y="486410"/>
                </a:lnTo>
                <a:lnTo>
                  <a:pt x="57235" y="488950"/>
                </a:lnTo>
                <a:lnTo>
                  <a:pt x="61795" y="490220"/>
                </a:lnTo>
                <a:lnTo>
                  <a:pt x="675354" y="490220"/>
                </a:lnTo>
                <a:lnTo>
                  <a:pt x="672117" y="495300"/>
                </a:lnTo>
                <a:lnTo>
                  <a:pt x="648731" y="514350"/>
                </a:lnTo>
                <a:lnTo>
                  <a:pt x="640664" y="518160"/>
                </a:lnTo>
                <a:lnTo>
                  <a:pt x="636506" y="519430"/>
                </a:lnTo>
                <a:lnTo>
                  <a:pt x="627941" y="520700"/>
                </a:lnTo>
                <a:lnTo>
                  <a:pt x="315782" y="520700"/>
                </a:lnTo>
                <a:lnTo>
                  <a:pt x="315782" y="552450"/>
                </a:lnTo>
                <a:lnTo>
                  <a:pt x="400650" y="552450"/>
                </a:lnTo>
                <a:lnTo>
                  <a:pt x="400650" y="553720"/>
                </a:lnTo>
                <a:close/>
              </a:path>
              <a:path w="685800" h="627379">
                <a:moveTo>
                  <a:pt x="685785" y="407670"/>
                </a:moveTo>
                <a:lnTo>
                  <a:pt x="655039" y="407670"/>
                </a:lnTo>
                <a:lnTo>
                  <a:pt x="655024" y="60960"/>
                </a:lnTo>
                <a:lnTo>
                  <a:pt x="654107" y="57150"/>
                </a:lnTo>
                <a:lnTo>
                  <a:pt x="628550" y="30480"/>
                </a:lnTo>
                <a:lnTo>
                  <a:pt x="675354" y="30480"/>
                </a:lnTo>
                <a:lnTo>
                  <a:pt x="685785" y="60960"/>
                </a:lnTo>
                <a:lnTo>
                  <a:pt x="685785" y="407670"/>
                </a:lnTo>
                <a:close/>
              </a:path>
              <a:path w="685800" h="627379">
                <a:moveTo>
                  <a:pt x="110792" y="187887"/>
                </a:moveTo>
                <a:lnTo>
                  <a:pt x="87084" y="157480"/>
                </a:lnTo>
                <a:lnTo>
                  <a:pt x="85395" y="124460"/>
                </a:lnTo>
                <a:lnTo>
                  <a:pt x="85895" y="121920"/>
                </a:lnTo>
                <a:lnTo>
                  <a:pt x="86896" y="120650"/>
                </a:lnTo>
                <a:lnTo>
                  <a:pt x="119043" y="55880"/>
                </a:lnTo>
                <a:lnTo>
                  <a:pt x="120336" y="53340"/>
                </a:lnTo>
                <a:lnTo>
                  <a:pt x="122229" y="50800"/>
                </a:lnTo>
                <a:lnTo>
                  <a:pt x="127217" y="48260"/>
                </a:lnTo>
                <a:lnTo>
                  <a:pt x="129932" y="46990"/>
                </a:lnTo>
                <a:lnTo>
                  <a:pt x="403691" y="46990"/>
                </a:lnTo>
                <a:lnTo>
                  <a:pt x="406406" y="48260"/>
                </a:lnTo>
                <a:lnTo>
                  <a:pt x="411394" y="50800"/>
                </a:lnTo>
                <a:lnTo>
                  <a:pt x="413287" y="53340"/>
                </a:lnTo>
                <a:lnTo>
                  <a:pt x="425465" y="77470"/>
                </a:lnTo>
                <a:lnTo>
                  <a:pt x="141975" y="77470"/>
                </a:lnTo>
                <a:lnTo>
                  <a:pt x="125258" y="111760"/>
                </a:lnTo>
                <a:lnTo>
                  <a:pt x="442770" y="111760"/>
                </a:lnTo>
                <a:lnTo>
                  <a:pt x="445334" y="116840"/>
                </a:lnTo>
                <a:lnTo>
                  <a:pt x="447139" y="119380"/>
                </a:lnTo>
                <a:lnTo>
                  <a:pt x="448032" y="123190"/>
                </a:lnTo>
                <a:lnTo>
                  <a:pt x="448013" y="140970"/>
                </a:lnTo>
                <a:lnTo>
                  <a:pt x="115936" y="140970"/>
                </a:lnTo>
                <a:lnTo>
                  <a:pt x="115963" y="148590"/>
                </a:lnTo>
                <a:lnTo>
                  <a:pt x="117245" y="152400"/>
                </a:lnTo>
                <a:lnTo>
                  <a:pt x="122315" y="158750"/>
                </a:lnTo>
                <a:lnTo>
                  <a:pt x="125570" y="160020"/>
                </a:lnTo>
                <a:lnTo>
                  <a:pt x="129544" y="161290"/>
                </a:lnTo>
                <a:lnTo>
                  <a:pt x="193326" y="161290"/>
                </a:lnTo>
                <a:lnTo>
                  <a:pt x="200399" y="162560"/>
                </a:lnTo>
                <a:lnTo>
                  <a:pt x="392465" y="162560"/>
                </a:lnTo>
                <a:lnTo>
                  <a:pt x="394750" y="163830"/>
                </a:lnTo>
                <a:lnTo>
                  <a:pt x="444203" y="163830"/>
                </a:lnTo>
                <a:lnTo>
                  <a:pt x="441202" y="168910"/>
                </a:lnTo>
                <a:lnTo>
                  <a:pt x="437459" y="173990"/>
                </a:lnTo>
                <a:lnTo>
                  <a:pt x="433096" y="179070"/>
                </a:lnTo>
                <a:lnTo>
                  <a:pt x="431435" y="180340"/>
                </a:lnTo>
                <a:lnTo>
                  <a:pt x="167049" y="180340"/>
                </a:lnTo>
                <a:lnTo>
                  <a:pt x="161403" y="184150"/>
                </a:lnTo>
                <a:lnTo>
                  <a:pt x="157315" y="186690"/>
                </a:lnTo>
                <a:lnTo>
                  <a:pt x="110792" y="186690"/>
                </a:lnTo>
                <a:lnTo>
                  <a:pt x="110792" y="187887"/>
                </a:lnTo>
                <a:close/>
              </a:path>
              <a:path w="685800" h="627379">
                <a:moveTo>
                  <a:pt x="442770" y="111760"/>
                </a:moveTo>
                <a:lnTo>
                  <a:pt x="407936" y="111760"/>
                </a:lnTo>
                <a:lnTo>
                  <a:pt x="391220" y="77470"/>
                </a:lnTo>
                <a:lnTo>
                  <a:pt x="425465" y="77470"/>
                </a:lnTo>
                <a:lnTo>
                  <a:pt x="442770" y="111760"/>
                </a:lnTo>
                <a:close/>
              </a:path>
              <a:path w="685800" h="627379">
                <a:moveTo>
                  <a:pt x="498847" y="241300"/>
                </a:moveTo>
                <a:lnTo>
                  <a:pt x="496037" y="241300"/>
                </a:lnTo>
                <a:lnTo>
                  <a:pt x="490498" y="240030"/>
                </a:lnTo>
                <a:lnTo>
                  <a:pt x="470194" y="124460"/>
                </a:lnTo>
                <a:lnTo>
                  <a:pt x="469611" y="120650"/>
                </a:lnTo>
                <a:lnTo>
                  <a:pt x="471075" y="115570"/>
                </a:lnTo>
                <a:lnTo>
                  <a:pt x="474587" y="111760"/>
                </a:lnTo>
                <a:lnTo>
                  <a:pt x="478101" y="109220"/>
                </a:lnTo>
                <a:lnTo>
                  <a:pt x="482352" y="106680"/>
                </a:lnTo>
                <a:lnTo>
                  <a:pt x="487339" y="107950"/>
                </a:lnTo>
                <a:lnTo>
                  <a:pt x="590531" y="120650"/>
                </a:lnTo>
                <a:lnTo>
                  <a:pt x="593429" y="121920"/>
                </a:lnTo>
                <a:lnTo>
                  <a:pt x="596008" y="121920"/>
                </a:lnTo>
                <a:lnTo>
                  <a:pt x="600524" y="125730"/>
                </a:lnTo>
                <a:lnTo>
                  <a:pt x="602125" y="128270"/>
                </a:lnTo>
                <a:lnTo>
                  <a:pt x="604009" y="134620"/>
                </a:lnTo>
                <a:lnTo>
                  <a:pt x="604152" y="137160"/>
                </a:lnTo>
                <a:lnTo>
                  <a:pt x="603168" y="140970"/>
                </a:lnTo>
                <a:lnTo>
                  <a:pt x="502770" y="140970"/>
                </a:lnTo>
                <a:lnTo>
                  <a:pt x="509413" y="193040"/>
                </a:lnTo>
                <a:lnTo>
                  <a:pt x="549308" y="193040"/>
                </a:lnTo>
                <a:lnTo>
                  <a:pt x="573536" y="217170"/>
                </a:lnTo>
                <a:lnTo>
                  <a:pt x="529880" y="217170"/>
                </a:lnTo>
                <a:lnTo>
                  <a:pt x="507013" y="238760"/>
                </a:lnTo>
                <a:lnTo>
                  <a:pt x="504548" y="240030"/>
                </a:lnTo>
                <a:lnTo>
                  <a:pt x="498847" y="241300"/>
                </a:lnTo>
                <a:close/>
              </a:path>
              <a:path w="685800" h="627379">
                <a:moveTo>
                  <a:pt x="193326" y="161290"/>
                </a:moveTo>
                <a:lnTo>
                  <a:pt x="138459" y="161290"/>
                </a:lnTo>
                <a:lnTo>
                  <a:pt x="142817" y="160020"/>
                </a:lnTo>
                <a:lnTo>
                  <a:pt x="144741" y="158750"/>
                </a:lnTo>
                <a:lnTo>
                  <a:pt x="148077" y="154940"/>
                </a:lnTo>
                <a:lnTo>
                  <a:pt x="149362" y="152400"/>
                </a:lnTo>
                <a:lnTo>
                  <a:pt x="151167" y="148590"/>
                </a:lnTo>
                <a:lnTo>
                  <a:pt x="151619" y="146050"/>
                </a:lnTo>
                <a:lnTo>
                  <a:pt x="151619" y="140970"/>
                </a:lnTo>
                <a:lnTo>
                  <a:pt x="448013" y="140970"/>
                </a:lnTo>
                <a:lnTo>
                  <a:pt x="448013" y="142240"/>
                </a:lnTo>
                <a:lnTo>
                  <a:pt x="182158" y="142240"/>
                </a:lnTo>
                <a:lnTo>
                  <a:pt x="182256" y="149860"/>
                </a:lnTo>
                <a:lnTo>
                  <a:pt x="184114" y="153670"/>
                </a:lnTo>
                <a:lnTo>
                  <a:pt x="187730" y="157480"/>
                </a:lnTo>
                <a:lnTo>
                  <a:pt x="190282" y="160020"/>
                </a:lnTo>
                <a:lnTo>
                  <a:pt x="193326" y="161290"/>
                </a:lnTo>
                <a:close/>
              </a:path>
              <a:path w="685800" h="627379">
                <a:moveTo>
                  <a:pt x="620710" y="222250"/>
                </a:moveTo>
                <a:lnTo>
                  <a:pt x="578636" y="222250"/>
                </a:lnTo>
                <a:lnTo>
                  <a:pt x="583887" y="217170"/>
                </a:lnTo>
                <a:lnTo>
                  <a:pt x="545632" y="177800"/>
                </a:lnTo>
                <a:lnTo>
                  <a:pt x="544244" y="176530"/>
                </a:lnTo>
                <a:lnTo>
                  <a:pt x="543176" y="175260"/>
                </a:lnTo>
                <a:lnTo>
                  <a:pt x="541679" y="171450"/>
                </a:lnTo>
                <a:lnTo>
                  <a:pt x="541305" y="170180"/>
                </a:lnTo>
                <a:lnTo>
                  <a:pt x="541305" y="165100"/>
                </a:lnTo>
                <a:lnTo>
                  <a:pt x="541679" y="163830"/>
                </a:lnTo>
                <a:lnTo>
                  <a:pt x="543176" y="160020"/>
                </a:lnTo>
                <a:lnTo>
                  <a:pt x="544244" y="158750"/>
                </a:lnTo>
                <a:lnTo>
                  <a:pt x="545632" y="157480"/>
                </a:lnTo>
                <a:lnTo>
                  <a:pt x="555169" y="147320"/>
                </a:lnTo>
                <a:lnTo>
                  <a:pt x="502770" y="140970"/>
                </a:lnTo>
                <a:lnTo>
                  <a:pt x="603168" y="140970"/>
                </a:lnTo>
                <a:lnTo>
                  <a:pt x="602839" y="142240"/>
                </a:lnTo>
                <a:lnTo>
                  <a:pt x="601482" y="144780"/>
                </a:lnTo>
                <a:lnTo>
                  <a:pt x="599425" y="147320"/>
                </a:lnTo>
                <a:lnTo>
                  <a:pt x="578636" y="167640"/>
                </a:lnTo>
                <a:lnTo>
                  <a:pt x="619974" y="208280"/>
                </a:lnTo>
                <a:lnTo>
                  <a:pt x="621475" y="212090"/>
                </a:lnTo>
                <a:lnTo>
                  <a:pt x="621386" y="219710"/>
                </a:lnTo>
                <a:lnTo>
                  <a:pt x="621329" y="220980"/>
                </a:lnTo>
                <a:lnTo>
                  <a:pt x="620710" y="222250"/>
                </a:lnTo>
                <a:close/>
              </a:path>
              <a:path w="685800" h="627379">
                <a:moveTo>
                  <a:pt x="261856" y="162560"/>
                </a:moveTo>
                <a:lnTo>
                  <a:pt x="203835" y="162560"/>
                </a:lnTo>
                <a:lnTo>
                  <a:pt x="210507" y="160020"/>
                </a:lnTo>
                <a:lnTo>
                  <a:pt x="213185" y="157480"/>
                </a:lnTo>
                <a:lnTo>
                  <a:pt x="217223" y="151130"/>
                </a:lnTo>
                <a:lnTo>
                  <a:pt x="218245" y="148590"/>
                </a:lnTo>
                <a:lnTo>
                  <a:pt x="218270" y="144780"/>
                </a:lnTo>
                <a:lnTo>
                  <a:pt x="217841" y="142240"/>
                </a:lnTo>
                <a:lnTo>
                  <a:pt x="248916" y="142240"/>
                </a:lnTo>
                <a:lnTo>
                  <a:pt x="248939" y="149860"/>
                </a:lnTo>
                <a:lnTo>
                  <a:pt x="250689" y="153670"/>
                </a:lnTo>
                <a:lnTo>
                  <a:pt x="254167" y="157480"/>
                </a:lnTo>
                <a:lnTo>
                  <a:pt x="257642" y="160020"/>
                </a:lnTo>
                <a:lnTo>
                  <a:pt x="261856" y="162560"/>
                </a:lnTo>
                <a:close/>
              </a:path>
              <a:path w="685800" h="627379">
                <a:moveTo>
                  <a:pt x="330787" y="162560"/>
                </a:moveTo>
                <a:lnTo>
                  <a:pt x="269170" y="162560"/>
                </a:lnTo>
                <a:lnTo>
                  <a:pt x="271439" y="161290"/>
                </a:lnTo>
                <a:lnTo>
                  <a:pt x="275798" y="160020"/>
                </a:lnTo>
                <a:lnTo>
                  <a:pt x="277722" y="158750"/>
                </a:lnTo>
                <a:lnTo>
                  <a:pt x="281057" y="154940"/>
                </a:lnTo>
                <a:lnTo>
                  <a:pt x="282343" y="153670"/>
                </a:lnTo>
                <a:lnTo>
                  <a:pt x="284599" y="147320"/>
                </a:lnTo>
                <a:lnTo>
                  <a:pt x="284599" y="142240"/>
                </a:lnTo>
                <a:lnTo>
                  <a:pt x="315353" y="142240"/>
                </a:lnTo>
                <a:lnTo>
                  <a:pt x="315367" y="147320"/>
                </a:lnTo>
                <a:lnTo>
                  <a:pt x="317643" y="153670"/>
                </a:lnTo>
                <a:lnTo>
                  <a:pt x="318929" y="154940"/>
                </a:lnTo>
                <a:lnTo>
                  <a:pt x="322259" y="158750"/>
                </a:lnTo>
                <a:lnTo>
                  <a:pt x="324178" y="160020"/>
                </a:lnTo>
                <a:lnTo>
                  <a:pt x="328523" y="161290"/>
                </a:lnTo>
                <a:lnTo>
                  <a:pt x="330787" y="162560"/>
                </a:lnTo>
                <a:close/>
              </a:path>
              <a:path w="685800" h="627379">
                <a:moveTo>
                  <a:pt x="392465" y="162560"/>
                </a:moveTo>
                <a:lnTo>
                  <a:pt x="335505" y="162560"/>
                </a:lnTo>
                <a:lnTo>
                  <a:pt x="337780" y="161290"/>
                </a:lnTo>
                <a:lnTo>
                  <a:pt x="342150" y="160020"/>
                </a:lnTo>
                <a:lnTo>
                  <a:pt x="344081" y="158750"/>
                </a:lnTo>
                <a:lnTo>
                  <a:pt x="347434" y="154940"/>
                </a:lnTo>
                <a:lnTo>
                  <a:pt x="348729" y="153670"/>
                </a:lnTo>
                <a:lnTo>
                  <a:pt x="351022" y="147320"/>
                </a:lnTo>
                <a:lnTo>
                  <a:pt x="351036" y="142240"/>
                </a:lnTo>
                <a:lnTo>
                  <a:pt x="381790" y="142240"/>
                </a:lnTo>
                <a:lnTo>
                  <a:pt x="381694" y="146050"/>
                </a:lnTo>
                <a:lnTo>
                  <a:pt x="381597" y="147320"/>
                </a:lnTo>
                <a:lnTo>
                  <a:pt x="381910" y="149860"/>
                </a:lnTo>
                <a:lnTo>
                  <a:pt x="383548" y="153670"/>
                </a:lnTo>
                <a:lnTo>
                  <a:pt x="384804" y="156210"/>
                </a:lnTo>
                <a:lnTo>
                  <a:pt x="388191" y="160020"/>
                </a:lnTo>
                <a:lnTo>
                  <a:pt x="390180" y="161290"/>
                </a:lnTo>
                <a:lnTo>
                  <a:pt x="392465" y="162560"/>
                </a:lnTo>
                <a:close/>
              </a:path>
              <a:path w="685800" h="627379">
                <a:moveTo>
                  <a:pt x="444203" y="163830"/>
                </a:moveTo>
                <a:lnTo>
                  <a:pt x="404514" y="163830"/>
                </a:lnTo>
                <a:lnTo>
                  <a:pt x="409083" y="161290"/>
                </a:lnTo>
                <a:lnTo>
                  <a:pt x="411072" y="160020"/>
                </a:lnTo>
                <a:lnTo>
                  <a:pt x="417570" y="146050"/>
                </a:lnTo>
                <a:lnTo>
                  <a:pt x="417473" y="142240"/>
                </a:lnTo>
                <a:lnTo>
                  <a:pt x="448013" y="142240"/>
                </a:lnTo>
                <a:lnTo>
                  <a:pt x="447945" y="144780"/>
                </a:lnTo>
                <a:lnTo>
                  <a:pt x="447608" y="151130"/>
                </a:lnTo>
                <a:lnTo>
                  <a:pt x="446338" y="157480"/>
                </a:lnTo>
                <a:lnTo>
                  <a:pt x="444203" y="163830"/>
                </a:lnTo>
                <a:close/>
              </a:path>
              <a:path w="685800" h="627379">
                <a:moveTo>
                  <a:pt x="549308" y="193040"/>
                </a:moveTo>
                <a:lnTo>
                  <a:pt x="509413" y="193040"/>
                </a:lnTo>
                <a:lnTo>
                  <a:pt x="518950" y="184150"/>
                </a:lnTo>
                <a:lnTo>
                  <a:pt x="521917" y="180340"/>
                </a:lnTo>
                <a:lnTo>
                  <a:pt x="525489" y="179070"/>
                </a:lnTo>
                <a:lnTo>
                  <a:pt x="533858" y="179070"/>
                </a:lnTo>
                <a:lnTo>
                  <a:pt x="537429" y="180340"/>
                </a:lnTo>
                <a:lnTo>
                  <a:pt x="540381" y="184150"/>
                </a:lnTo>
                <a:lnTo>
                  <a:pt x="549308" y="193040"/>
                </a:lnTo>
                <a:close/>
              </a:path>
              <a:path w="685800" h="627379">
                <a:moveTo>
                  <a:pt x="206399" y="193040"/>
                </a:moveTo>
                <a:lnTo>
                  <a:pt x="194029" y="193040"/>
                </a:lnTo>
                <a:lnTo>
                  <a:pt x="188069" y="191770"/>
                </a:lnTo>
                <a:lnTo>
                  <a:pt x="176597" y="186690"/>
                </a:lnTo>
                <a:lnTo>
                  <a:pt x="171502" y="184150"/>
                </a:lnTo>
                <a:lnTo>
                  <a:pt x="167049" y="180340"/>
                </a:lnTo>
                <a:lnTo>
                  <a:pt x="233379" y="180340"/>
                </a:lnTo>
                <a:lnTo>
                  <a:pt x="228925" y="184150"/>
                </a:lnTo>
                <a:lnTo>
                  <a:pt x="223831" y="186690"/>
                </a:lnTo>
                <a:lnTo>
                  <a:pt x="212359" y="191770"/>
                </a:lnTo>
                <a:lnTo>
                  <a:pt x="206399" y="193040"/>
                </a:lnTo>
                <a:close/>
              </a:path>
              <a:path w="685800" h="627379">
                <a:moveTo>
                  <a:pt x="272791" y="193040"/>
                </a:moveTo>
                <a:lnTo>
                  <a:pt x="260403" y="193040"/>
                </a:lnTo>
                <a:lnTo>
                  <a:pt x="254434" y="191770"/>
                </a:lnTo>
                <a:lnTo>
                  <a:pt x="242945" y="186690"/>
                </a:lnTo>
                <a:lnTo>
                  <a:pt x="237841" y="184150"/>
                </a:lnTo>
                <a:lnTo>
                  <a:pt x="233379" y="180340"/>
                </a:lnTo>
                <a:lnTo>
                  <a:pt x="299816" y="180340"/>
                </a:lnTo>
                <a:lnTo>
                  <a:pt x="295353" y="184150"/>
                </a:lnTo>
                <a:lnTo>
                  <a:pt x="290250" y="186690"/>
                </a:lnTo>
                <a:lnTo>
                  <a:pt x="278760" y="191770"/>
                </a:lnTo>
                <a:lnTo>
                  <a:pt x="272791" y="193040"/>
                </a:lnTo>
                <a:close/>
              </a:path>
              <a:path w="685800" h="627379">
                <a:moveTo>
                  <a:pt x="339166" y="193040"/>
                </a:moveTo>
                <a:lnTo>
                  <a:pt x="326796" y="193040"/>
                </a:lnTo>
                <a:lnTo>
                  <a:pt x="320835" y="191770"/>
                </a:lnTo>
                <a:lnTo>
                  <a:pt x="309364" y="186690"/>
                </a:lnTo>
                <a:lnTo>
                  <a:pt x="304269" y="184150"/>
                </a:lnTo>
                <a:lnTo>
                  <a:pt x="299816" y="180340"/>
                </a:lnTo>
                <a:lnTo>
                  <a:pt x="366145" y="180340"/>
                </a:lnTo>
                <a:lnTo>
                  <a:pt x="361692" y="184150"/>
                </a:lnTo>
                <a:lnTo>
                  <a:pt x="356597" y="186690"/>
                </a:lnTo>
                <a:lnTo>
                  <a:pt x="345126" y="191770"/>
                </a:lnTo>
                <a:lnTo>
                  <a:pt x="339166" y="193040"/>
                </a:lnTo>
                <a:close/>
              </a:path>
              <a:path w="685800" h="627379">
                <a:moveTo>
                  <a:pt x="422510" y="360680"/>
                </a:moveTo>
                <a:lnTo>
                  <a:pt x="391756" y="360680"/>
                </a:lnTo>
                <a:lnTo>
                  <a:pt x="391756" y="191770"/>
                </a:lnTo>
                <a:lnTo>
                  <a:pt x="384620" y="190500"/>
                </a:lnTo>
                <a:lnTo>
                  <a:pt x="377973" y="187960"/>
                </a:lnTo>
                <a:lnTo>
                  <a:pt x="371815" y="184150"/>
                </a:lnTo>
                <a:lnTo>
                  <a:pt x="366145" y="180340"/>
                </a:lnTo>
                <a:lnTo>
                  <a:pt x="431435" y="180340"/>
                </a:lnTo>
                <a:lnTo>
                  <a:pt x="428113" y="182880"/>
                </a:lnTo>
                <a:lnTo>
                  <a:pt x="422510" y="186690"/>
                </a:lnTo>
                <a:lnTo>
                  <a:pt x="422510" y="360680"/>
                </a:lnTo>
                <a:close/>
              </a:path>
              <a:path w="685800" h="627379">
                <a:moveTo>
                  <a:pt x="155271" y="187960"/>
                </a:moveTo>
                <a:lnTo>
                  <a:pt x="110899" y="187960"/>
                </a:lnTo>
                <a:lnTo>
                  <a:pt x="110792" y="186690"/>
                </a:lnTo>
                <a:lnTo>
                  <a:pt x="157315" y="186690"/>
                </a:lnTo>
                <a:lnTo>
                  <a:pt x="155271" y="187960"/>
                </a:lnTo>
                <a:close/>
              </a:path>
              <a:path w="685800" h="627379">
                <a:moveTo>
                  <a:pt x="409218" y="391160"/>
                </a:moveTo>
                <a:lnTo>
                  <a:pt x="124083" y="391160"/>
                </a:lnTo>
                <a:lnTo>
                  <a:pt x="122129" y="389890"/>
                </a:lnTo>
                <a:lnTo>
                  <a:pt x="118374" y="388620"/>
                </a:lnTo>
                <a:lnTo>
                  <a:pt x="110792" y="377190"/>
                </a:lnTo>
                <a:lnTo>
                  <a:pt x="110792" y="187887"/>
                </a:lnTo>
                <a:lnTo>
                  <a:pt x="155271" y="187960"/>
                </a:lnTo>
                <a:lnTo>
                  <a:pt x="148652" y="190500"/>
                </a:lnTo>
                <a:lnTo>
                  <a:pt x="141546" y="191770"/>
                </a:lnTo>
                <a:lnTo>
                  <a:pt x="141546" y="360680"/>
                </a:lnTo>
                <a:lnTo>
                  <a:pt x="422510" y="360680"/>
                </a:lnTo>
                <a:lnTo>
                  <a:pt x="422510" y="377190"/>
                </a:lnTo>
                <a:lnTo>
                  <a:pt x="411173" y="389890"/>
                </a:lnTo>
                <a:lnTo>
                  <a:pt x="409218" y="391160"/>
                </a:lnTo>
                <a:close/>
              </a:path>
              <a:path w="685800" h="627379">
                <a:moveTo>
                  <a:pt x="227164" y="360680"/>
                </a:moveTo>
                <a:lnTo>
                  <a:pt x="196410" y="360680"/>
                </a:lnTo>
                <a:lnTo>
                  <a:pt x="196355" y="269240"/>
                </a:lnTo>
                <a:lnTo>
                  <a:pt x="209928" y="229870"/>
                </a:lnTo>
                <a:lnTo>
                  <a:pt x="212815" y="227330"/>
                </a:lnTo>
                <a:lnTo>
                  <a:pt x="219324" y="219710"/>
                </a:lnTo>
                <a:lnTo>
                  <a:pt x="222885" y="217170"/>
                </a:lnTo>
                <a:lnTo>
                  <a:pt x="230619" y="210820"/>
                </a:lnTo>
                <a:lnTo>
                  <a:pt x="234720" y="208280"/>
                </a:lnTo>
                <a:lnTo>
                  <a:pt x="243387" y="204470"/>
                </a:lnTo>
                <a:lnTo>
                  <a:pt x="257140" y="200660"/>
                </a:lnTo>
                <a:lnTo>
                  <a:pt x="276055" y="200660"/>
                </a:lnTo>
                <a:lnTo>
                  <a:pt x="289808" y="204470"/>
                </a:lnTo>
                <a:lnTo>
                  <a:pt x="298475" y="208280"/>
                </a:lnTo>
                <a:lnTo>
                  <a:pt x="302575" y="210820"/>
                </a:lnTo>
                <a:lnTo>
                  <a:pt x="310310" y="217170"/>
                </a:lnTo>
                <a:lnTo>
                  <a:pt x="313871" y="219710"/>
                </a:lnTo>
                <a:lnTo>
                  <a:pt x="320380" y="227330"/>
                </a:lnTo>
                <a:lnTo>
                  <a:pt x="323266" y="229870"/>
                </a:lnTo>
                <a:lnTo>
                  <a:pt x="323986" y="231140"/>
                </a:lnTo>
                <a:lnTo>
                  <a:pt x="261064" y="231140"/>
                </a:lnTo>
                <a:lnTo>
                  <a:pt x="255815" y="232410"/>
                </a:lnTo>
                <a:lnTo>
                  <a:pt x="227732" y="264160"/>
                </a:lnTo>
                <a:lnTo>
                  <a:pt x="226924" y="269240"/>
                </a:lnTo>
                <a:lnTo>
                  <a:pt x="227164" y="275590"/>
                </a:lnTo>
                <a:lnTo>
                  <a:pt x="227164" y="360680"/>
                </a:lnTo>
                <a:close/>
              </a:path>
              <a:path w="685800" h="627379">
                <a:moveTo>
                  <a:pt x="582561" y="259080"/>
                </a:moveTo>
                <a:lnTo>
                  <a:pt x="574711" y="259080"/>
                </a:lnTo>
                <a:lnTo>
                  <a:pt x="571005" y="256540"/>
                </a:lnTo>
                <a:lnTo>
                  <a:pt x="569359" y="255270"/>
                </a:lnTo>
                <a:lnTo>
                  <a:pt x="567921" y="254000"/>
                </a:lnTo>
                <a:lnTo>
                  <a:pt x="529880" y="217170"/>
                </a:lnTo>
                <a:lnTo>
                  <a:pt x="573536" y="217170"/>
                </a:lnTo>
                <a:lnTo>
                  <a:pt x="578636" y="222250"/>
                </a:lnTo>
                <a:lnTo>
                  <a:pt x="620710" y="222250"/>
                </a:lnTo>
                <a:lnTo>
                  <a:pt x="619472" y="224790"/>
                </a:lnTo>
                <a:lnTo>
                  <a:pt x="615927" y="227330"/>
                </a:lnTo>
                <a:lnTo>
                  <a:pt x="589352" y="254000"/>
                </a:lnTo>
                <a:lnTo>
                  <a:pt x="587914" y="255270"/>
                </a:lnTo>
                <a:lnTo>
                  <a:pt x="586268" y="256540"/>
                </a:lnTo>
                <a:lnTo>
                  <a:pt x="582561" y="259080"/>
                </a:lnTo>
                <a:close/>
              </a:path>
              <a:path w="685800" h="627379">
                <a:moveTo>
                  <a:pt x="336785" y="360680"/>
                </a:moveTo>
                <a:lnTo>
                  <a:pt x="306138" y="360680"/>
                </a:lnTo>
                <a:lnTo>
                  <a:pt x="306138" y="275590"/>
                </a:lnTo>
                <a:lnTo>
                  <a:pt x="306377" y="269240"/>
                </a:lnTo>
                <a:lnTo>
                  <a:pt x="305566" y="264160"/>
                </a:lnTo>
                <a:lnTo>
                  <a:pt x="277400" y="232410"/>
                </a:lnTo>
                <a:lnTo>
                  <a:pt x="272140" y="231140"/>
                </a:lnTo>
                <a:lnTo>
                  <a:pt x="323986" y="231140"/>
                </a:lnTo>
                <a:lnTo>
                  <a:pt x="336921" y="270510"/>
                </a:lnTo>
                <a:lnTo>
                  <a:pt x="336785" y="275590"/>
                </a:lnTo>
                <a:lnTo>
                  <a:pt x="336785" y="360680"/>
                </a:lnTo>
                <a:close/>
              </a:path>
              <a:path w="685800" h="627379">
                <a:moveTo>
                  <a:pt x="256433" y="314960"/>
                </a:moveTo>
                <a:lnTo>
                  <a:pt x="248900" y="314960"/>
                </a:lnTo>
                <a:lnTo>
                  <a:pt x="245579" y="313690"/>
                </a:lnTo>
                <a:lnTo>
                  <a:pt x="239827" y="308610"/>
                </a:lnTo>
                <a:lnTo>
                  <a:pt x="238076" y="306070"/>
                </a:lnTo>
                <a:lnTo>
                  <a:pt x="237451" y="302260"/>
                </a:lnTo>
                <a:lnTo>
                  <a:pt x="237451" y="290830"/>
                </a:lnTo>
                <a:lnTo>
                  <a:pt x="248787" y="278130"/>
                </a:lnTo>
                <a:lnTo>
                  <a:pt x="256738" y="278130"/>
                </a:lnTo>
                <a:lnTo>
                  <a:pt x="260456" y="279400"/>
                </a:lnTo>
                <a:lnTo>
                  <a:pt x="262094" y="280670"/>
                </a:lnTo>
                <a:lnTo>
                  <a:pt x="264924" y="284480"/>
                </a:lnTo>
                <a:lnTo>
                  <a:pt x="266010" y="285750"/>
                </a:lnTo>
                <a:lnTo>
                  <a:pt x="267526" y="289560"/>
                </a:lnTo>
                <a:lnTo>
                  <a:pt x="267897" y="290830"/>
                </a:lnTo>
                <a:lnTo>
                  <a:pt x="267883" y="302260"/>
                </a:lnTo>
                <a:lnTo>
                  <a:pt x="267258" y="306070"/>
                </a:lnTo>
                <a:lnTo>
                  <a:pt x="265507" y="308610"/>
                </a:lnTo>
                <a:lnTo>
                  <a:pt x="259755" y="313690"/>
                </a:lnTo>
                <a:lnTo>
                  <a:pt x="256433" y="314960"/>
                </a:lnTo>
                <a:close/>
              </a:path>
              <a:path w="685800" h="627379">
                <a:moveTo>
                  <a:pt x="675354" y="490220"/>
                </a:moveTo>
                <a:lnTo>
                  <a:pt x="628550" y="490220"/>
                </a:lnTo>
                <a:lnTo>
                  <a:pt x="637306" y="486410"/>
                </a:lnTo>
                <a:lnTo>
                  <a:pt x="641172" y="483870"/>
                </a:lnTo>
                <a:lnTo>
                  <a:pt x="655039" y="438150"/>
                </a:lnTo>
                <a:lnTo>
                  <a:pt x="685785" y="438150"/>
                </a:lnTo>
                <a:lnTo>
                  <a:pt x="685785" y="459740"/>
                </a:lnTo>
                <a:lnTo>
                  <a:pt x="685353" y="463550"/>
                </a:lnTo>
                <a:lnTo>
                  <a:pt x="683639" y="472440"/>
                </a:lnTo>
                <a:lnTo>
                  <a:pt x="682373" y="476250"/>
                </a:lnTo>
                <a:lnTo>
                  <a:pt x="679024" y="483870"/>
                </a:lnTo>
                <a:lnTo>
                  <a:pt x="676973" y="487680"/>
                </a:lnTo>
                <a:lnTo>
                  <a:pt x="675354" y="490220"/>
                </a:lnTo>
                <a:close/>
              </a:path>
              <a:path w="685800" h="627379">
                <a:moveTo>
                  <a:pt x="400650" y="552450"/>
                </a:moveTo>
                <a:lnTo>
                  <a:pt x="370003" y="552450"/>
                </a:lnTo>
                <a:lnTo>
                  <a:pt x="370003" y="520700"/>
                </a:lnTo>
                <a:lnTo>
                  <a:pt x="627941" y="520700"/>
                </a:lnTo>
                <a:lnTo>
                  <a:pt x="623616" y="521970"/>
                </a:lnTo>
                <a:lnTo>
                  <a:pt x="400650" y="521970"/>
                </a:lnTo>
                <a:lnTo>
                  <a:pt x="400650" y="552450"/>
                </a:lnTo>
                <a:close/>
              </a:path>
              <a:path w="685800" h="627379">
                <a:moveTo>
                  <a:pt x="481665" y="627380"/>
                </a:moveTo>
                <a:lnTo>
                  <a:pt x="204022" y="627380"/>
                </a:lnTo>
                <a:lnTo>
                  <a:pt x="202067" y="626110"/>
                </a:lnTo>
                <a:lnTo>
                  <a:pt x="198313" y="624840"/>
                </a:lnTo>
                <a:lnTo>
                  <a:pt x="190731" y="613410"/>
                </a:lnTo>
                <a:lnTo>
                  <a:pt x="190731" y="566420"/>
                </a:lnTo>
                <a:lnTo>
                  <a:pt x="191119" y="565150"/>
                </a:lnTo>
                <a:lnTo>
                  <a:pt x="192675" y="561340"/>
                </a:lnTo>
                <a:lnTo>
                  <a:pt x="193782" y="560070"/>
                </a:lnTo>
                <a:lnTo>
                  <a:pt x="196656" y="556260"/>
                </a:lnTo>
                <a:lnTo>
                  <a:pt x="198313" y="554990"/>
                </a:lnTo>
                <a:lnTo>
                  <a:pt x="202067" y="553720"/>
                </a:lnTo>
                <a:lnTo>
                  <a:pt x="483631" y="553720"/>
                </a:lnTo>
                <a:lnTo>
                  <a:pt x="487411" y="554990"/>
                </a:lnTo>
                <a:lnTo>
                  <a:pt x="489080" y="556260"/>
                </a:lnTo>
                <a:lnTo>
                  <a:pt x="491977" y="560070"/>
                </a:lnTo>
                <a:lnTo>
                  <a:pt x="493093" y="561340"/>
                </a:lnTo>
                <a:lnTo>
                  <a:pt x="494662" y="565150"/>
                </a:lnTo>
                <a:lnTo>
                  <a:pt x="495054" y="566420"/>
                </a:lnTo>
                <a:lnTo>
                  <a:pt x="495054" y="584200"/>
                </a:lnTo>
                <a:lnTo>
                  <a:pt x="221484" y="584200"/>
                </a:lnTo>
                <a:lnTo>
                  <a:pt x="221484" y="595630"/>
                </a:lnTo>
                <a:lnTo>
                  <a:pt x="495054" y="595630"/>
                </a:lnTo>
                <a:lnTo>
                  <a:pt x="495054" y="613410"/>
                </a:lnTo>
                <a:lnTo>
                  <a:pt x="483631" y="626110"/>
                </a:lnTo>
                <a:lnTo>
                  <a:pt x="481665" y="627380"/>
                </a:lnTo>
                <a:close/>
              </a:path>
              <a:path w="685800" h="627379">
                <a:moveTo>
                  <a:pt x="495054" y="595630"/>
                </a:moveTo>
                <a:lnTo>
                  <a:pt x="464301" y="595630"/>
                </a:lnTo>
                <a:lnTo>
                  <a:pt x="464301" y="584200"/>
                </a:lnTo>
                <a:lnTo>
                  <a:pt x="495054" y="584200"/>
                </a:lnTo>
                <a:lnTo>
                  <a:pt x="495054" y="595630"/>
                </a:lnTo>
                <a:close/>
              </a:path>
            </a:pathLst>
          </a:custGeom>
          <a:solidFill>
            <a:srgbClr val="F0C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3655675" y="9384457"/>
            <a:ext cx="4377055" cy="610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900"/>
              </a:lnSpc>
              <a:spcBef>
                <a:spcPts val="95"/>
              </a:spcBef>
            </a:pP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saistībā</a:t>
            </a:r>
            <a:r>
              <a:rPr sz="1550" spc="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ar</a:t>
            </a:r>
            <a:r>
              <a:rPr sz="1550" spc="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preču</a:t>
            </a:r>
            <a:r>
              <a:rPr sz="1550" spc="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iegādi</a:t>
            </a:r>
            <a:r>
              <a:rPr sz="1550" spc="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30" dirty="0">
                <a:solidFill>
                  <a:srgbClr val="294E66"/>
                </a:solidFill>
                <a:latin typeface="Trebuchet MS"/>
                <a:cs typeface="Trebuchet MS"/>
              </a:rPr>
              <a:t>interneta</a:t>
            </a:r>
            <a:r>
              <a:rPr sz="1550" spc="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veikalos</a:t>
            </a:r>
            <a:r>
              <a:rPr sz="1550" spc="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r>
              <a:rPr sz="1550" spc="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294E66"/>
                </a:solidFill>
                <a:latin typeface="Trebuchet MS"/>
                <a:cs typeface="Trebuchet MS"/>
              </a:rPr>
              <a:t>pēc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sludinājumiem</a:t>
            </a:r>
            <a:r>
              <a:rPr sz="155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50" dirty="0">
                <a:solidFill>
                  <a:srgbClr val="294E66"/>
                </a:solidFill>
                <a:latin typeface="Trebuchet MS"/>
                <a:cs typeface="Trebuchet MS"/>
              </a:rPr>
              <a:t>internetā,</a:t>
            </a:r>
            <a:r>
              <a:rPr sz="155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liellopu</a:t>
            </a:r>
            <a:r>
              <a:rPr sz="155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35" dirty="0">
                <a:solidFill>
                  <a:srgbClr val="294E66"/>
                </a:solidFill>
                <a:latin typeface="Trebuchet MS"/>
                <a:cs typeface="Trebuchet MS"/>
              </a:rPr>
              <a:t>piesavināšanās</a:t>
            </a:r>
            <a:endParaRPr sz="1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956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Naida</a:t>
            </a:r>
            <a:r>
              <a:rPr spc="-225" dirty="0"/>
              <a:t> </a:t>
            </a:r>
            <a:r>
              <a:rPr spc="-10" dirty="0"/>
              <a:t>noziegumi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23"/>
            <a:ext cx="1170447" cy="20883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92200" y="3552055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8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2200" y="4047355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7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2200" y="4552179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6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2200" y="5047479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5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2200" y="5552304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4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2200" y="6047604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3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2200" y="6542905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2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2200" y="7047730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1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2200" y="7543030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0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04900" y="3724298"/>
            <a:ext cx="8886825" cy="4514850"/>
            <a:chOff x="1104900" y="3724298"/>
            <a:chExt cx="8886825" cy="4514850"/>
          </a:xfrm>
        </p:grpSpPr>
        <p:sp>
          <p:nvSpPr>
            <p:cNvPr id="14" name="object 14"/>
            <p:cNvSpPr/>
            <p:nvPr/>
          </p:nvSpPr>
          <p:spPr>
            <a:xfrm>
              <a:off x="1104887" y="3724300"/>
              <a:ext cx="8867775" cy="4000500"/>
            </a:xfrm>
            <a:custGeom>
              <a:avLst/>
              <a:gdLst/>
              <a:ahLst/>
              <a:cxnLst/>
              <a:rect l="l" t="t" r="r" b="b"/>
              <a:pathLst>
                <a:path w="8867775" h="4000500">
                  <a:moveTo>
                    <a:pt x="504825" y="3495675"/>
                  </a:moveTo>
                  <a:lnTo>
                    <a:pt x="0" y="3495675"/>
                  </a:lnTo>
                  <a:lnTo>
                    <a:pt x="0" y="3505200"/>
                  </a:lnTo>
                  <a:lnTo>
                    <a:pt x="504825" y="3505200"/>
                  </a:lnTo>
                  <a:lnTo>
                    <a:pt x="504825" y="3495675"/>
                  </a:lnTo>
                  <a:close/>
                </a:path>
                <a:path w="8867775" h="4000500">
                  <a:moveTo>
                    <a:pt x="504825" y="2990850"/>
                  </a:moveTo>
                  <a:lnTo>
                    <a:pt x="0" y="2990850"/>
                  </a:lnTo>
                  <a:lnTo>
                    <a:pt x="0" y="3000375"/>
                  </a:lnTo>
                  <a:lnTo>
                    <a:pt x="504825" y="3000375"/>
                  </a:lnTo>
                  <a:lnTo>
                    <a:pt x="504825" y="2990850"/>
                  </a:lnTo>
                  <a:close/>
                </a:path>
                <a:path w="8867775" h="4000500">
                  <a:moveTo>
                    <a:pt x="504825" y="2495550"/>
                  </a:moveTo>
                  <a:lnTo>
                    <a:pt x="0" y="2495550"/>
                  </a:lnTo>
                  <a:lnTo>
                    <a:pt x="0" y="2505075"/>
                  </a:lnTo>
                  <a:lnTo>
                    <a:pt x="504825" y="2505075"/>
                  </a:lnTo>
                  <a:lnTo>
                    <a:pt x="504825" y="2495550"/>
                  </a:lnTo>
                  <a:close/>
                </a:path>
                <a:path w="8867775" h="4000500">
                  <a:moveTo>
                    <a:pt x="504825" y="2000250"/>
                  </a:moveTo>
                  <a:lnTo>
                    <a:pt x="0" y="2000250"/>
                  </a:lnTo>
                  <a:lnTo>
                    <a:pt x="0" y="2009775"/>
                  </a:lnTo>
                  <a:lnTo>
                    <a:pt x="504825" y="2009775"/>
                  </a:lnTo>
                  <a:lnTo>
                    <a:pt x="504825" y="2000250"/>
                  </a:lnTo>
                  <a:close/>
                </a:path>
                <a:path w="8867775" h="4000500">
                  <a:moveTo>
                    <a:pt x="504825" y="1495425"/>
                  </a:moveTo>
                  <a:lnTo>
                    <a:pt x="0" y="1495425"/>
                  </a:lnTo>
                  <a:lnTo>
                    <a:pt x="0" y="1504950"/>
                  </a:lnTo>
                  <a:lnTo>
                    <a:pt x="504825" y="1504950"/>
                  </a:lnTo>
                  <a:lnTo>
                    <a:pt x="504825" y="1495425"/>
                  </a:lnTo>
                  <a:close/>
                </a:path>
                <a:path w="8867775" h="4000500">
                  <a:moveTo>
                    <a:pt x="504825" y="1000125"/>
                  </a:moveTo>
                  <a:lnTo>
                    <a:pt x="0" y="1000125"/>
                  </a:lnTo>
                  <a:lnTo>
                    <a:pt x="0" y="1009650"/>
                  </a:lnTo>
                  <a:lnTo>
                    <a:pt x="504825" y="1009650"/>
                  </a:lnTo>
                  <a:lnTo>
                    <a:pt x="504825" y="1000125"/>
                  </a:lnTo>
                  <a:close/>
                </a:path>
                <a:path w="8867775" h="4000500">
                  <a:moveTo>
                    <a:pt x="2695575" y="3495675"/>
                  </a:moveTo>
                  <a:lnTo>
                    <a:pt x="1171575" y="3495675"/>
                  </a:lnTo>
                  <a:lnTo>
                    <a:pt x="1171575" y="3505200"/>
                  </a:lnTo>
                  <a:lnTo>
                    <a:pt x="2695575" y="3505200"/>
                  </a:lnTo>
                  <a:lnTo>
                    <a:pt x="2695575" y="3495675"/>
                  </a:lnTo>
                  <a:close/>
                </a:path>
                <a:path w="8867775" h="4000500">
                  <a:moveTo>
                    <a:pt x="2695575" y="2990850"/>
                  </a:moveTo>
                  <a:lnTo>
                    <a:pt x="1171575" y="2990850"/>
                  </a:lnTo>
                  <a:lnTo>
                    <a:pt x="1171575" y="3000375"/>
                  </a:lnTo>
                  <a:lnTo>
                    <a:pt x="2695575" y="3000375"/>
                  </a:lnTo>
                  <a:lnTo>
                    <a:pt x="2695575" y="2990850"/>
                  </a:lnTo>
                  <a:close/>
                </a:path>
                <a:path w="8867775" h="4000500">
                  <a:moveTo>
                    <a:pt x="2695575" y="2495550"/>
                  </a:moveTo>
                  <a:lnTo>
                    <a:pt x="1171575" y="2495550"/>
                  </a:lnTo>
                  <a:lnTo>
                    <a:pt x="1171575" y="2505075"/>
                  </a:lnTo>
                  <a:lnTo>
                    <a:pt x="2695575" y="2505075"/>
                  </a:lnTo>
                  <a:lnTo>
                    <a:pt x="2695575" y="2495550"/>
                  </a:lnTo>
                  <a:close/>
                </a:path>
                <a:path w="8867775" h="4000500">
                  <a:moveTo>
                    <a:pt x="2695575" y="2000250"/>
                  </a:moveTo>
                  <a:lnTo>
                    <a:pt x="1171575" y="2000250"/>
                  </a:lnTo>
                  <a:lnTo>
                    <a:pt x="1171575" y="2009775"/>
                  </a:lnTo>
                  <a:lnTo>
                    <a:pt x="2695575" y="2009775"/>
                  </a:lnTo>
                  <a:lnTo>
                    <a:pt x="2695575" y="2000250"/>
                  </a:lnTo>
                  <a:close/>
                </a:path>
                <a:path w="8867775" h="4000500">
                  <a:moveTo>
                    <a:pt x="2695575" y="1495425"/>
                  </a:moveTo>
                  <a:lnTo>
                    <a:pt x="1171575" y="1495425"/>
                  </a:lnTo>
                  <a:lnTo>
                    <a:pt x="1171575" y="1504950"/>
                  </a:lnTo>
                  <a:lnTo>
                    <a:pt x="2695575" y="1504950"/>
                  </a:lnTo>
                  <a:lnTo>
                    <a:pt x="2695575" y="1495425"/>
                  </a:lnTo>
                  <a:close/>
                </a:path>
                <a:path w="8867775" h="4000500">
                  <a:moveTo>
                    <a:pt x="2695575" y="1000125"/>
                  </a:moveTo>
                  <a:lnTo>
                    <a:pt x="1171575" y="1000125"/>
                  </a:lnTo>
                  <a:lnTo>
                    <a:pt x="1171575" y="1009650"/>
                  </a:lnTo>
                  <a:lnTo>
                    <a:pt x="2695575" y="1009650"/>
                  </a:lnTo>
                  <a:lnTo>
                    <a:pt x="2695575" y="1000125"/>
                  </a:lnTo>
                  <a:close/>
                </a:path>
                <a:path w="8867775" h="4000500">
                  <a:moveTo>
                    <a:pt x="2695575" y="495300"/>
                  </a:moveTo>
                  <a:lnTo>
                    <a:pt x="0" y="495300"/>
                  </a:lnTo>
                  <a:lnTo>
                    <a:pt x="0" y="504825"/>
                  </a:lnTo>
                  <a:lnTo>
                    <a:pt x="2695575" y="504825"/>
                  </a:lnTo>
                  <a:lnTo>
                    <a:pt x="2695575" y="495300"/>
                  </a:lnTo>
                  <a:close/>
                </a:path>
                <a:path w="8867775" h="4000500">
                  <a:moveTo>
                    <a:pt x="269557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695575" y="9525"/>
                  </a:lnTo>
                  <a:lnTo>
                    <a:pt x="2695575" y="0"/>
                  </a:lnTo>
                  <a:close/>
                </a:path>
                <a:path w="8867775" h="4000500">
                  <a:moveTo>
                    <a:pt x="8867775" y="3990975"/>
                  </a:moveTo>
                  <a:lnTo>
                    <a:pt x="0" y="3990975"/>
                  </a:lnTo>
                  <a:lnTo>
                    <a:pt x="0" y="4000500"/>
                  </a:lnTo>
                  <a:lnTo>
                    <a:pt x="8867775" y="4000500"/>
                  </a:lnTo>
                  <a:lnTo>
                    <a:pt x="8867775" y="3990975"/>
                  </a:lnTo>
                  <a:close/>
                </a:path>
                <a:path w="8867775" h="4000500">
                  <a:moveTo>
                    <a:pt x="8867775" y="495300"/>
                  </a:moveTo>
                  <a:lnTo>
                    <a:pt x="3362325" y="495300"/>
                  </a:lnTo>
                  <a:lnTo>
                    <a:pt x="3362325" y="504825"/>
                  </a:lnTo>
                  <a:lnTo>
                    <a:pt x="8867775" y="504825"/>
                  </a:lnTo>
                  <a:lnTo>
                    <a:pt x="8867775" y="495300"/>
                  </a:lnTo>
                  <a:close/>
                </a:path>
                <a:path w="8867775" h="4000500">
                  <a:moveTo>
                    <a:pt x="8867775" y="0"/>
                  </a:moveTo>
                  <a:lnTo>
                    <a:pt x="3362325" y="0"/>
                  </a:lnTo>
                  <a:lnTo>
                    <a:pt x="3362325" y="9525"/>
                  </a:lnTo>
                  <a:lnTo>
                    <a:pt x="8867775" y="9525"/>
                  </a:lnTo>
                  <a:lnTo>
                    <a:pt x="8867775" y="0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04887" y="7715275"/>
              <a:ext cx="8886825" cy="523875"/>
            </a:xfrm>
            <a:custGeom>
              <a:avLst/>
              <a:gdLst/>
              <a:ahLst/>
              <a:cxnLst/>
              <a:rect l="l" t="t" r="r" b="b"/>
              <a:pathLst>
                <a:path w="8886825" h="523875">
                  <a:moveTo>
                    <a:pt x="8886825" y="0"/>
                  </a:moveTo>
                  <a:lnTo>
                    <a:pt x="8886825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85725" y="19050"/>
                  </a:lnTo>
                  <a:lnTo>
                    <a:pt x="85725" y="523875"/>
                  </a:lnTo>
                  <a:lnTo>
                    <a:pt x="95250" y="523875"/>
                  </a:lnTo>
                  <a:lnTo>
                    <a:pt x="95250" y="19050"/>
                  </a:lnTo>
                  <a:lnTo>
                    <a:pt x="2276475" y="19050"/>
                  </a:lnTo>
                  <a:lnTo>
                    <a:pt x="2276475" y="523875"/>
                  </a:lnTo>
                  <a:lnTo>
                    <a:pt x="2286000" y="523875"/>
                  </a:lnTo>
                  <a:lnTo>
                    <a:pt x="2286000" y="19050"/>
                  </a:lnTo>
                  <a:lnTo>
                    <a:pt x="4467225" y="19050"/>
                  </a:lnTo>
                  <a:lnTo>
                    <a:pt x="4467225" y="523875"/>
                  </a:lnTo>
                  <a:lnTo>
                    <a:pt x="4476750" y="523875"/>
                  </a:lnTo>
                  <a:lnTo>
                    <a:pt x="4476750" y="19050"/>
                  </a:lnTo>
                  <a:lnTo>
                    <a:pt x="6657975" y="19050"/>
                  </a:lnTo>
                  <a:lnTo>
                    <a:pt x="6657975" y="523875"/>
                  </a:lnTo>
                  <a:lnTo>
                    <a:pt x="6667500" y="523875"/>
                  </a:lnTo>
                  <a:lnTo>
                    <a:pt x="6667500" y="19050"/>
                  </a:lnTo>
                  <a:lnTo>
                    <a:pt x="8848725" y="19050"/>
                  </a:lnTo>
                  <a:lnTo>
                    <a:pt x="8848725" y="523875"/>
                  </a:lnTo>
                  <a:lnTo>
                    <a:pt x="8858250" y="523875"/>
                  </a:lnTo>
                  <a:lnTo>
                    <a:pt x="8858250" y="19050"/>
                  </a:lnTo>
                  <a:lnTo>
                    <a:pt x="8886825" y="19050"/>
                  </a:lnTo>
                  <a:lnTo>
                    <a:pt x="8886825" y="0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09724" y="4722042"/>
              <a:ext cx="666750" cy="2993390"/>
            </a:xfrm>
            <a:custGeom>
              <a:avLst/>
              <a:gdLst/>
              <a:ahLst/>
              <a:cxnLst/>
              <a:rect l="l" t="t" r="r" b="b"/>
              <a:pathLst>
                <a:path w="666750" h="2993390">
                  <a:moveTo>
                    <a:pt x="666749" y="2993231"/>
                  </a:moveTo>
                  <a:lnTo>
                    <a:pt x="0" y="2993231"/>
                  </a:lnTo>
                  <a:lnTo>
                    <a:pt x="0" y="0"/>
                  </a:lnTo>
                  <a:lnTo>
                    <a:pt x="666749" y="0"/>
                  </a:lnTo>
                  <a:lnTo>
                    <a:pt x="666749" y="2993231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67212" y="4724425"/>
              <a:ext cx="3714750" cy="2505075"/>
            </a:xfrm>
            <a:custGeom>
              <a:avLst/>
              <a:gdLst/>
              <a:ahLst/>
              <a:cxnLst/>
              <a:rect l="l" t="t" r="r" b="b"/>
              <a:pathLst>
                <a:path w="3714750" h="2505075">
                  <a:moveTo>
                    <a:pt x="19050" y="2495550"/>
                  </a:moveTo>
                  <a:lnTo>
                    <a:pt x="0" y="2495550"/>
                  </a:lnTo>
                  <a:lnTo>
                    <a:pt x="0" y="2505075"/>
                  </a:lnTo>
                  <a:lnTo>
                    <a:pt x="19050" y="2505075"/>
                  </a:lnTo>
                  <a:lnTo>
                    <a:pt x="19050" y="2495550"/>
                  </a:lnTo>
                  <a:close/>
                </a:path>
                <a:path w="3714750" h="2505075">
                  <a:moveTo>
                    <a:pt x="3714750" y="1990725"/>
                  </a:moveTo>
                  <a:lnTo>
                    <a:pt x="0" y="1990725"/>
                  </a:lnTo>
                  <a:lnTo>
                    <a:pt x="0" y="2000250"/>
                  </a:lnTo>
                  <a:lnTo>
                    <a:pt x="3714750" y="2000250"/>
                  </a:lnTo>
                  <a:lnTo>
                    <a:pt x="3714750" y="1990725"/>
                  </a:lnTo>
                  <a:close/>
                </a:path>
                <a:path w="3714750" h="2505075">
                  <a:moveTo>
                    <a:pt x="3714750" y="1495425"/>
                  </a:moveTo>
                  <a:lnTo>
                    <a:pt x="0" y="1495425"/>
                  </a:lnTo>
                  <a:lnTo>
                    <a:pt x="0" y="1504950"/>
                  </a:lnTo>
                  <a:lnTo>
                    <a:pt x="3714750" y="1504950"/>
                  </a:lnTo>
                  <a:lnTo>
                    <a:pt x="3714750" y="1495425"/>
                  </a:lnTo>
                  <a:close/>
                </a:path>
                <a:path w="3714750" h="2505075">
                  <a:moveTo>
                    <a:pt x="3714750" y="1000125"/>
                  </a:moveTo>
                  <a:lnTo>
                    <a:pt x="0" y="1000125"/>
                  </a:lnTo>
                  <a:lnTo>
                    <a:pt x="0" y="1009650"/>
                  </a:lnTo>
                  <a:lnTo>
                    <a:pt x="3714750" y="1009650"/>
                  </a:lnTo>
                  <a:lnTo>
                    <a:pt x="3714750" y="1000125"/>
                  </a:lnTo>
                  <a:close/>
                </a:path>
                <a:path w="3714750" h="2505075">
                  <a:moveTo>
                    <a:pt x="3714750" y="495300"/>
                  </a:moveTo>
                  <a:lnTo>
                    <a:pt x="0" y="495300"/>
                  </a:lnTo>
                  <a:lnTo>
                    <a:pt x="0" y="504825"/>
                  </a:lnTo>
                  <a:lnTo>
                    <a:pt x="3714750" y="504825"/>
                  </a:lnTo>
                  <a:lnTo>
                    <a:pt x="3714750" y="495300"/>
                  </a:lnTo>
                  <a:close/>
                </a:path>
                <a:path w="3714750" h="2505075">
                  <a:moveTo>
                    <a:pt x="37147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714750" y="9525"/>
                  </a:lnTo>
                  <a:lnTo>
                    <a:pt x="3714750" y="0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00474" y="3724298"/>
              <a:ext cx="666750" cy="3990975"/>
            </a:xfrm>
            <a:custGeom>
              <a:avLst/>
              <a:gdLst/>
              <a:ahLst/>
              <a:cxnLst/>
              <a:rect l="l" t="t" r="r" b="b"/>
              <a:pathLst>
                <a:path w="666750" h="3990975">
                  <a:moveTo>
                    <a:pt x="666749" y="3990974"/>
                  </a:moveTo>
                  <a:lnTo>
                    <a:pt x="0" y="3990974"/>
                  </a:lnTo>
                  <a:lnTo>
                    <a:pt x="0" y="0"/>
                  </a:lnTo>
                  <a:lnTo>
                    <a:pt x="666749" y="0"/>
                  </a:lnTo>
                  <a:lnTo>
                    <a:pt x="666749" y="3990974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53024" y="7219973"/>
              <a:ext cx="3028950" cy="9525"/>
            </a:xfrm>
            <a:custGeom>
              <a:avLst/>
              <a:gdLst/>
              <a:ahLst/>
              <a:cxnLst/>
              <a:rect l="l" t="t" r="r" b="b"/>
              <a:pathLst>
                <a:path w="3028950" h="9525">
                  <a:moveTo>
                    <a:pt x="0" y="9524"/>
                  </a:moveTo>
                  <a:lnTo>
                    <a:pt x="3028949" y="9524"/>
                  </a:lnTo>
                  <a:lnTo>
                    <a:pt x="3028949" y="0"/>
                  </a:lnTo>
                  <a:lnTo>
                    <a:pt x="0" y="0"/>
                  </a:lnTo>
                  <a:lnTo>
                    <a:pt x="0" y="9524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86274" y="7216401"/>
              <a:ext cx="666750" cy="499109"/>
            </a:xfrm>
            <a:custGeom>
              <a:avLst/>
              <a:gdLst/>
              <a:ahLst/>
              <a:cxnLst/>
              <a:rect l="l" t="t" r="r" b="b"/>
              <a:pathLst>
                <a:path w="666750" h="499109">
                  <a:moveTo>
                    <a:pt x="666749" y="498871"/>
                  </a:moveTo>
                  <a:lnTo>
                    <a:pt x="0" y="498871"/>
                  </a:lnTo>
                  <a:lnTo>
                    <a:pt x="0" y="0"/>
                  </a:lnTo>
                  <a:lnTo>
                    <a:pt x="666749" y="0"/>
                  </a:lnTo>
                  <a:lnTo>
                    <a:pt x="666749" y="498871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48712" y="4724425"/>
              <a:ext cx="1123950" cy="2505075"/>
            </a:xfrm>
            <a:custGeom>
              <a:avLst/>
              <a:gdLst/>
              <a:ahLst/>
              <a:cxnLst/>
              <a:rect l="l" t="t" r="r" b="b"/>
              <a:pathLst>
                <a:path w="1123950" h="2505075">
                  <a:moveTo>
                    <a:pt x="19050" y="2495550"/>
                  </a:moveTo>
                  <a:lnTo>
                    <a:pt x="0" y="2495550"/>
                  </a:lnTo>
                  <a:lnTo>
                    <a:pt x="0" y="2505075"/>
                  </a:lnTo>
                  <a:lnTo>
                    <a:pt x="19050" y="2505075"/>
                  </a:lnTo>
                  <a:lnTo>
                    <a:pt x="19050" y="2495550"/>
                  </a:lnTo>
                  <a:close/>
                </a:path>
                <a:path w="1123950" h="2505075">
                  <a:moveTo>
                    <a:pt x="19050" y="1990725"/>
                  </a:moveTo>
                  <a:lnTo>
                    <a:pt x="0" y="1990725"/>
                  </a:lnTo>
                  <a:lnTo>
                    <a:pt x="0" y="2000250"/>
                  </a:lnTo>
                  <a:lnTo>
                    <a:pt x="19050" y="2000250"/>
                  </a:lnTo>
                  <a:lnTo>
                    <a:pt x="19050" y="1990725"/>
                  </a:lnTo>
                  <a:close/>
                </a:path>
                <a:path w="1123950" h="2505075">
                  <a:moveTo>
                    <a:pt x="19050" y="1495425"/>
                  </a:moveTo>
                  <a:lnTo>
                    <a:pt x="0" y="1495425"/>
                  </a:lnTo>
                  <a:lnTo>
                    <a:pt x="0" y="1504950"/>
                  </a:lnTo>
                  <a:lnTo>
                    <a:pt x="19050" y="1504950"/>
                  </a:lnTo>
                  <a:lnTo>
                    <a:pt x="19050" y="1495425"/>
                  </a:lnTo>
                  <a:close/>
                </a:path>
                <a:path w="1123950" h="2505075">
                  <a:moveTo>
                    <a:pt x="19050" y="1000125"/>
                  </a:moveTo>
                  <a:lnTo>
                    <a:pt x="0" y="1000125"/>
                  </a:lnTo>
                  <a:lnTo>
                    <a:pt x="0" y="1009650"/>
                  </a:lnTo>
                  <a:lnTo>
                    <a:pt x="19050" y="1009650"/>
                  </a:lnTo>
                  <a:lnTo>
                    <a:pt x="19050" y="1000125"/>
                  </a:lnTo>
                  <a:close/>
                </a:path>
                <a:path w="1123950" h="2505075">
                  <a:moveTo>
                    <a:pt x="1123950" y="495300"/>
                  </a:moveTo>
                  <a:lnTo>
                    <a:pt x="0" y="495300"/>
                  </a:lnTo>
                  <a:lnTo>
                    <a:pt x="0" y="496493"/>
                  </a:lnTo>
                  <a:lnTo>
                    <a:pt x="0" y="504825"/>
                  </a:lnTo>
                  <a:lnTo>
                    <a:pt x="1123950" y="504825"/>
                  </a:lnTo>
                  <a:lnTo>
                    <a:pt x="1123950" y="496493"/>
                  </a:lnTo>
                  <a:lnTo>
                    <a:pt x="1123950" y="495300"/>
                  </a:lnTo>
                  <a:close/>
                </a:path>
                <a:path w="1123950" h="2505075">
                  <a:moveTo>
                    <a:pt x="11239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123950" y="9525"/>
                  </a:lnTo>
                  <a:lnTo>
                    <a:pt x="1123950" y="0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81974" y="4722042"/>
              <a:ext cx="666750" cy="2993390"/>
            </a:xfrm>
            <a:custGeom>
              <a:avLst/>
              <a:gdLst/>
              <a:ahLst/>
              <a:cxnLst/>
              <a:rect l="l" t="t" r="r" b="b"/>
              <a:pathLst>
                <a:path w="666750" h="2993390">
                  <a:moveTo>
                    <a:pt x="666749" y="2993231"/>
                  </a:moveTo>
                  <a:lnTo>
                    <a:pt x="0" y="2993231"/>
                  </a:lnTo>
                  <a:lnTo>
                    <a:pt x="0" y="0"/>
                  </a:lnTo>
                  <a:lnTo>
                    <a:pt x="666749" y="0"/>
                  </a:lnTo>
                  <a:lnTo>
                    <a:pt x="666749" y="2993231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534512" y="5724550"/>
              <a:ext cx="438150" cy="1504950"/>
            </a:xfrm>
            <a:custGeom>
              <a:avLst/>
              <a:gdLst/>
              <a:ahLst/>
              <a:cxnLst/>
              <a:rect l="l" t="t" r="r" b="b"/>
              <a:pathLst>
                <a:path w="438150" h="1504950">
                  <a:moveTo>
                    <a:pt x="438150" y="1495425"/>
                  </a:moveTo>
                  <a:lnTo>
                    <a:pt x="0" y="1495425"/>
                  </a:lnTo>
                  <a:lnTo>
                    <a:pt x="0" y="1504950"/>
                  </a:lnTo>
                  <a:lnTo>
                    <a:pt x="438150" y="1504950"/>
                  </a:lnTo>
                  <a:lnTo>
                    <a:pt x="438150" y="1495425"/>
                  </a:lnTo>
                  <a:close/>
                </a:path>
                <a:path w="438150" h="1504950">
                  <a:moveTo>
                    <a:pt x="438150" y="990600"/>
                  </a:moveTo>
                  <a:lnTo>
                    <a:pt x="0" y="990600"/>
                  </a:lnTo>
                  <a:lnTo>
                    <a:pt x="0" y="1000125"/>
                  </a:lnTo>
                  <a:lnTo>
                    <a:pt x="438150" y="1000125"/>
                  </a:lnTo>
                  <a:lnTo>
                    <a:pt x="438150" y="990600"/>
                  </a:lnTo>
                  <a:close/>
                </a:path>
                <a:path w="438150" h="1504950">
                  <a:moveTo>
                    <a:pt x="438150" y="495300"/>
                  </a:moveTo>
                  <a:lnTo>
                    <a:pt x="0" y="495300"/>
                  </a:lnTo>
                  <a:lnTo>
                    <a:pt x="0" y="504825"/>
                  </a:lnTo>
                  <a:lnTo>
                    <a:pt x="438150" y="504825"/>
                  </a:lnTo>
                  <a:lnTo>
                    <a:pt x="438150" y="495300"/>
                  </a:lnTo>
                  <a:close/>
                </a:path>
                <a:path w="438150" h="1504950">
                  <a:moveTo>
                    <a:pt x="4381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438150" y="9525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67774" y="5220914"/>
              <a:ext cx="666750" cy="2494915"/>
            </a:xfrm>
            <a:custGeom>
              <a:avLst/>
              <a:gdLst/>
              <a:ahLst/>
              <a:cxnLst/>
              <a:rect l="l" t="t" r="r" b="b"/>
              <a:pathLst>
                <a:path w="666750" h="2494915">
                  <a:moveTo>
                    <a:pt x="666749" y="2494359"/>
                  </a:moveTo>
                  <a:lnTo>
                    <a:pt x="0" y="2494359"/>
                  </a:lnTo>
                  <a:lnTo>
                    <a:pt x="0" y="0"/>
                  </a:lnTo>
                  <a:lnTo>
                    <a:pt x="666749" y="0"/>
                  </a:lnTo>
                  <a:lnTo>
                    <a:pt x="666749" y="2494359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199058" y="7493976"/>
            <a:ext cx="2173605" cy="70675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708660">
              <a:lnSpc>
                <a:spcPct val="100000"/>
              </a:lnSpc>
              <a:spcBef>
                <a:spcPts val="509"/>
              </a:spcBef>
              <a:tabLst>
                <a:tab pos="1394460" algn="l"/>
              </a:tabLst>
            </a:pP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6	</a:t>
            </a:r>
            <a:r>
              <a:rPr sz="950" dirty="0">
                <a:latin typeface="Trebuchet MS"/>
                <a:cs typeface="Trebuchet MS"/>
              </a:rPr>
              <a:t>0</a:t>
            </a:r>
            <a:endParaRPr sz="950">
              <a:latin typeface="Trebuchet MS"/>
              <a:cs typeface="Trebuchet MS"/>
            </a:endParaRPr>
          </a:p>
          <a:p>
            <a:pPr marL="12700" marR="5080" algn="ctr">
              <a:lnSpc>
                <a:spcPts val="1130"/>
              </a:lnSpc>
              <a:spcBef>
                <a:spcPts val="459"/>
              </a:spcBef>
            </a:pP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174/1</a:t>
            </a:r>
            <a:r>
              <a:rPr sz="950" spc="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pants</a:t>
            </a:r>
            <a:r>
              <a:rPr sz="950" spc="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Genocīda,</a:t>
            </a:r>
            <a:r>
              <a:rPr sz="950" spc="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nozieguma</a:t>
            </a:r>
            <a:r>
              <a:rPr sz="950" spc="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4545"/>
                </a:solidFill>
                <a:latin typeface="Trebuchet MS"/>
                <a:cs typeface="Trebuchet MS"/>
              </a:rPr>
              <a:t>pret cilvēci,</a:t>
            </a:r>
            <a:r>
              <a:rPr sz="950" spc="2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nozieguma</a:t>
            </a: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4545"/>
                </a:solidFill>
                <a:latin typeface="Trebuchet MS"/>
                <a:cs typeface="Trebuchet MS"/>
              </a:rPr>
              <a:t>pret</a:t>
            </a:r>
            <a:r>
              <a:rPr sz="950" spc="2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mieru</a:t>
            </a: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un</a:t>
            </a: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4545"/>
                </a:solidFill>
                <a:latin typeface="Trebuchet MS"/>
                <a:cs typeface="Trebuchet MS"/>
              </a:rPr>
              <a:t>kara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nozieguma</a:t>
            </a:r>
            <a:r>
              <a:rPr sz="950" spc="18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4545"/>
                </a:solidFill>
                <a:latin typeface="Trebuchet MS"/>
                <a:cs typeface="Trebuchet MS"/>
              </a:rPr>
              <a:t>attaisnošana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58864" y="7493976"/>
            <a:ext cx="2035810" cy="56388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639445">
              <a:lnSpc>
                <a:spcPct val="100000"/>
              </a:lnSpc>
              <a:spcBef>
                <a:spcPts val="509"/>
              </a:spcBef>
              <a:tabLst>
                <a:tab pos="1325245" algn="l"/>
              </a:tabLst>
            </a:pP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8	</a:t>
            </a:r>
            <a:r>
              <a:rPr sz="950" dirty="0">
                <a:latin typeface="Trebuchet MS"/>
                <a:cs typeface="Trebuchet MS"/>
              </a:rPr>
              <a:t>1</a:t>
            </a:r>
            <a:endParaRPr sz="950">
              <a:latin typeface="Trebuchet MS"/>
              <a:cs typeface="Trebuchet MS"/>
            </a:endParaRPr>
          </a:p>
          <a:p>
            <a:pPr marL="551180" marR="5080" indent="-539115">
              <a:lnSpc>
                <a:spcPts val="1130"/>
              </a:lnSpc>
              <a:spcBef>
                <a:spcPts val="459"/>
              </a:spcBef>
            </a:pP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78.pants.</a:t>
            </a: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Nacionālā,</a:t>
            </a: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etniskā</a:t>
            </a: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un</a:t>
            </a: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4545"/>
                </a:solidFill>
                <a:latin typeface="Trebuchet MS"/>
                <a:cs typeface="Trebuchet MS"/>
              </a:rPr>
              <a:t>rasu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naida</a:t>
            </a:r>
            <a:r>
              <a:rPr sz="950" spc="2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4545"/>
                </a:solidFill>
                <a:latin typeface="Trebuchet MS"/>
                <a:cs typeface="Trebuchet MS"/>
              </a:rPr>
              <a:t>izraisīšana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68391" y="7493976"/>
            <a:ext cx="1598295" cy="56388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420370">
              <a:lnSpc>
                <a:spcPct val="100000"/>
              </a:lnSpc>
              <a:spcBef>
                <a:spcPts val="509"/>
              </a:spcBef>
              <a:tabLst>
                <a:tab pos="1106170" algn="l"/>
              </a:tabLst>
            </a:pPr>
            <a:r>
              <a:rPr sz="950" dirty="0">
                <a:latin typeface="Trebuchet MS"/>
                <a:cs typeface="Trebuchet MS"/>
              </a:rPr>
              <a:t>0	0</a:t>
            </a:r>
            <a:endParaRPr sz="950">
              <a:latin typeface="Trebuchet MS"/>
              <a:cs typeface="Trebuchet MS"/>
            </a:endParaRPr>
          </a:p>
          <a:p>
            <a:pPr marL="156845" marR="5080" indent="-144780">
              <a:lnSpc>
                <a:spcPts val="1130"/>
              </a:lnSpc>
              <a:spcBef>
                <a:spcPts val="459"/>
              </a:spcBef>
            </a:pP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149.1</a:t>
            </a:r>
            <a:r>
              <a:rPr sz="950" spc="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pants.</a:t>
            </a:r>
            <a:r>
              <a:rPr sz="950" spc="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4545"/>
                </a:solidFill>
                <a:latin typeface="Trebuchet MS"/>
                <a:cs typeface="Trebuchet MS"/>
              </a:rPr>
              <a:t>Diskriminācijas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aizlieguma</a:t>
            </a:r>
            <a:r>
              <a:rPr sz="950" spc="1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4545"/>
                </a:solidFill>
                <a:latin typeface="Trebuchet MS"/>
                <a:cs typeface="Trebuchet MS"/>
              </a:rPr>
              <a:t>pārkāpšana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79085" y="7493976"/>
            <a:ext cx="1558290" cy="56388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400685">
              <a:lnSpc>
                <a:spcPct val="100000"/>
              </a:lnSpc>
              <a:spcBef>
                <a:spcPts val="509"/>
              </a:spcBef>
              <a:tabLst>
                <a:tab pos="1086485" algn="l"/>
              </a:tabLst>
            </a:pP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6	</a:t>
            </a:r>
            <a:r>
              <a:rPr sz="950" dirty="0">
                <a:latin typeface="Trebuchet MS"/>
                <a:cs typeface="Trebuchet MS"/>
              </a:rPr>
              <a:t>5</a:t>
            </a:r>
            <a:endParaRPr sz="950">
              <a:latin typeface="Trebuchet MS"/>
              <a:cs typeface="Trebuchet MS"/>
            </a:endParaRPr>
          </a:p>
          <a:p>
            <a:pPr marL="146050" marR="5080" indent="-133985">
              <a:lnSpc>
                <a:spcPts val="1130"/>
              </a:lnSpc>
              <a:spcBef>
                <a:spcPts val="459"/>
              </a:spcBef>
            </a:pP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150.pants.</a:t>
            </a:r>
            <a:r>
              <a:rPr sz="950" spc="8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Sociālā</a:t>
            </a:r>
            <a:r>
              <a:rPr sz="950" spc="9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naida</a:t>
            </a:r>
            <a:r>
              <a:rPr sz="950" spc="9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4545"/>
                </a:solidFill>
                <a:latin typeface="Trebuchet MS"/>
                <a:cs typeface="Trebuchet MS"/>
              </a:rPr>
              <a:t>un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nesaticības</a:t>
            </a:r>
            <a:r>
              <a:rPr sz="950" spc="21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4545"/>
                </a:solidFill>
                <a:latin typeface="Trebuchet MS"/>
                <a:cs typeface="Trebuchet MS"/>
              </a:rPr>
              <a:t>izraisīšana</a:t>
            </a:r>
            <a:endParaRPr sz="950">
              <a:latin typeface="Trebuchet MS"/>
              <a:cs typeface="Trebuchet MS"/>
            </a:endParaRPr>
          </a:p>
        </p:txBody>
      </p:sp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3949" y="8477273"/>
            <a:ext cx="152400" cy="152399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170239" y="8455048"/>
            <a:ext cx="29845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454545"/>
                </a:solidFill>
                <a:latin typeface="Trebuchet MS"/>
                <a:cs typeface="Trebuchet MS"/>
              </a:rPr>
              <a:t>2022</a:t>
            </a:r>
            <a:endParaRPr sz="950">
              <a:latin typeface="Trebuchet MS"/>
              <a:cs typeface="Trebuchet MS"/>
            </a:endParaRPr>
          </a:p>
        </p:txBody>
      </p: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53074" y="8477273"/>
            <a:ext cx="152400" cy="152399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5783262" y="8455048"/>
            <a:ext cx="29845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454545"/>
                </a:solidFill>
                <a:latin typeface="Trebuchet MS"/>
                <a:cs typeface="Trebuchet MS"/>
              </a:rPr>
              <a:t>2021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491786" y="3067073"/>
            <a:ext cx="0" cy="5781675"/>
          </a:xfrm>
          <a:custGeom>
            <a:avLst/>
            <a:gdLst/>
            <a:ahLst/>
            <a:cxnLst/>
            <a:rect l="l" t="t" r="r" b="b"/>
            <a:pathLst>
              <a:path h="5781675">
                <a:moveTo>
                  <a:pt x="0" y="5781674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513054" y="3090609"/>
            <a:ext cx="5930265" cy="3873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50" dirty="0">
                <a:solidFill>
                  <a:srgbClr val="294E66"/>
                </a:solidFill>
                <a:latin typeface="Trebuchet MS"/>
                <a:cs typeface="Trebuchet MS"/>
              </a:rPr>
              <a:t>Valsts</a:t>
            </a:r>
            <a:r>
              <a:rPr sz="2350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spc="-80" dirty="0">
                <a:solidFill>
                  <a:srgbClr val="294E66"/>
                </a:solidFill>
                <a:latin typeface="Trebuchet MS"/>
                <a:cs typeface="Trebuchet MS"/>
              </a:rPr>
              <a:t>policijā</a:t>
            </a:r>
            <a:r>
              <a:rPr sz="2350" spc="-8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spc="-65" dirty="0">
                <a:solidFill>
                  <a:srgbClr val="294E66"/>
                </a:solidFill>
                <a:latin typeface="Trebuchet MS"/>
                <a:cs typeface="Trebuchet MS"/>
              </a:rPr>
              <a:t>reģistrēti</a:t>
            </a:r>
            <a:r>
              <a:rPr sz="2350" spc="-8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spc="-25" dirty="0">
                <a:solidFill>
                  <a:srgbClr val="294E66"/>
                </a:solidFill>
                <a:latin typeface="Trebuchet MS"/>
                <a:cs typeface="Trebuchet MS"/>
              </a:rPr>
              <a:t>noziedzīgi</a:t>
            </a:r>
            <a:r>
              <a:rPr sz="2350" spc="-8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spc="-20" dirty="0">
                <a:solidFill>
                  <a:srgbClr val="294E66"/>
                </a:solidFill>
                <a:latin typeface="Trebuchet MS"/>
                <a:cs typeface="Trebuchet MS"/>
              </a:rPr>
              <a:t>nodarījumi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639424" y="6948510"/>
            <a:ext cx="7686675" cy="0"/>
          </a:xfrm>
          <a:custGeom>
            <a:avLst/>
            <a:gdLst/>
            <a:ahLst/>
            <a:cxnLst/>
            <a:rect l="l" t="t" r="r" b="b"/>
            <a:pathLst>
              <a:path w="7686675">
                <a:moveTo>
                  <a:pt x="0" y="0"/>
                </a:moveTo>
                <a:lnTo>
                  <a:pt x="7686674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7095" y="3774602"/>
            <a:ext cx="2609933" cy="2501899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15054932" y="3239131"/>
            <a:ext cx="0" cy="3515360"/>
          </a:xfrm>
          <a:custGeom>
            <a:avLst/>
            <a:gdLst/>
            <a:ahLst/>
            <a:cxnLst/>
            <a:rect l="l" t="t" r="r" b="b"/>
            <a:pathLst>
              <a:path h="3515359">
                <a:moveTo>
                  <a:pt x="0" y="3514786"/>
                </a:moveTo>
                <a:lnTo>
                  <a:pt x="0" y="0"/>
                </a:lnTo>
              </a:path>
            </a:pathLst>
          </a:custGeom>
          <a:ln w="47606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661024" y="5029293"/>
            <a:ext cx="4199890" cy="1691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5"/>
              </a:spcBef>
            </a:pPr>
            <a:r>
              <a:rPr sz="4000" spc="100" dirty="0">
                <a:solidFill>
                  <a:srgbClr val="0E4E6E"/>
                </a:solidFill>
                <a:latin typeface="Trebuchet MS"/>
                <a:cs typeface="Trebuchet MS"/>
              </a:rPr>
              <a:t>13</a:t>
            </a:r>
            <a:endParaRPr sz="4000">
              <a:latin typeface="Trebuchet MS"/>
              <a:cs typeface="Trebuchet MS"/>
            </a:endParaRPr>
          </a:p>
          <a:p>
            <a:pPr marR="63500" algn="r">
              <a:lnSpc>
                <a:spcPct val="100000"/>
              </a:lnSpc>
              <a:spcBef>
                <a:spcPts val="30"/>
              </a:spcBef>
            </a:pPr>
            <a:r>
              <a:rPr sz="2000" dirty="0">
                <a:solidFill>
                  <a:srgbClr val="8EC2A6"/>
                </a:solidFill>
                <a:latin typeface="Trebuchet MS"/>
                <a:cs typeface="Trebuchet MS"/>
              </a:rPr>
              <a:t>2022.</a:t>
            </a:r>
            <a:r>
              <a:rPr sz="2000" spc="-12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8EC2A6"/>
                </a:solidFill>
                <a:latin typeface="Trebuchet MS"/>
                <a:cs typeface="Trebuchet MS"/>
              </a:rPr>
              <a:t>gadā</a:t>
            </a:r>
            <a:r>
              <a:rPr sz="2000" spc="-12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8EC2A6"/>
                </a:solidFill>
                <a:latin typeface="Trebuchet MS"/>
                <a:cs typeface="Trebuchet MS"/>
              </a:rPr>
              <a:t>valstī</a:t>
            </a:r>
            <a:r>
              <a:rPr sz="2000" spc="-12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8EC2A6"/>
                </a:solidFill>
                <a:latin typeface="Trebuchet MS"/>
                <a:cs typeface="Trebuchet MS"/>
              </a:rPr>
              <a:t>kriminālvajāšanai</a:t>
            </a:r>
            <a:endParaRPr sz="2000">
              <a:latin typeface="Trebuchet MS"/>
              <a:cs typeface="Trebuchet MS"/>
            </a:endParaRPr>
          </a:p>
          <a:p>
            <a:pPr marL="597535" marR="5080" indent="-585470" algn="r">
              <a:lnSpc>
                <a:spcPct val="122400"/>
              </a:lnSpc>
            </a:pPr>
            <a:r>
              <a:rPr sz="2000" dirty="0">
                <a:solidFill>
                  <a:srgbClr val="8EC2A6"/>
                </a:solidFill>
                <a:latin typeface="Trebuchet MS"/>
                <a:cs typeface="Trebuchet MS"/>
              </a:rPr>
              <a:t>nodoti</a:t>
            </a:r>
            <a:r>
              <a:rPr sz="2000" spc="19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8EC2A6"/>
                </a:solidFill>
                <a:latin typeface="Trebuchet MS"/>
                <a:cs typeface="Trebuchet MS"/>
              </a:rPr>
              <a:t>kriminālprocesi</a:t>
            </a:r>
            <a:r>
              <a:rPr sz="2000" spc="-18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8EC2A6"/>
                </a:solidFill>
                <a:latin typeface="Trebuchet MS"/>
                <a:cs typeface="Trebuchet MS"/>
              </a:rPr>
              <a:t>par</a:t>
            </a:r>
            <a:r>
              <a:rPr sz="2000" spc="-18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8EC2A6"/>
                </a:solidFill>
                <a:latin typeface="Trebuchet MS"/>
                <a:cs typeface="Trebuchet MS"/>
              </a:rPr>
              <a:t>nacionālā, </a:t>
            </a:r>
            <a:r>
              <a:rPr sz="2000" spc="-25" dirty="0">
                <a:solidFill>
                  <a:srgbClr val="8EC2A6"/>
                </a:solidFill>
                <a:latin typeface="Trebuchet MS"/>
                <a:cs typeface="Trebuchet MS"/>
              </a:rPr>
              <a:t>etniskā</a:t>
            </a:r>
            <a:r>
              <a:rPr sz="2000" spc="-14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8EC2A6"/>
                </a:solidFill>
                <a:latin typeface="Trebuchet MS"/>
                <a:cs typeface="Trebuchet MS"/>
              </a:rPr>
              <a:t>un</a:t>
            </a:r>
            <a:r>
              <a:rPr sz="2000" spc="-14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8EC2A6"/>
                </a:solidFill>
                <a:latin typeface="Trebuchet MS"/>
                <a:cs typeface="Trebuchet MS"/>
              </a:rPr>
              <a:t>rasu</a:t>
            </a:r>
            <a:r>
              <a:rPr sz="2000" spc="-14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8EC2A6"/>
                </a:solidFill>
                <a:latin typeface="Trebuchet MS"/>
                <a:cs typeface="Trebuchet MS"/>
              </a:rPr>
              <a:t>naida</a:t>
            </a:r>
            <a:r>
              <a:rPr sz="2000" spc="-14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8EC2A6"/>
                </a:solidFill>
                <a:latin typeface="Trebuchet MS"/>
                <a:cs typeface="Trebuchet MS"/>
              </a:rPr>
              <a:t>izraisīšanu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869064" y="3133818"/>
            <a:ext cx="3989070" cy="168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4780"/>
              </a:lnSpc>
              <a:spcBef>
                <a:spcPts val="105"/>
              </a:spcBef>
            </a:pPr>
            <a:r>
              <a:rPr sz="4000" spc="160" dirty="0">
                <a:solidFill>
                  <a:srgbClr val="0E4E6E"/>
                </a:solidFill>
                <a:latin typeface="Trebuchet MS"/>
                <a:cs typeface="Trebuchet MS"/>
              </a:rPr>
              <a:t>8</a:t>
            </a:r>
            <a:endParaRPr sz="4000">
              <a:latin typeface="Trebuchet MS"/>
              <a:cs typeface="Trebuchet MS"/>
            </a:endParaRPr>
          </a:p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8EC2A6"/>
                </a:solidFill>
                <a:latin typeface="Trebuchet MS"/>
                <a:cs typeface="Trebuchet MS"/>
              </a:rPr>
              <a:t>2022.</a:t>
            </a:r>
            <a:r>
              <a:rPr sz="2000" spc="-12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8EC2A6"/>
                </a:solidFill>
                <a:latin typeface="Trebuchet MS"/>
                <a:cs typeface="Trebuchet MS"/>
              </a:rPr>
              <a:t>gadā</a:t>
            </a:r>
            <a:r>
              <a:rPr sz="2000" spc="-12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8EC2A6"/>
                </a:solidFill>
                <a:latin typeface="Trebuchet MS"/>
                <a:cs typeface="Trebuchet MS"/>
              </a:rPr>
              <a:t>valstī</a:t>
            </a:r>
            <a:r>
              <a:rPr sz="2000" spc="-12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8EC2A6"/>
                </a:solidFill>
                <a:latin typeface="Trebuchet MS"/>
                <a:cs typeface="Trebuchet MS"/>
              </a:rPr>
              <a:t>kriminālvajāšanai</a:t>
            </a:r>
            <a:endParaRPr sz="2000">
              <a:latin typeface="Trebuchet MS"/>
              <a:cs typeface="Trebuchet MS"/>
            </a:endParaRPr>
          </a:p>
          <a:p>
            <a:pPr marL="426720" marR="40005" indent="-327660">
              <a:lnSpc>
                <a:spcPct val="122400"/>
              </a:lnSpc>
            </a:pPr>
            <a:r>
              <a:rPr sz="2000" dirty="0">
                <a:solidFill>
                  <a:srgbClr val="8EC2A6"/>
                </a:solidFill>
                <a:latin typeface="Trebuchet MS"/>
                <a:cs typeface="Trebuchet MS"/>
              </a:rPr>
              <a:t>nodoti</a:t>
            </a:r>
            <a:r>
              <a:rPr sz="2000" spc="19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8EC2A6"/>
                </a:solidFill>
                <a:latin typeface="Trebuchet MS"/>
                <a:cs typeface="Trebuchet MS"/>
              </a:rPr>
              <a:t>kriminālprocesi</a:t>
            </a:r>
            <a:r>
              <a:rPr sz="2000" spc="-18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8EC2A6"/>
                </a:solidFill>
                <a:latin typeface="Trebuchet MS"/>
                <a:cs typeface="Trebuchet MS"/>
              </a:rPr>
              <a:t>par</a:t>
            </a:r>
            <a:r>
              <a:rPr sz="2000" spc="-18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8EC2A6"/>
                </a:solidFill>
                <a:latin typeface="Trebuchet MS"/>
                <a:cs typeface="Trebuchet MS"/>
              </a:rPr>
              <a:t>sociālā </a:t>
            </a:r>
            <a:r>
              <a:rPr sz="2000" spc="-30" dirty="0">
                <a:solidFill>
                  <a:srgbClr val="8EC2A6"/>
                </a:solidFill>
                <a:latin typeface="Trebuchet MS"/>
                <a:cs typeface="Trebuchet MS"/>
              </a:rPr>
              <a:t>naida</a:t>
            </a:r>
            <a:r>
              <a:rPr sz="2000" spc="-14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8EC2A6"/>
                </a:solidFill>
                <a:latin typeface="Trebuchet MS"/>
                <a:cs typeface="Trebuchet MS"/>
              </a:rPr>
              <a:t>un</a:t>
            </a:r>
            <a:r>
              <a:rPr sz="2000" spc="-14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8EC2A6"/>
                </a:solidFill>
                <a:latin typeface="Trebuchet MS"/>
                <a:cs typeface="Trebuchet MS"/>
              </a:rPr>
              <a:t>nesaticības</a:t>
            </a:r>
            <a:r>
              <a:rPr sz="2000" spc="-13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8EC2A6"/>
                </a:solidFill>
                <a:latin typeface="Trebuchet MS"/>
                <a:cs typeface="Trebuchet MS"/>
              </a:rPr>
              <a:t>izraisīšanu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141074" y="7295848"/>
            <a:ext cx="6993890" cy="1263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100"/>
              </a:lnSpc>
              <a:spcBef>
                <a:spcPts val="100"/>
              </a:spcBef>
            </a:pPr>
            <a:r>
              <a:rPr sz="1650" spc="-50" dirty="0">
                <a:solidFill>
                  <a:srgbClr val="294E66"/>
                </a:solidFill>
                <a:latin typeface="Trebuchet MS"/>
                <a:cs typeface="Trebuchet MS"/>
              </a:rPr>
              <a:t>Policijā</a:t>
            </a:r>
            <a:r>
              <a:rPr sz="16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55" dirty="0">
                <a:solidFill>
                  <a:srgbClr val="294E66"/>
                </a:solidFill>
                <a:latin typeface="Trebuchet MS"/>
                <a:cs typeface="Trebuchet MS"/>
              </a:rPr>
              <a:t>reģistrētie</a:t>
            </a:r>
            <a:r>
              <a:rPr sz="16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45" dirty="0">
                <a:solidFill>
                  <a:srgbClr val="294E66"/>
                </a:solidFill>
                <a:latin typeface="Trebuchet MS"/>
                <a:cs typeface="Trebuchet MS"/>
              </a:rPr>
              <a:t>notikumi</a:t>
            </a:r>
            <a:r>
              <a:rPr sz="16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35" dirty="0">
                <a:solidFill>
                  <a:srgbClr val="294E66"/>
                </a:solidFill>
                <a:latin typeface="Trebuchet MS"/>
                <a:cs typeface="Trebuchet MS"/>
              </a:rPr>
              <a:t>galvenokārt</a:t>
            </a:r>
            <a:r>
              <a:rPr sz="16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35" dirty="0">
                <a:solidFill>
                  <a:srgbClr val="294E66"/>
                </a:solidFill>
                <a:latin typeface="Trebuchet MS"/>
                <a:cs typeface="Trebuchet MS"/>
              </a:rPr>
              <a:t>saistīti</a:t>
            </a:r>
            <a:r>
              <a:rPr sz="16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45" dirty="0">
                <a:solidFill>
                  <a:srgbClr val="294E66"/>
                </a:solidFill>
                <a:latin typeface="Trebuchet MS"/>
                <a:cs typeface="Trebuchet MS"/>
              </a:rPr>
              <a:t>ar</a:t>
            </a:r>
            <a:r>
              <a:rPr sz="16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94E66"/>
                </a:solidFill>
                <a:latin typeface="Trebuchet MS"/>
                <a:cs typeface="Trebuchet MS"/>
              </a:rPr>
              <a:t>dažādiem</a:t>
            </a:r>
            <a:r>
              <a:rPr sz="16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35" dirty="0">
                <a:solidFill>
                  <a:srgbClr val="294E66"/>
                </a:solidFill>
                <a:latin typeface="Trebuchet MS"/>
                <a:cs typeface="Trebuchet MS"/>
              </a:rPr>
              <a:t>naidu</a:t>
            </a:r>
            <a:r>
              <a:rPr sz="16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294E66"/>
                </a:solidFill>
                <a:latin typeface="Trebuchet MS"/>
                <a:cs typeface="Trebuchet MS"/>
              </a:rPr>
              <a:t>kurinošiem </a:t>
            </a:r>
            <a:r>
              <a:rPr sz="1650" spc="-30" dirty="0">
                <a:solidFill>
                  <a:srgbClr val="294E66"/>
                </a:solidFill>
                <a:latin typeface="Trebuchet MS"/>
                <a:cs typeface="Trebuchet MS"/>
              </a:rPr>
              <a:t>uzrakstiem</a:t>
            </a:r>
            <a:r>
              <a:rPr sz="16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294E66"/>
                </a:solidFill>
                <a:latin typeface="Trebuchet MS"/>
                <a:cs typeface="Trebuchet MS"/>
              </a:rPr>
              <a:t>uz</a:t>
            </a:r>
            <a:r>
              <a:rPr sz="16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0" dirty="0">
                <a:solidFill>
                  <a:srgbClr val="294E66"/>
                </a:solidFill>
                <a:latin typeface="Trebuchet MS"/>
                <a:cs typeface="Trebuchet MS"/>
              </a:rPr>
              <a:t>ēku</a:t>
            </a:r>
            <a:r>
              <a:rPr sz="16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40" dirty="0">
                <a:solidFill>
                  <a:srgbClr val="294E66"/>
                </a:solidFill>
                <a:latin typeface="Trebuchet MS"/>
                <a:cs typeface="Trebuchet MS"/>
              </a:rPr>
              <a:t>fasādēm,</a:t>
            </a:r>
            <a:r>
              <a:rPr sz="16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70" dirty="0">
                <a:solidFill>
                  <a:srgbClr val="294E66"/>
                </a:solidFill>
                <a:latin typeface="Trebuchet MS"/>
                <a:cs typeface="Trebuchet MS"/>
              </a:rPr>
              <a:t>interneta</a:t>
            </a:r>
            <a:r>
              <a:rPr sz="16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45" dirty="0">
                <a:solidFill>
                  <a:srgbClr val="294E66"/>
                </a:solidFill>
                <a:latin typeface="Trebuchet MS"/>
                <a:cs typeface="Trebuchet MS"/>
              </a:rPr>
              <a:t>vidē</a:t>
            </a:r>
            <a:r>
              <a:rPr sz="16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94E66"/>
                </a:solidFill>
                <a:latin typeface="Trebuchet MS"/>
                <a:cs typeface="Trebuchet MS"/>
              </a:rPr>
              <a:t>paustiem</a:t>
            </a:r>
            <a:r>
              <a:rPr sz="16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40" dirty="0">
                <a:solidFill>
                  <a:srgbClr val="294E66"/>
                </a:solidFill>
                <a:latin typeface="Trebuchet MS"/>
                <a:cs typeface="Trebuchet MS"/>
              </a:rPr>
              <a:t>komentāriem</a:t>
            </a:r>
            <a:r>
              <a:rPr sz="16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94E66"/>
                </a:solidFill>
                <a:latin typeface="Trebuchet MS"/>
                <a:cs typeface="Trebuchet MS"/>
              </a:rPr>
              <a:t>un </a:t>
            </a:r>
            <a:r>
              <a:rPr sz="1650" spc="-60" dirty="0">
                <a:solidFill>
                  <a:srgbClr val="294E66"/>
                </a:solidFill>
                <a:latin typeface="Trebuchet MS"/>
                <a:cs typeface="Trebuchet MS"/>
              </a:rPr>
              <a:t>izvietotiem</a:t>
            </a:r>
            <a:r>
              <a:rPr sz="16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35" dirty="0">
                <a:solidFill>
                  <a:srgbClr val="294E66"/>
                </a:solidFill>
                <a:latin typeface="Trebuchet MS"/>
                <a:cs typeface="Trebuchet MS"/>
              </a:rPr>
              <a:t>video</a:t>
            </a:r>
            <a:r>
              <a:rPr sz="16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75" dirty="0">
                <a:solidFill>
                  <a:srgbClr val="294E66"/>
                </a:solidFill>
                <a:latin typeface="Trebuchet MS"/>
                <a:cs typeface="Trebuchet MS"/>
              </a:rPr>
              <a:t>materiāliem,</a:t>
            </a:r>
            <a:r>
              <a:rPr sz="16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294E66"/>
                </a:solidFill>
                <a:latin typeface="Trebuchet MS"/>
                <a:cs typeface="Trebuchet MS"/>
              </a:rPr>
              <a:t>kā</a:t>
            </a:r>
            <a:r>
              <a:rPr sz="16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55" dirty="0">
                <a:solidFill>
                  <a:srgbClr val="294E66"/>
                </a:solidFill>
                <a:latin typeface="Trebuchet MS"/>
                <a:cs typeface="Trebuchet MS"/>
              </a:rPr>
              <a:t>arī</a:t>
            </a:r>
            <a:r>
              <a:rPr sz="16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294E66"/>
                </a:solidFill>
                <a:latin typeface="Trebuchet MS"/>
                <a:cs typeface="Trebuchet MS"/>
              </a:rPr>
              <a:t>2022.</a:t>
            </a:r>
            <a:r>
              <a:rPr sz="16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294E66"/>
                </a:solidFill>
                <a:latin typeface="Trebuchet MS"/>
                <a:cs typeface="Trebuchet MS"/>
              </a:rPr>
              <a:t>gada</a:t>
            </a:r>
            <a:r>
              <a:rPr sz="16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45" dirty="0">
                <a:solidFill>
                  <a:srgbClr val="294E66"/>
                </a:solidFill>
                <a:latin typeface="Trebuchet MS"/>
                <a:cs typeface="Trebuchet MS"/>
              </a:rPr>
              <a:t>notikumi</a:t>
            </a:r>
            <a:r>
              <a:rPr sz="16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35" dirty="0">
                <a:solidFill>
                  <a:srgbClr val="294E66"/>
                </a:solidFill>
                <a:latin typeface="Trebuchet MS"/>
                <a:cs typeface="Trebuchet MS"/>
              </a:rPr>
              <a:t>pamatā</a:t>
            </a:r>
            <a:r>
              <a:rPr sz="16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35" dirty="0">
                <a:solidFill>
                  <a:srgbClr val="294E66"/>
                </a:solidFill>
                <a:latin typeface="Trebuchet MS"/>
                <a:cs typeface="Trebuchet MS"/>
              </a:rPr>
              <a:t>saistīti</a:t>
            </a:r>
            <a:r>
              <a:rPr sz="16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294E66"/>
                </a:solidFill>
                <a:latin typeface="Trebuchet MS"/>
                <a:cs typeface="Trebuchet MS"/>
              </a:rPr>
              <a:t>ar </a:t>
            </a:r>
            <a:r>
              <a:rPr sz="1650" spc="-45" dirty="0">
                <a:solidFill>
                  <a:srgbClr val="294E66"/>
                </a:solidFill>
                <a:latin typeface="Trebuchet MS"/>
                <a:cs typeface="Trebuchet MS"/>
              </a:rPr>
              <a:t>Krievijas</a:t>
            </a:r>
            <a:r>
              <a:rPr sz="16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294E66"/>
                </a:solidFill>
                <a:latin typeface="Trebuchet MS"/>
                <a:cs typeface="Trebuchet MS"/>
              </a:rPr>
              <a:t>uzsākto</a:t>
            </a:r>
            <a:r>
              <a:rPr sz="16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35" dirty="0">
                <a:solidFill>
                  <a:srgbClr val="294E66"/>
                </a:solidFill>
                <a:latin typeface="Trebuchet MS"/>
                <a:cs typeface="Trebuchet MS"/>
              </a:rPr>
              <a:t>karu</a:t>
            </a:r>
            <a:r>
              <a:rPr sz="16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294E66"/>
                </a:solidFill>
                <a:latin typeface="Trebuchet MS"/>
                <a:cs typeface="Trebuchet MS"/>
              </a:rPr>
              <a:t>Ukrainā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763249" y="7353323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162" y="314324"/>
                </a:moveTo>
                <a:lnTo>
                  <a:pt x="107481" y="306311"/>
                </a:lnTo>
                <a:lnTo>
                  <a:pt x="64338" y="283997"/>
                </a:lnTo>
                <a:lnTo>
                  <a:pt x="30319" y="249974"/>
                </a:lnTo>
                <a:lnTo>
                  <a:pt x="8010" y="206832"/>
                </a:lnTo>
                <a:lnTo>
                  <a:pt x="0" y="157162"/>
                </a:lnTo>
                <a:lnTo>
                  <a:pt x="8010" y="107481"/>
                </a:lnTo>
                <a:lnTo>
                  <a:pt x="30319" y="64338"/>
                </a:lnTo>
                <a:lnTo>
                  <a:pt x="64338" y="30319"/>
                </a:lnTo>
                <a:lnTo>
                  <a:pt x="107481" y="8010"/>
                </a:lnTo>
                <a:lnTo>
                  <a:pt x="157162" y="0"/>
                </a:lnTo>
                <a:lnTo>
                  <a:pt x="187537" y="2953"/>
                </a:lnTo>
                <a:lnTo>
                  <a:pt x="215921" y="11431"/>
                </a:lnTo>
                <a:lnTo>
                  <a:pt x="241778" y="24855"/>
                </a:lnTo>
                <a:lnTo>
                  <a:pt x="264573" y="42649"/>
                </a:lnTo>
                <a:lnTo>
                  <a:pt x="202219" y="105004"/>
                </a:lnTo>
                <a:lnTo>
                  <a:pt x="102273" y="105004"/>
                </a:lnTo>
                <a:lnTo>
                  <a:pt x="60428" y="146848"/>
                </a:lnTo>
                <a:lnTo>
                  <a:pt x="152260" y="238670"/>
                </a:lnTo>
                <a:lnTo>
                  <a:pt x="289843" y="238670"/>
                </a:lnTo>
                <a:lnTo>
                  <a:pt x="283997" y="249974"/>
                </a:lnTo>
                <a:lnTo>
                  <a:pt x="249974" y="283997"/>
                </a:lnTo>
                <a:lnTo>
                  <a:pt x="206832" y="306311"/>
                </a:lnTo>
                <a:lnTo>
                  <a:pt x="157162" y="314324"/>
                </a:lnTo>
                <a:close/>
              </a:path>
              <a:path w="314325" h="314325">
                <a:moveTo>
                  <a:pt x="289843" y="238670"/>
                </a:moveTo>
                <a:lnTo>
                  <a:pt x="152260" y="238670"/>
                </a:lnTo>
                <a:lnTo>
                  <a:pt x="299689" y="91242"/>
                </a:lnTo>
                <a:lnTo>
                  <a:pt x="305900" y="106697"/>
                </a:lnTo>
                <a:lnTo>
                  <a:pt x="310495" y="122891"/>
                </a:lnTo>
                <a:lnTo>
                  <a:pt x="313346" y="139740"/>
                </a:lnTo>
                <a:lnTo>
                  <a:pt x="314324" y="157162"/>
                </a:lnTo>
                <a:lnTo>
                  <a:pt x="306311" y="206832"/>
                </a:lnTo>
                <a:lnTo>
                  <a:pt x="289843" y="238670"/>
                </a:lnTo>
                <a:close/>
              </a:path>
              <a:path w="314325" h="314325">
                <a:moveTo>
                  <a:pt x="152251" y="154972"/>
                </a:moveTo>
                <a:lnTo>
                  <a:pt x="102273" y="105004"/>
                </a:lnTo>
                <a:lnTo>
                  <a:pt x="202219" y="105004"/>
                </a:lnTo>
                <a:lnTo>
                  <a:pt x="152251" y="154972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9773" y="711224"/>
            <a:ext cx="8299450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945" marR="5080" indent="-309880">
              <a:lnSpc>
                <a:spcPct val="125000"/>
              </a:lnSpc>
              <a:spcBef>
                <a:spcPts val="100"/>
              </a:spcBef>
            </a:pPr>
            <a:r>
              <a:rPr spc="65" dirty="0"/>
              <a:t>Noziegumi</a:t>
            </a:r>
            <a:r>
              <a:rPr spc="-204" dirty="0"/>
              <a:t> </a:t>
            </a:r>
            <a:r>
              <a:rPr spc="-180" dirty="0"/>
              <a:t>Latvijā,</a:t>
            </a:r>
            <a:r>
              <a:rPr spc="-204" dirty="0"/>
              <a:t> </a:t>
            </a:r>
            <a:r>
              <a:rPr spc="215" dirty="0"/>
              <a:t>kas</a:t>
            </a:r>
            <a:r>
              <a:rPr spc="-204" dirty="0"/>
              <a:t> </a:t>
            </a:r>
            <a:r>
              <a:rPr dirty="0"/>
              <a:t>saistīti</a:t>
            </a:r>
            <a:r>
              <a:rPr spc="-200" dirty="0"/>
              <a:t> </a:t>
            </a:r>
            <a:r>
              <a:rPr spc="-25" dirty="0"/>
              <a:t>ar </a:t>
            </a:r>
            <a:r>
              <a:rPr spc="-10" dirty="0"/>
              <a:t>Krievijas</a:t>
            </a:r>
            <a:r>
              <a:rPr spc="-254" dirty="0"/>
              <a:t> </a:t>
            </a:r>
            <a:r>
              <a:rPr dirty="0"/>
              <a:t>īstenoto</a:t>
            </a:r>
            <a:r>
              <a:rPr spc="-250" dirty="0"/>
              <a:t> </a:t>
            </a:r>
            <a:r>
              <a:rPr dirty="0"/>
              <a:t>karu</a:t>
            </a:r>
            <a:r>
              <a:rPr spc="-254" dirty="0"/>
              <a:t> </a:t>
            </a:r>
            <a:r>
              <a:rPr spc="-10" dirty="0"/>
              <a:t>Ukrainā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23"/>
            <a:ext cx="1170447" cy="208837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569847" y="4493963"/>
            <a:ext cx="0" cy="4410710"/>
          </a:xfrm>
          <a:custGeom>
            <a:avLst/>
            <a:gdLst/>
            <a:ahLst/>
            <a:cxnLst/>
            <a:rect l="l" t="t" r="r" b="b"/>
            <a:pathLst>
              <a:path h="4410709">
                <a:moveTo>
                  <a:pt x="0" y="0"/>
                </a:moveTo>
                <a:lnTo>
                  <a:pt x="0" y="4410202"/>
                </a:lnTo>
              </a:path>
            </a:pathLst>
          </a:custGeom>
          <a:ln w="9516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315824" y="4400573"/>
            <a:ext cx="4791075" cy="4514850"/>
            <a:chOff x="12315824" y="4400573"/>
            <a:chExt cx="4791075" cy="4514850"/>
          </a:xfrm>
        </p:grpSpPr>
        <p:sp>
          <p:nvSpPr>
            <p:cNvPr id="6" name="object 6"/>
            <p:cNvSpPr/>
            <p:nvPr/>
          </p:nvSpPr>
          <p:spPr>
            <a:xfrm>
              <a:off x="12325349" y="4400573"/>
              <a:ext cx="9525" cy="4514850"/>
            </a:xfrm>
            <a:custGeom>
              <a:avLst/>
              <a:gdLst/>
              <a:ahLst/>
              <a:cxnLst/>
              <a:rect l="l" t="t" r="r" b="b"/>
              <a:pathLst>
                <a:path w="9525" h="4514850">
                  <a:moveTo>
                    <a:pt x="9524" y="4514849"/>
                  </a:moveTo>
                  <a:lnTo>
                    <a:pt x="0" y="4514849"/>
                  </a:lnTo>
                  <a:lnTo>
                    <a:pt x="0" y="0"/>
                  </a:lnTo>
                  <a:lnTo>
                    <a:pt x="9524" y="0"/>
                  </a:lnTo>
                  <a:lnTo>
                    <a:pt x="9524" y="4514849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315824" y="4400573"/>
              <a:ext cx="19050" cy="4514850"/>
            </a:xfrm>
            <a:custGeom>
              <a:avLst/>
              <a:gdLst/>
              <a:ahLst/>
              <a:cxnLst/>
              <a:rect l="l" t="t" r="r" b="b"/>
              <a:pathLst>
                <a:path w="19050" h="4514850">
                  <a:moveTo>
                    <a:pt x="19049" y="4514849"/>
                  </a:moveTo>
                  <a:lnTo>
                    <a:pt x="0" y="45148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4514849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763487" y="4400575"/>
              <a:ext cx="4343400" cy="4514850"/>
            </a:xfrm>
            <a:custGeom>
              <a:avLst/>
              <a:gdLst/>
              <a:ahLst/>
              <a:cxnLst/>
              <a:rect l="l" t="t" r="r" b="b"/>
              <a:pathLst>
                <a:path w="4343400" h="4514850">
                  <a:moveTo>
                    <a:pt x="9525" y="4253458"/>
                  </a:moveTo>
                  <a:lnTo>
                    <a:pt x="0" y="4253458"/>
                  </a:lnTo>
                  <a:lnTo>
                    <a:pt x="0" y="4514850"/>
                  </a:lnTo>
                  <a:lnTo>
                    <a:pt x="9525" y="4514850"/>
                  </a:lnTo>
                  <a:lnTo>
                    <a:pt x="9525" y="4253458"/>
                  </a:lnTo>
                  <a:close/>
                </a:path>
                <a:path w="4343400" h="4514850">
                  <a:moveTo>
                    <a:pt x="9525" y="2126729"/>
                  </a:moveTo>
                  <a:lnTo>
                    <a:pt x="0" y="2126729"/>
                  </a:lnTo>
                  <a:lnTo>
                    <a:pt x="0" y="3615448"/>
                  </a:lnTo>
                  <a:lnTo>
                    <a:pt x="9525" y="3615448"/>
                  </a:lnTo>
                  <a:lnTo>
                    <a:pt x="9525" y="2126729"/>
                  </a:lnTo>
                  <a:close/>
                </a:path>
                <a:path w="4343400" h="4514850">
                  <a:moveTo>
                    <a:pt x="9525" y="1417828"/>
                  </a:moveTo>
                  <a:lnTo>
                    <a:pt x="0" y="1417828"/>
                  </a:lnTo>
                  <a:lnTo>
                    <a:pt x="0" y="1488719"/>
                  </a:lnTo>
                  <a:lnTo>
                    <a:pt x="9525" y="1488719"/>
                  </a:lnTo>
                  <a:lnTo>
                    <a:pt x="9525" y="1417828"/>
                  </a:lnTo>
                  <a:close/>
                </a:path>
                <a:path w="4343400" h="4514850">
                  <a:moveTo>
                    <a:pt x="9525" y="708914"/>
                  </a:moveTo>
                  <a:lnTo>
                    <a:pt x="0" y="708914"/>
                  </a:lnTo>
                  <a:lnTo>
                    <a:pt x="0" y="779805"/>
                  </a:lnTo>
                  <a:lnTo>
                    <a:pt x="9525" y="779805"/>
                  </a:lnTo>
                  <a:lnTo>
                    <a:pt x="9525" y="708914"/>
                  </a:lnTo>
                  <a:close/>
                </a:path>
                <a:path w="4343400" h="4514850">
                  <a:moveTo>
                    <a:pt x="9525" y="0"/>
                  </a:moveTo>
                  <a:lnTo>
                    <a:pt x="0" y="0"/>
                  </a:lnTo>
                  <a:lnTo>
                    <a:pt x="0" y="70891"/>
                  </a:lnTo>
                  <a:lnTo>
                    <a:pt x="9525" y="70891"/>
                  </a:lnTo>
                  <a:lnTo>
                    <a:pt x="9525" y="0"/>
                  </a:lnTo>
                  <a:close/>
                </a:path>
                <a:path w="4343400" h="4514850">
                  <a:moveTo>
                    <a:pt x="438150" y="1417828"/>
                  </a:moveTo>
                  <a:lnTo>
                    <a:pt x="428625" y="1417828"/>
                  </a:lnTo>
                  <a:lnTo>
                    <a:pt x="428625" y="4514850"/>
                  </a:lnTo>
                  <a:lnTo>
                    <a:pt x="438150" y="4514850"/>
                  </a:lnTo>
                  <a:lnTo>
                    <a:pt x="438150" y="1417828"/>
                  </a:lnTo>
                  <a:close/>
                </a:path>
                <a:path w="4343400" h="4514850">
                  <a:moveTo>
                    <a:pt x="438150" y="708914"/>
                  </a:moveTo>
                  <a:lnTo>
                    <a:pt x="428625" y="708914"/>
                  </a:lnTo>
                  <a:lnTo>
                    <a:pt x="428625" y="779805"/>
                  </a:lnTo>
                  <a:lnTo>
                    <a:pt x="438150" y="779805"/>
                  </a:lnTo>
                  <a:lnTo>
                    <a:pt x="438150" y="708914"/>
                  </a:lnTo>
                  <a:close/>
                </a:path>
                <a:path w="4343400" h="4514850">
                  <a:moveTo>
                    <a:pt x="438150" y="0"/>
                  </a:moveTo>
                  <a:lnTo>
                    <a:pt x="428625" y="0"/>
                  </a:lnTo>
                  <a:lnTo>
                    <a:pt x="428625" y="70891"/>
                  </a:lnTo>
                  <a:lnTo>
                    <a:pt x="438150" y="70891"/>
                  </a:lnTo>
                  <a:lnTo>
                    <a:pt x="438150" y="0"/>
                  </a:lnTo>
                  <a:close/>
                </a:path>
                <a:path w="4343400" h="4514850">
                  <a:moveTo>
                    <a:pt x="876300" y="1417828"/>
                  </a:moveTo>
                  <a:lnTo>
                    <a:pt x="866775" y="1417828"/>
                  </a:lnTo>
                  <a:lnTo>
                    <a:pt x="866775" y="4514850"/>
                  </a:lnTo>
                  <a:lnTo>
                    <a:pt x="876300" y="4514850"/>
                  </a:lnTo>
                  <a:lnTo>
                    <a:pt x="876300" y="1417828"/>
                  </a:lnTo>
                  <a:close/>
                </a:path>
                <a:path w="4343400" h="4514850">
                  <a:moveTo>
                    <a:pt x="876300" y="708914"/>
                  </a:moveTo>
                  <a:lnTo>
                    <a:pt x="866775" y="708914"/>
                  </a:lnTo>
                  <a:lnTo>
                    <a:pt x="866775" y="779805"/>
                  </a:lnTo>
                  <a:lnTo>
                    <a:pt x="876300" y="779805"/>
                  </a:lnTo>
                  <a:lnTo>
                    <a:pt x="876300" y="708914"/>
                  </a:lnTo>
                  <a:close/>
                </a:path>
                <a:path w="4343400" h="4514850">
                  <a:moveTo>
                    <a:pt x="876300" y="0"/>
                  </a:moveTo>
                  <a:lnTo>
                    <a:pt x="866775" y="0"/>
                  </a:lnTo>
                  <a:lnTo>
                    <a:pt x="866775" y="70891"/>
                  </a:lnTo>
                  <a:lnTo>
                    <a:pt x="876300" y="70891"/>
                  </a:lnTo>
                  <a:lnTo>
                    <a:pt x="876300" y="0"/>
                  </a:lnTo>
                  <a:close/>
                </a:path>
                <a:path w="4343400" h="4514850">
                  <a:moveTo>
                    <a:pt x="1304925" y="708914"/>
                  </a:moveTo>
                  <a:lnTo>
                    <a:pt x="1295400" y="708914"/>
                  </a:lnTo>
                  <a:lnTo>
                    <a:pt x="1295400" y="4514850"/>
                  </a:lnTo>
                  <a:lnTo>
                    <a:pt x="1304925" y="4514850"/>
                  </a:lnTo>
                  <a:lnTo>
                    <a:pt x="1304925" y="708914"/>
                  </a:lnTo>
                  <a:close/>
                </a:path>
                <a:path w="4343400" h="4514850">
                  <a:moveTo>
                    <a:pt x="1304925" y="0"/>
                  </a:moveTo>
                  <a:lnTo>
                    <a:pt x="1295400" y="0"/>
                  </a:lnTo>
                  <a:lnTo>
                    <a:pt x="1295400" y="70891"/>
                  </a:lnTo>
                  <a:lnTo>
                    <a:pt x="1304925" y="70891"/>
                  </a:lnTo>
                  <a:lnTo>
                    <a:pt x="1304925" y="0"/>
                  </a:lnTo>
                  <a:close/>
                </a:path>
                <a:path w="4343400" h="4514850">
                  <a:moveTo>
                    <a:pt x="1743075" y="708914"/>
                  </a:moveTo>
                  <a:lnTo>
                    <a:pt x="1733550" y="708914"/>
                  </a:lnTo>
                  <a:lnTo>
                    <a:pt x="1733550" y="4514850"/>
                  </a:lnTo>
                  <a:lnTo>
                    <a:pt x="1743075" y="4514850"/>
                  </a:lnTo>
                  <a:lnTo>
                    <a:pt x="1743075" y="708914"/>
                  </a:lnTo>
                  <a:close/>
                </a:path>
                <a:path w="4343400" h="4514850">
                  <a:moveTo>
                    <a:pt x="1743075" y="0"/>
                  </a:moveTo>
                  <a:lnTo>
                    <a:pt x="1733550" y="0"/>
                  </a:lnTo>
                  <a:lnTo>
                    <a:pt x="1733550" y="70891"/>
                  </a:lnTo>
                  <a:lnTo>
                    <a:pt x="1743075" y="70891"/>
                  </a:lnTo>
                  <a:lnTo>
                    <a:pt x="1743075" y="0"/>
                  </a:lnTo>
                  <a:close/>
                </a:path>
                <a:path w="4343400" h="4514850">
                  <a:moveTo>
                    <a:pt x="2171700" y="708914"/>
                  </a:moveTo>
                  <a:lnTo>
                    <a:pt x="2162175" y="708914"/>
                  </a:lnTo>
                  <a:lnTo>
                    <a:pt x="2162175" y="4514850"/>
                  </a:lnTo>
                  <a:lnTo>
                    <a:pt x="2171700" y="4514850"/>
                  </a:lnTo>
                  <a:lnTo>
                    <a:pt x="2171700" y="708914"/>
                  </a:lnTo>
                  <a:close/>
                </a:path>
                <a:path w="4343400" h="4514850">
                  <a:moveTo>
                    <a:pt x="2171700" y="0"/>
                  </a:moveTo>
                  <a:lnTo>
                    <a:pt x="2162175" y="0"/>
                  </a:lnTo>
                  <a:lnTo>
                    <a:pt x="2162175" y="70891"/>
                  </a:lnTo>
                  <a:lnTo>
                    <a:pt x="2171700" y="70891"/>
                  </a:lnTo>
                  <a:lnTo>
                    <a:pt x="2171700" y="0"/>
                  </a:lnTo>
                  <a:close/>
                </a:path>
                <a:path w="4343400" h="4514850">
                  <a:moveTo>
                    <a:pt x="2609850" y="708914"/>
                  </a:moveTo>
                  <a:lnTo>
                    <a:pt x="2600325" y="708914"/>
                  </a:lnTo>
                  <a:lnTo>
                    <a:pt x="2600325" y="4514850"/>
                  </a:lnTo>
                  <a:lnTo>
                    <a:pt x="2609850" y="4514850"/>
                  </a:lnTo>
                  <a:lnTo>
                    <a:pt x="2609850" y="708914"/>
                  </a:lnTo>
                  <a:close/>
                </a:path>
                <a:path w="4343400" h="4514850">
                  <a:moveTo>
                    <a:pt x="2609850" y="0"/>
                  </a:moveTo>
                  <a:lnTo>
                    <a:pt x="2600325" y="0"/>
                  </a:lnTo>
                  <a:lnTo>
                    <a:pt x="2600325" y="70891"/>
                  </a:lnTo>
                  <a:lnTo>
                    <a:pt x="2609850" y="70891"/>
                  </a:lnTo>
                  <a:lnTo>
                    <a:pt x="2609850" y="0"/>
                  </a:lnTo>
                  <a:close/>
                </a:path>
                <a:path w="4343400" h="4514850">
                  <a:moveTo>
                    <a:pt x="3038475" y="708914"/>
                  </a:moveTo>
                  <a:lnTo>
                    <a:pt x="3028950" y="708914"/>
                  </a:lnTo>
                  <a:lnTo>
                    <a:pt x="3028950" y="4514850"/>
                  </a:lnTo>
                  <a:lnTo>
                    <a:pt x="3038475" y="4514850"/>
                  </a:lnTo>
                  <a:lnTo>
                    <a:pt x="3038475" y="708914"/>
                  </a:lnTo>
                  <a:close/>
                </a:path>
                <a:path w="4343400" h="4514850">
                  <a:moveTo>
                    <a:pt x="3038475" y="0"/>
                  </a:moveTo>
                  <a:lnTo>
                    <a:pt x="3028950" y="0"/>
                  </a:lnTo>
                  <a:lnTo>
                    <a:pt x="3028950" y="70891"/>
                  </a:lnTo>
                  <a:lnTo>
                    <a:pt x="3038475" y="70891"/>
                  </a:lnTo>
                  <a:lnTo>
                    <a:pt x="3038475" y="0"/>
                  </a:lnTo>
                  <a:close/>
                </a:path>
                <a:path w="4343400" h="4514850">
                  <a:moveTo>
                    <a:pt x="3476625" y="708914"/>
                  </a:moveTo>
                  <a:lnTo>
                    <a:pt x="3467100" y="708914"/>
                  </a:lnTo>
                  <a:lnTo>
                    <a:pt x="3467100" y="4514850"/>
                  </a:lnTo>
                  <a:lnTo>
                    <a:pt x="3476625" y="4514850"/>
                  </a:lnTo>
                  <a:lnTo>
                    <a:pt x="3476625" y="708914"/>
                  </a:lnTo>
                  <a:close/>
                </a:path>
                <a:path w="4343400" h="4514850">
                  <a:moveTo>
                    <a:pt x="3476625" y="0"/>
                  </a:moveTo>
                  <a:lnTo>
                    <a:pt x="3467100" y="0"/>
                  </a:lnTo>
                  <a:lnTo>
                    <a:pt x="3467100" y="70891"/>
                  </a:lnTo>
                  <a:lnTo>
                    <a:pt x="3476625" y="70891"/>
                  </a:lnTo>
                  <a:lnTo>
                    <a:pt x="3476625" y="0"/>
                  </a:lnTo>
                  <a:close/>
                </a:path>
                <a:path w="4343400" h="4514850">
                  <a:moveTo>
                    <a:pt x="3905250" y="708914"/>
                  </a:moveTo>
                  <a:lnTo>
                    <a:pt x="3895725" y="708914"/>
                  </a:lnTo>
                  <a:lnTo>
                    <a:pt x="3895725" y="4514850"/>
                  </a:lnTo>
                  <a:lnTo>
                    <a:pt x="3905250" y="4514850"/>
                  </a:lnTo>
                  <a:lnTo>
                    <a:pt x="3905250" y="708914"/>
                  </a:lnTo>
                  <a:close/>
                </a:path>
                <a:path w="4343400" h="4514850">
                  <a:moveTo>
                    <a:pt x="3905250" y="0"/>
                  </a:moveTo>
                  <a:lnTo>
                    <a:pt x="3895725" y="0"/>
                  </a:lnTo>
                  <a:lnTo>
                    <a:pt x="3895725" y="70891"/>
                  </a:lnTo>
                  <a:lnTo>
                    <a:pt x="3905250" y="70891"/>
                  </a:lnTo>
                  <a:lnTo>
                    <a:pt x="3905250" y="0"/>
                  </a:lnTo>
                  <a:close/>
                </a:path>
                <a:path w="4343400" h="4514850">
                  <a:moveTo>
                    <a:pt x="4343400" y="708914"/>
                  </a:moveTo>
                  <a:lnTo>
                    <a:pt x="4333875" y="708914"/>
                  </a:lnTo>
                  <a:lnTo>
                    <a:pt x="4333875" y="4514850"/>
                  </a:lnTo>
                  <a:lnTo>
                    <a:pt x="4343400" y="4514850"/>
                  </a:lnTo>
                  <a:lnTo>
                    <a:pt x="4343400" y="708914"/>
                  </a:lnTo>
                  <a:close/>
                </a:path>
                <a:path w="4343400" h="4514850">
                  <a:moveTo>
                    <a:pt x="4343400" y="0"/>
                  </a:moveTo>
                  <a:lnTo>
                    <a:pt x="4333875" y="0"/>
                  </a:lnTo>
                  <a:lnTo>
                    <a:pt x="4333875" y="70891"/>
                  </a:lnTo>
                  <a:lnTo>
                    <a:pt x="4343400" y="70891"/>
                  </a:lnTo>
                  <a:lnTo>
                    <a:pt x="4343400" y="0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7526000" y="4400573"/>
            <a:ext cx="9525" cy="4514850"/>
          </a:xfrm>
          <a:custGeom>
            <a:avLst/>
            <a:gdLst/>
            <a:ahLst/>
            <a:cxnLst/>
            <a:rect l="l" t="t" r="r" b="b"/>
            <a:pathLst>
              <a:path w="9525" h="4514850">
                <a:moveTo>
                  <a:pt x="9524" y="4514849"/>
                </a:moveTo>
                <a:lnTo>
                  <a:pt x="0" y="4514849"/>
                </a:lnTo>
                <a:lnTo>
                  <a:pt x="0" y="0"/>
                </a:lnTo>
                <a:lnTo>
                  <a:pt x="9524" y="0"/>
                </a:lnTo>
                <a:lnTo>
                  <a:pt x="9524" y="4514849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478914" y="4691929"/>
            <a:ext cx="76390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Pret</a:t>
            </a:r>
            <a:r>
              <a:rPr sz="950" spc="-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4545"/>
                </a:solidFill>
                <a:latin typeface="Trebuchet MS"/>
                <a:cs typeface="Trebuchet MS"/>
              </a:rPr>
              <a:t>īpašumu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32330" y="5400946"/>
            <a:ext cx="81089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Ceļu</a:t>
            </a:r>
            <a:r>
              <a:rPr sz="950" spc="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4545"/>
                </a:solidFill>
                <a:latin typeface="Trebuchet MS"/>
                <a:cs typeface="Trebuchet MS"/>
              </a:rPr>
              <a:t>satiksmē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29031" y="6109815"/>
            <a:ext cx="1014094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Pret</a:t>
            </a:r>
            <a:r>
              <a:rPr sz="950" spc="-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4545"/>
                </a:solidFill>
                <a:latin typeface="Trebuchet MS"/>
                <a:cs typeface="Trebuchet MS"/>
              </a:rPr>
              <a:t>cilvēci,</a:t>
            </a:r>
            <a:r>
              <a:rPr sz="950" spc="-2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4545"/>
                </a:solidFill>
                <a:latin typeface="Trebuchet MS"/>
                <a:cs typeface="Trebuchet MS"/>
              </a:rPr>
              <a:t>mieru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95520" y="6818683"/>
            <a:ext cx="124714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Pret</a:t>
            </a: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pārvaldes</a:t>
            </a: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4545"/>
                </a:solidFill>
                <a:latin typeface="Trebuchet MS"/>
                <a:cs typeface="Trebuchet MS"/>
              </a:rPr>
              <a:t>kārtību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52657" y="7527552"/>
            <a:ext cx="129032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Pret</a:t>
            </a:r>
            <a:r>
              <a:rPr sz="950" spc="10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personas</a:t>
            </a:r>
            <a:r>
              <a:rPr sz="950" spc="10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4545"/>
                </a:solidFill>
                <a:latin typeface="Trebuchet MS"/>
                <a:cs typeface="Trebuchet MS"/>
              </a:rPr>
              <a:t>veselību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48032" y="8236568"/>
            <a:ext cx="19494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454545"/>
                </a:solidFill>
                <a:latin typeface="Trebuchet MS"/>
                <a:cs typeface="Trebuchet MS"/>
              </a:rPr>
              <a:t>citi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194628" y="8743180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632778" y="8743180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5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991007" y="8743180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10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429158" y="8743180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15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857783" y="8743180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20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295933" y="8743180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25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724558" y="8743180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30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162708" y="8743180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35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591333" y="8743180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40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029483" y="8743180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45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458108" y="8743180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50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896258" y="8743180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55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324883" y="8743180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60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2334874" y="4471464"/>
            <a:ext cx="4940935" cy="4182745"/>
            <a:chOff x="12334874" y="4471464"/>
            <a:chExt cx="4940935" cy="4182745"/>
          </a:xfrm>
        </p:grpSpPr>
        <p:sp>
          <p:nvSpPr>
            <p:cNvPr id="30" name="object 30"/>
            <p:cNvSpPr/>
            <p:nvPr/>
          </p:nvSpPr>
          <p:spPr>
            <a:xfrm>
              <a:off x="12334874" y="4471464"/>
              <a:ext cx="4940935" cy="638175"/>
            </a:xfrm>
            <a:custGeom>
              <a:avLst/>
              <a:gdLst/>
              <a:ahLst/>
              <a:cxnLst/>
              <a:rect l="l" t="t" r="r" b="b"/>
              <a:pathLst>
                <a:path w="4940934" h="638175">
                  <a:moveTo>
                    <a:pt x="4940617" y="638018"/>
                  </a:moveTo>
                  <a:lnTo>
                    <a:pt x="0" y="638018"/>
                  </a:lnTo>
                  <a:lnTo>
                    <a:pt x="0" y="0"/>
                  </a:lnTo>
                  <a:lnTo>
                    <a:pt x="4940617" y="0"/>
                  </a:lnTo>
                  <a:lnTo>
                    <a:pt x="4940617" y="638018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334874" y="5180374"/>
              <a:ext cx="1473835" cy="638175"/>
            </a:xfrm>
            <a:custGeom>
              <a:avLst/>
              <a:gdLst/>
              <a:ahLst/>
              <a:cxnLst/>
              <a:rect l="l" t="t" r="r" b="b"/>
              <a:pathLst>
                <a:path w="1473834" h="638175">
                  <a:moveTo>
                    <a:pt x="1473517" y="638018"/>
                  </a:moveTo>
                  <a:lnTo>
                    <a:pt x="0" y="638018"/>
                  </a:lnTo>
                  <a:lnTo>
                    <a:pt x="0" y="0"/>
                  </a:lnTo>
                  <a:lnTo>
                    <a:pt x="1473517" y="0"/>
                  </a:lnTo>
                  <a:lnTo>
                    <a:pt x="1473517" y="638018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334874" y="5889284"/>
              <a:ext cx="520065" cy="638175"/>
            </a:xfrm>
            <a:custGeom>
              <a:avLst/>
              <a:gdLst/>
              <a:ahLst/>
              <a:cxnLst/>
              <a:rect l="l" t="t" r="r" b="b"/>
              <a:pathLst>
                <a:path w="520065" h="638175">
                  <a:moveTo>
                    <a:pt x="520064" y="638018"/>
                  </a:moveTo>
                  <a:lnTo>
                    <a:pt x="0" y="638018"/>
                  </a:lnTo>
                  <a:lnTo>
                    <a:pt x="0" y="0"/>
                  </a:lnTo>
                  <a:lnTo>
                    <a:pt x="520064" y="0"/>
                  </a:lnTo>
                  <a:lnTo>
                    <a:pt x="520064" y="638018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334874" y="6598193"/>
              <a:ext cx="346710" cy="638175"/>
            </a:xfrm>
            <a:custGeom>
              <a:avLst/>
              <a:gdLst/>
              <a:ahLst/>
              <a:cxnLst/>
              <a:rect l="l" t="t" r="r" b="b"/>
              <a:pathLst>
                <a:path w="346709" h="638175">
                  <a:moveTo>
                    <a:pt x="346709" y="638018"/>
                  </a:moveTo>
                  <a:lnTo>
                    <a:pt x="0" y="638018"/>
                  </a:lnTo>
                  <a:lnTo>
                    <a:pt x="0" y="0"/>
                  </a:lnTo>
                  <a:lnTo>
                    <a:pt x="346709" y="0"/>
                  </a:lnTo>
                  <a:lnTo>
                    <a:pt x="346709" y="638018"/>
                  </a:lnTo>
                  <a:close/>
                </a:path>
              </a:pathLst>
            </a:custGeom>
            <a:solidFill>
              <a:srgbClr val="5EB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334874" y="7307103"/>
              <a:ext cx="346710" cy="638175"/>
            </a:xfrm>
            <a:custGeom>
              <a:avLst/>
              <a:gdLst/>
              <a:ahLst/>
              <a:cxnLst/>
              <a:rect l="l" t="t" r="r" b="b"/>
              <a:pathLst>
                <a:path w="346709" h="638175">
                  <a:moveTo>
                    <a:pt x="346709" y="638018"/>
                  </a:moveTo>
                  <a:lnTo>
                    <a:pt x="0" y="638018"/>
                  </a:lnTo>
                  <a:lnTo>
                    <a:pt x="0" y="0"/>
                  </a:lnTo>
                  <a:lnTo>
                    <a:pt x="346709" y="0"/>
                  </a:lnTo>
                  <a:lnTo>
                    <a:pt x="346709" y="638018"/>
                  </a:lnTo>
                  <a:close/>
                </a:path>
              </a:pathLst>
            </a:custGeom>
            <a:solidFill>
              <a:srgbClr val="AB9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334874" y="8016013"/>
              <a:ext cx="693420" cy="638175"/>
            </a:xfrm>
            <a:custGeom>
              <a:avLst/>
              <a:gdLst/>
              <a:ahLst/>
              <a:cxnLst/>
              <a:rect l="l" t="t" r="r" b="b"/>
              <a:pathLst>
                <a:path w="693419" h="638175">
                  <a:moveTo>
                    <a:pt x="693419" y="638018"/>
                  </a:moveTo>
                  <a:lnTo>
                    <a:pt x="0" y="638018"/>
                  </a:lnTo>
                  <a:lnTo>
                    <a:pt x="0" y="0"/>
                  </a:lnTo>
                  <a:lnTo>
                    <a:pt x="693419" y="0"/>
                  </a:lnTo>
                  <a:lnTo>
                    <a:pt x="693419" y="638018"/>
                  </a:lnTo>
                  <a:close/>
                </a:path>
              </a:pathLst>
            </a:custGeom>
            <a:solidFill>
              <a:srgbClr val="6D5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2341224" y="4651448"/>
            <a:ext cx="36449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57%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341224" y="5360465"/>
            <a:ext cx="36449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17%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341224" y="6069333"/>
            <a:ext cx="26162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5" dirty="0">
                <a:latin typeface="Trebuchet MS"/>
                <a:cs typeface="Trebuchet MS"/>
              </a:rPr>
              <a:t>6%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341224" y="6778202"/>
            <a:ext cx="26162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5" dirty="0">
                <a:latin typeface="Trebuchet MS"/>
                <a:cs typeface="Trebuchet MS"/>
              </a:rPr>
              <a:t>4%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341224" y="7487070"/>
            <a:ext cx="26162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5" dirty="0">
                <a:latin typeface="Trebuchet MS"/>
                <a:cs typeface="Trebuchet MS"/>
              </a:rPr>
              <a:t>4%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341224" y="8196087"/>
            <a:ext cx="26162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5" dirty="0">
                <a:solidFill>
                  <a:srgbClr val="FFFFFF"/>
                </a:solidFill>
                <a:latin typeface="Trebuchet MS"/>
                <a:cs typeface="Trebuchet MS"/>
              </a:rPr>
              <a:t>8%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25077" y="3412988"/>
            <a:ext cx="5390515" cy="493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b="1" dirty="0">
                <a:solidFill>
                  <a:srgbClr val="294E66"/>
                </a:solidFill>
                <a:latin typeface="Trebuchet MS"/>
                <a:cs typeface="Trebuchet MS"/>
              </a:rPr>
              <a:t>No</a:t>
            </a:r>
            <a:r>
              <a:rPr sz="3050" b="1" spc="-1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3050" b="1" spc="-100" dirty="0">
                <a:solidFill>
                  <a:srgbClr val="294E66"/>
                </a:solidFill>
                <a:latin typeface="Trebuchet MS"/>
                <a:cs typeface="Trebuchet MS"/>
              </a:rPr>
              <a:t>24.02.2022</a:t>
            </a:r>
            <a:r>
              <a:rPr sz="3050" b="1" spc="-1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3050" b="1" spc="-95" dirty="0">
                <a:solidFill>
                  <a:srgbClr val="294E66"/>
                </a:solidFill>
                <a:latin typeface="Trebuchet MS"/>
                <a:cs typeface="Trebuchet MS"/>
              </a:rPr>
              <a:t>līdz</a:t>
            </a:r>
            <a:r>
              <a:rPr sz="3050" b="1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3050" b="1" spc="-80" dirty="0">
                <a:solidFill>
                  <a:srgbClr val="294E66"/>
                </a:solidFill>
                <a:latin typeface="Trebuchet MS"/>
                <a:cs typeface="Trebuchet MS"/>
              </a:rPr>
              <a:t>31.12.2022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92649" y="6888454"/>
            <a:ext cx="3877945" cy="164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95"/>
              </a:spcBef>
            </a:pPr>
            <a:r>
              <a:rPr sz="4300" b="1" spc="-10" dirty="0">
                <a:solidFill>
                  <a:srgbClr val="4B4B4B"/>
                </a:solidFill>
                <a:latin typeface="Trebuchet MS"/>
                <a:cs typeface="Trebuchet MS"/>
              </a:rPr>
              <a:t>Sākti </a:t>
            </a:r>
            <a:r>
              <a:rPr sz="4300" b="1" spc="-65" dirty="0">
                <a:solidFill>
                  <a:srgbClr val="4B4B4B"/>
                </a:solidFill>
                <a:latin typeface="Trebuchet MS"/>
                <a:cs typeface="Trebuchet MS"/>
              </a:rPr>
              <a:t>kriminālprocesi</a:t>
            </a:r>
            <a:endParaRPr sz="43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95475" y="7048523"/>
            <a:ext cx="2620010" cy="1572260"/>
          </a:xfrm>
          <a:prstGeom prst="rect">
            <a:avLst/>
          </a:prstGeom>
          <a:solidFill>
            <a:srgbClr val="F0CB69"/>
          </a:solidFill>
        </p:spPr>
        <p:txBody>
          <a:bodyPr vert="horz" wrap="square" lIns="0" tIns="27051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2130"/>
              </a:spcBef>
            </a:pPr>
            <a:r>
              <a:rPr sz="5950" b="1" spc="-20" dirty="0">
                <a:solidFill>
                  <a:srgbClr val="4B4B4B"/>
                </a:solidFill>
                <a:latin typeface="Trebuchet MS"/>
                <a:cs typeface="Trebuchet MS"/>
              </a:rPr>
              <a:t>202*</a:t>
            </a:r>
            <a:endParaRPr sz="595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759324" y="9440709"/>
            <a:ext cx="9916795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b="1" spc="-80" dirty="0">
                <a:solidFill>
                  <a:srgbClr val="4B4B4B"/>
                </a:solidFill>
                <a:latin typeface="Trebuchet MS"/>
                <a:cs typeface="Trebuchet MS"/>
              </a:rPr>
              <a:t>*veido</a:t>
            </a:r>
            <a:r>
              <a:rPr sz="2250" b="1" spc="-1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250" b="1" spc="-95" dirty="0">
                <a:solidFill>
                  <a:srgbClr val="4B4B4B"/>
                </a:solidFill>
                <a:latin typeface="Trebuchet MS"/>
                <a:cs typeface="Trebuchet MS"/>
              </a:rPr>
              <a:t>0,67%</a:t>
            </a:r>
            <a:r>
              <a:rPr sz="2250" b="1" spc="-1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250" b="1" spc="-80" dirty="0">
                <a:solidFill>
                  <a:srgbClr val="4B4B4B"/>
                </a:solidFill>
                <a:latin typeface="Trebuchet MS"/>
                <a:cs typeface="Trebuchet MS"/>
              </a:rPr>
              <a:t>īpatsvaru</a:t>
            </a:r>
            <a:r>
              <a:rPr sz="2250" b="1" spc="-1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250" b="1" spc="-70" dirty="0">
                <a:solidFill>
                  <a:srgbClr val="4B4B4B"/>
                </a:solidFill>
                <a:latin typeface="Trebuchet MS"/>
                <a:cs typeface="Trebuchet MS"/>
              </a:rPr>
              <a:t>no</a:t>
            </a:r>
            <a:r>
              <a:rPr sz="2250" b="1" spc="-1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250" b="1" spc="-110" dirty="0">
                <a:solidFill>
                  <a:srgbClr val="4B4B4B"/>
                </a:solidFill>
                <a:latin typeface="Trebuchet MS"/>
                <a:cs typeface="Trebuchet MS"/>
              </a:rPr>
              <a:t>kopējā</a:t>
            </a:r>
            <a:r>
              <a:rPr sz="2250" b="1" spc="-1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250" b="1" dirty="0">
                <a:solidFill>
                  <a:srgbClr val="4B4B4B"/>
                </a:solidFill>
                <a:latin typeface="Trebuchet MS"/>
                <a:cs typeface="Trebuchet MS"/>
              </a:rPr>
              <a:t>Valsts</a:t>
            </a:r>
            <a:r>
              <a:rPr sz="2250" b="1" spc="-1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250" b="1" spc="-105" dirty="0">
                <a:solidFill>
                  <a:srgbClr val="4B4B4B"/>
                </a:solidFill>
                <a:latin typeface="Trebuchet MS"/>
                <a:cs typeface="Trebuchet MS"/>
              </a:rPr>
              <a:t>policijā</a:t>
            </a:r>
            <a:r>
              <a:rPr sz="2250" b="1" spc="-1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250" b="1" spc="-60" dirty="0">
                <a:solidFill>
                  <a:srgbClr val="4B4B4B"/>
                </a:solidFill>
                <a:latin typeface="Trebuchet MS"/>
                <a:cs typeface="Trebuchet MS"/>
              </a:rPr>
              <a:t>uzsākto</a:t>
            </a:r>
            <a:r>
              <a:rPr sz="2250" b="1" spc="-1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250" b="1" spc="-85" dirty="0">
                <a:solidFill>
                  <a:srgbClr val="4B4B4B"/>
                </a:solidFill>
                <a:latin typeface="Trebuchet MS"/>
                <a:cs typeface="Trebuchet MS"/>
              </a:rPr>
              <a:t>kriminālprocesu</a:t>
            </a:r>
            <a:r>
              <a:rPr sz="2250" b="1" spc="-1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250" b="1" spc="-10" dirty="0">
                <a:solidFill>
                  <a:srgbClr val="4B4B4B"/>
                </a:solidFill>
                <a:latin typeface="Trebuchet MS"/>
                <a:cs typeface="Trebuchet MS"/>
              </a:rPr>
              <a:t>skaita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92649" y="4676730"/>
            <a:ext cx="5464810" cy="14738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300" b="1" spc="-10" dirty="0">
                <a:solidFill>
                  <a:srgbClr val="4B4B4B"/>
                </a:solidFill>
                <a:latin typeface="Trebuchet MS"/>
                <a:cs typeface="Trebuchet MS"/>
              </a:rPr>
              <a:t>Noziedzīgi</a:t>
            </a:r>
            <a:r>
              <a:rPr sz="4300" b="1" spc="-27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4300" b="1" spc="-90" dirty="0">
                <a:solidFill>
                  <a:srgbClr val="4B4B4B"/>
                </a:solidFill>
                <a:latin typeface="Trebuchet MS"/>
                <a:cs typeface="Trebuchet MS"/>
              </a:rPr>
              <a:t>nodarījumi</a:t>
            </a:r>
            <a:endParaRPr sz="4300">
              <a:latin typeface="Trebuchet MS"/>
              <a:cs typeface="Trebuchet MS"/>
            </a:endParaRPr>
          </a:p>
          <a:p>
            <a:pPr marL="12700" marR="207645">
              <a:lnSpc>
                <a:spcPct val="122800"/>
              </a:lnSpc>
              <a:spcBef>
                <a:spcPts val="1355"/>
              </a:spcBef>
            </a:pPr>
            <a:r>
              <a:rPr sz="1650" b="1" spc="-55" dirty="0">
                <a:solidFill>
                  <a:srgbClr val="4B4B4B"/>
                </a:solidFill>
                <a:latin typeface="Trebuchet MS"/>
                <a:cs typeface="Trebuchet MS"/>
              </a:rPr>
              <a:t>pēc</a:t>
            </a:r>
            <a:r>
              <a:rPr sz="1650" b="1" spc="-11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b="1" spc="-55" dirty="0">
                <a:solidFill>
                  <a:srgbClr val="4B4B4B"/>
                </a:solidFill>
                <a:latin typeface="Trebuchet MS"/>
                <a:cs typeface="Trebuchet MS"/>
              </a:rPr>
              <a:t>sākotnējās</a:t>
            </a:r>
            <a:r>
              <a:rPr sz="1650" b="1" spc="-10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b="1" spc="-65" dirty="0">
                <a:solidFill>
                  <a:srgbClr val="4B4B4B"/>
                </a:solidFill>
                <a:latin typeface="Trebuchet MS"/>
                <a:cs typeface="Trebuchet MS"/>
              </a:rPr>
              <a:t>informācijas</a:t>
            </a:r>
            <a:r>
              <a:rPr sz="1650" b="1" spc="-11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b="1" spc="-80" dirty="0">
                <a:solidFill>
                  <a:srgbClr val="4B4B4B"/>
                </a:solidFill>
                <a:latin typeface="Trebuchet MS"/>
                <a:cs typeface="Trebuchet MS"/>
              </a:rPr>
              <a:t>var</a:t>
            </a:r>
            <a:r>
              <a:rPr sz="1650" b="1" spc="-10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b="1" spc="-95" dirty="0">
                <a:solidFill>
                  <a:srgbClr val="4B4B4B"/>
                </a:solidFill>
                <a:latin typeface="Trebuchet MS"/>
                <a:cs typeface="Trebuchet MS"/>
              </a:rPr>
              <a:t>būt</a:t>
            </a:r>
            <a:r>
              <a:rPr sz="1650" b="1" spc="-10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b="1" spc="-45" dirty="0">
                <a:solidFill>
                  <a:srgbClr val="4B4B4B"/>
                </a:solidFill>
                <a:latin typeface="Trebuchet MS"/>
                <a:cs typeface="Trebuchet MS"/>
              </a:rPr>
              <a:t>saistīti</a:t>
            </a:r>
            <a:r>
              <a:rPr sz="1650" b="1" spc="-11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b="1" spc="-80" dirty="0">
                <a:solidFill>
                  <a:srgbClr val="4B4B4B"/>
                </a:solidFill>
                <a:latin typeface="Trebuchet MS"/>
                <a:cs typeface="Trebuchet MS"/>
              </a:rPr>
              <a:t>ar</a:t>
            </a:r>
            <a:r>
              <a:rPr sz="1650" b="1" spc="-10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b="1" spc="-55" dirty="0">
                <a:solidFill>
                  <a:srgbClr val="4B4B4B"/>
                </a:solidFill>
                <a:latin typeface="Trebuchet MS"/>
                <a:cs typeface="Trebuchet MS"/>
              </a:rPr>
              <a:t>karadarbību </a:t>
            </a:r>
            <a:r>
              <a:rPr sz="1650" b="1" spc="-80" dirty="0">
                <a:solidFill>
                  <a:srgbClr val="4B4B4B"/>
                </a:solidFill>
                <a:latin typeface="Trebuchet MS"/>
                <a:cs typeface="Trebuchet MS"/>
              </a:rPr>
              <a:t>Ukrainā</a:t>
            </a:r>
            <a:r>
              <a:rPr sz="1650" b="1" spc="-11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b="1" spc="-65" dirty="0">
                <a:solidFill>
                  <a:srgbClr val="4B4B4B"/>
                </a:solidFill>
                <a:latin typeface="Trebuchet MS"/>
                <a:cs typeface="Trebuchet MS"/>
              </a:rPr>
              <a:t>vai</a:t>
            </a:r>
            <a:r>
              <a:rPr sz="1650" b="1" spc="-11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b="1" spc="-55" dirty="0">
                <a:solidFill>
                  <a:srgbClr val="4B4B4B"/>
                </a:solidFill>
                <a:latin typeface="Trebuchet MS"/>
                <a:cs typeface="Trebuchet MS"/>
              </a:rPr>
              <a:t>kuros</a:t>
            </a:r>
            <a:r>
              <a:rPr sz="1650" b="1" spc="-11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b="1" spc="-50" dirty="0">
                <a:solidFill>
                  <a:srgbClr val="4B4B4B"/>
                </a:solidFill>
                <a:latin typeface="Trebuchet MS"/>
                <a:cs typeface="Trebuchet MS"/>
              </a:rPr>
              <a:t>iesaistīti</a:t>
            </a:r>
            <a:r>
              <a:rPr sz="1650" b="1" spc="-10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b="1" spc="-60" dirty="0">
                <a:solidFill>
                  <a:srgbClr val="4B4B4B"/>
                </a:solidFill>
                <a:latin typeface="Trebuchet MS"/>
                <a:cs typeface="Trebuchet MS"/>
              </a:rPr>
              <a:t>Ukrainas</a:t>
            </a:r>
            <a:r>
              <a:rPr sz="1650" b="1" spc="-11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4B4B4B"/>
                </a:solidFill>
                <a:latin typeface="Trebuchet MS"/>
                <a:cs typeface="Trebuchet MS"/>
              </a:rPr>
              <a:t>pilsoņi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95475" y="4695848"/>
            <a:ext cx="2620010" cy="1572260"/>
          </a:xfrm>
          <a:prstGeom prst="rect">
            <a:avLst/>
          </a:prstGeom>
          <a:solidFill>
            <a:srgbClr val="DB5356"/>
          </a:solidFill>
        </p:spPr>
        <p:txBody>
          <a:bodyPr vert="horz" wrap="square" lIns="0" tIns="270510" rIns="0" bIns="0" rtlCol="0">
            <a:spAutoFit/>
          </a:bodyPr>
          <a:lstStyle/>
          <a:p>
            <a:pPr marL="679450">
              <a:lnSpc>
                <a:spcPct val="100000"/>
              </a:lnSpc>
              <a:spcBef>
                <a:spcPts val="2130"/>
              </a:spcBef>
            </a:pPr>
            <a:r>
              <a:rPr sz="5950" b="1" spc="-25" dirty="0">
                <a:solidFill>
                  <a:srgbClr val="FFFFFF"/>
                </a:solidFill>
                <a:latin typeface="Trebuchet MS"/>
                <a:cs typeface="Trebuchet MS"/>
              </a:rPr>
              <a:t>214</a:t>
            </a:r>
            <a:endParaRPr sz="5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23"/>
            <a:ext cx="1170447" cy="208837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990725" y="4410098"/>
            <a:ext cx="15440025" cy="841375"/>
            <a:chOff x="1990725" y="4410098"/>
            <a:chExt cx="15440025" cy="841375"/>
          </a:xfrm>
        </p:grpSpPr>
        <p:sp>
          <p:nvSpPr>
            <p:cNvPr id="4" name="object 4"/>
            <p:cNvSpPr/>
            <p:nvPr/>
          </p:nvSpPr>
          <p:spPr>
            <a:xfrm>
              <a:off x="1990725" y="4414861"/>
              <a:ext cx="15440025" cy="0"/>
            </a:xfrm>
            <a:custGeom>
              <a:avLst/>
              <a:gdLst/>
              <a:ahLst/>
              <a:cxnLst/>
              <a:rect l="l" t="t" r="r" b="b"/>
              <a:pathLst>
                <a:path w="15440025">
                  <a:moveTo>
                    <a:pt x="15440023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098784" y="4413075"/>
              <a:ext cx="0" cy="838200"/>
            </a:xfrm>
            <a:custGeom>
              <a:avLst/>
              <a:gdLst/>
              <a:ahLst/>
              <a:cxnLst/>
              <a:rect l="l" t="t" r="r" b="b"/>
              <a:pathLst>
                <a:path h="838200">
                  <a:moveTo>
                    <a:pt x="0" y="0"/>
                  </a:moveTo>
                  <a:lnTo>
                    <a:pt x="0" y="838204"/>
                  </a:lnTo>
                </a:path>
              </a:pathLst>
            </a:custGeom>
            <a:ln w="948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16735" y="4413075"/>
              <a:ext cx="0" cy="838200"/>
            </a:xfrm>
            <a:custGeom>
              <a:avLst/>
              <a:gdLst/>
              <a:ahLst/>
              <a:cxnLst/>
              <a:rect l="l" t="t" r="r" b="b"/>
              <a:pathLst>
                <a:path h="838200">
                  <a:moveTo>
                    <a:pt x="0" y="0"/>
                  </a:moveTo>
                  <a:lnTo>
                    <a:pt x="0" y="838204"/>
                  </a:lnTo>
                </a:path>
              </a:pathLst>
            </a:custGeom>
            <a:ln w="948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40910" y="4413075"/>
              <a:ext cx="0" cy="838200"/>
            </a:xfrm>
            <a:custGeom>
              <a:avLst/>
              <a:gdLst/>
              <a:ahLst/>
              <a:cxnLst/>
              <a:rect l="l" t="t" r="r" b="b"/>
              <a:pathLst>
                <a:path h="838200">
                  <a:moveTo>
                    <a:pt x="0" y="0"/>
                  </a:moveTo>
                  <a:lnTo>
                    <a:pt x="0" y="838204"/>
                  </a:lnTo>
                </a:path>
              </a:pathLst>
            </a:custGeom>
            <a:ln w="948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65085" y="4413075"/>
              <a:ext cx="0" cy="838200"/>
            </a:xfrm>
            <a:custGeom>
              <a:avLst/>
              <a:gdLst/>
              <a:ahLst/>
              <a:cxnLst/>
              <a:rect l="l" t="t" r="r" b="b"/>
              <a:pathLst>
                <a:path h="838200">
                  <a:moveTo>
                    <a:pt x="0" y="0"/>
                  </a:moveTo>
                  <a:lnTo>
                    <a:pt x="0" y="838204"/>
                  </a:lnTo>
                </a:path>
              </a:pathLst>
            </a:custGeom>
            <a:ln w="948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92500" y="4555343"/>
            <a:ext cx="960755" cy="611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95"/>
              </a:spcBef>
            </a:pPr>
            <a:r>
              <a:rPr sz="1550" spc="-30" dirty="0">
                <a:solidFill>
                  <a:srgbClr val="294E66"/>
                </a:solidFill>
                <a:latin typeface="Trebuchet MS"/>
                <a:cs typeface="Trebuchet MS"/>
              </a:rPr>
              <a:t>Iespējamie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cietušie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7522" y="4460036"/>
            <a:ext cx="784860" cy="840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50" spc="150" dirty="0">
                <a:latin typeface="Trebuchet MS"/>
                <a:cs typeface="Trebuchet MS"/>
              </a:rPr>
              <a:t>75</a:t>
            </a:r>
            <a:endParaRPr sz="53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2425" y="4922921"/>
            <a:ext cx="772160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-45" dirty="0">
                <a:solidFill>
                  <a:srgbClr val="294E66"/>
                </a:solidFill>
                <a:latin typeface="Trebuchet MS"/>
                <a:cs typeface="Trebuchet MS"/>
              </a:rPr>
              <a:t>liecinieki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83986" y="4460036"/>
            <a:ext cx="407670" cy="840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50" spc="200" dirty="0">
                <a:latin typeface="Trebuchet MS"/>
                <a:cs typeface="Trebuchet MS"/>
              </a:rPr>
              <a:t>8</a:t>
            </a:r>
            <a:endParaRPr sz="53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64674" y="4555343"/>
            <a:ext cx="1209040" cy="611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95"/>
              </a:spcBef>
            </a:pP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pārbaudāmas personas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49709" y="4460036"/>
            <a:ext cx="784860" cy="840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50" spc="150" dirty="0">
                <a:latin typeface="Trebuchet MS"/>
                <a:cs typeface="Trebuchet MS"/>
              </a:rPr>
              <a:t>23</a:t>
            </a:r>
            <a:endParaRPr sz="53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07899" y="4555343"/>
            <a:ext cx="875665" cy="611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95"/>
              </a:spcBef>
            </a:pPr>
            <a:r>
              <a:rPr sz="1550" spc="-40" dirty="0">
                <a:solidFill>
                  <a:srgbClr val="294E66"/>
                </a:solidFill>
                <a:latin typeface="Trebuchet MS"/>
                <a:cs typeface="Trebuchet MS"/>
              </a:rPr>
              <a:t>aizturētas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personas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198725" y="4555343"/>
            <a:ext cx="1613535" cy="611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95"/>
              </a:spcBef>
            </a:pP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aizdomās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turamās personas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970411" y="4460036"/>
            <a:ext cx="3198495" cy="840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02890" algn="l"/>
              </a:tabLst>
            </a:pPr>
            <a:r>
              <a:rPr sz="5350" spc="145" dirty="0">
                <a:latin typeface="Trebuchet MS"/>
                <a:cs typeface="Trebuchet MS"/>
              </a:rPr>
              <a:t>2</a:t>
            </a:r>
            <a:r>
              <a:rPr sz="5350" dirty="0">
                <a:latin typeface="Trebuchet MS"/>
                <a:cs typeface="Trebuchet MS"/>
              </a:rPr>
              <a:t>	</a:t>
            </a:r>
            <a:r>
              <a:rPr sz="5350" spc="145" dirty="0">
                <a:latin typeface="Trebuchet MS"/>
                <a:cs typeface="Trebuchet MS"/>
              </a:rPr>
              <a:t>3</a:t>
            </a:r>
            <a:endParaRPr sz="53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710735" y="3412418"/>
            <a:ext cx="1316355" cy="965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150" spc="105" dirty="0">
                <a:solidFill>
                  <a:srgbClr val="E44D24"/>
                </a:solidFill>
              </a:rPr>
              <a:t>111</a:t>
            </a:r>
            <a:endParaRPr sz="6150"/>
          </a:p>
        </p:txBody>
      </p:sp>
      <p:sp>
        <p:nvSpPr>
          <p:cNvPr id="19" name="object 19"/>
          <p:cNvSpPr txBox="1"/>
          <p:nvPr/>
        </p:nvSpPr>
        <p:spPr>
          <a:xfrm>
            <a:off x="9217025" y="3518687"/>
            <a:ext cx="2486025" cy="702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300"/>
              </a:lnSpc>
              <a:spcBef>
                <a:spcPts val="95"/>
              </a:spcBef>
            </a:pPr>
            <a:r>
              <a:rPr sz="1800" spc="-20" dirty="0">
                <a:solidFill>
                  <a:srgbClr val="E44D24"/>
                </a:solidFill>
                <a:latin typeface="Trebuchet MS"/>
                <a:cs typeface="Trebuchet MS"/>
              </a:rPr>
              <a:t>kopumā</a:t>
            </a:r>
            <a:r>
              <a:rPr sz="1800" spc="-16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E44D24"/>
                </a:solidFill>
                <a:latin typeface="Trebuchet MS"/>
                <a:cs typeface="Trebuchet MS"/>
              </a:rPr>
              <a:t>identificēti </a:t>
            </a:r>
            <a:r>
              <a:rPr sz="1800" spc="-35" dirty="0">
                <a:solidFill>
                  <a:srgbClr val="E44D24"/>
                </a:solidFill>
                <a:latin typeface="Trebuchet MS"/>
                <a:cs typeface="Trebuchet MS"/>
              </a:rPr>
              <a:t>Ukrainas</a:t>
            </a:r>
            <a:r>
              <a:rPr sz="1800" spc="-17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E44D24"/>
                </a:solidFill>
                <a:latin typeface="Trebuchet MS"/>
                <a:cs typeface="Trebuchet MS"/>
              </a:rPr>
              <a:t>vaslts</a:t>
            </a:r>
            <a:r>
              <a:rPr sz="1800" spc="-16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E44D24"/>
                </a:solidFill>
                <a:latin typeface="Trebuchet MS"/>
                <a:cs typeface="Trebuchet MS"/>
              </a:rPr>
              <a:t>piederīgie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095624" y="6362723"/>
            <a:ext cx="5391150" cy="3381375"/>
            <a:chOff x="3095624" y="6362723"/>
            <a:chExt cx="5391150" cy="3381375"/>
          </a:xfrm>
        </p:grpSpPr>
        <p:sp>
          <p:nvSpPr>
            <p:cNvPr id="21" name="object 21"/>
            <p:cNvSpPr/>
            <p:nvPr/>
          </p:nvSpPr>
          <p:spPr>
            <a:xfrm>
              <a:off x="3105149" y="6362723"/>
              <a:ext cx="9525" cy="3381375"/>
            </a:xfrm>
            <a:custGeom>
              <a:avLst/>
              <a:gdLst/>
              <a:ahLst/>
              <a:cxnLst/>
              <a:rect l="l" t="t" r="r" b="b"/>
              <a:pathLst>
                <a:path w="9525" h="3381375">
                  <a:moveTo>
                    <a:pt x="9524" y="3381374"/>
                  </a:moveTo>
                  <a:lnTo>
                    <a:pt x="0" y="3381374"/>
                  </a:lnTo>
                  <a:lnTo>
                    <a:pt x="0" y="0"/>
                  </a:lnTo>
                  <a:lnTo>
                    <a:pt x="9524" y="0"/>
                  </a:lnTo>
                  <a:lnTo>
                    <a:pt x="9524" y="3381374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95624" y="6362723"/>
              <a:ext cx="19050" cy="3381375"/>
            </a:xfrm>
            <a:custGeom>
              <a:avLst/>
              <a:gdLst/>
              <a:ahLst/>
              <a:cxnLst/>
              <a:rect l="l" t="t" r="r" b="b"/>
              <a:pathLst>
                <a:path w="19050" h="3381375">
                  <a:moveTo>
                    <a:pt x="19049" y="3381374"/>
                  </a:moveTo>
                  <a:lnTo>
                    <a:pt x="0" y="3381374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3381374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81412" y="6362725"/>
              <a:ext cx="4705350" cy="3381375"/>
            </a:xfrm>
            <a:custGeom>
              <a:avLst/>
              <a:gdLst/>
              <a:ahLst/>
              <a:cxnLst/>
              <a:rect l="l" t="t" r="r" b="b"/>
              <a:pathLst>
                <a:path w="4705350" h="3381375">
                  <a:moveTo>
                    <a:pt x="9525" y="3113049"/>
                  </a:moveTo>
                  <a:lnTo>
                    <a:pt x="0" y="3113049"/>
                  </a:lnTo>
                  <a:lnTo>
                    <a:pt x="0" y="3381375"/>
                  </a:lnTo>
                  <a:lnTo>
                    <a:pt x="9525" y="3381375"/>
                  </a:lnTo>
                  <a:lnTo>
                    <a:pt x="9525" y="3113049"/>
                  </a:lnTo>
                  <a:close/>
                </a:path>
                <a:path w="4705350" h="3381375">
                  <a:moveTo>
                    <a:pt x="9525" y="2334793"/>
                  </a:moveTo>
                  <a:lnTo>
                    <a:pt x="0" y="2334793"/>
                  </a:lnTo>
                  <a:lnTo>
                    <a:pt x="0" y="2412619"/>
                  </a:lnTo>
                  <a:lnTo>
                    <a:pt x="9525" y="2412619"/>
                  </a:lnTo>
                  <a:lnTo>
                    <a:pt x="9525" y="2334793"/>
                  </a:lnTo>
                  <a:close/>
                </a:path>
                <a:path w="4705350" h="3381375">
                  <a:moveTo>
                    <a:pt x="9525" y="1556524"/>
                  </a:moveTo>
                  <a:lnTo>
                    <a:pt x="0" y="1556524"/>
                  </a:lnTo>
                  <a:lnTo>
                    <a:pt x="0" y="1634350"/>
                  </a:lnTo>
                  <a:lnTo>
                    <a:pt x="9525" y="1634350"/>
                  </a:lnTo>
                  <a:lnTo>
                    <a:pt x="9525" y="1556524"/>
                  </a:lnTo>
                  <a:close/>
                </a:path>
                <a:path w="4705350" h="3381375">
                  <a:moveTo>
                    <a:pt x="9525" y="778268"/>
                  </a:moveTo>
                  <a:lnTo>
                    <a:pt x="0" y="778268"/>
                  </a:lnTo>
                  <a:lnTo>
                    <a:pt x="0" y="856094"/>
                  </a:lnTo>
                  <a:lnTo>
                    <a:pt x="9525" y="856094"/>
                  </a:lnTo>
                  <a:lnTo>
                    <a:pt x="9525" y="778268"/>
                  </a:lnTo>
                  <a:close/>
                </a:path>
                <a:path w="4705350" h="3381375">
                  <a:moveTo>
                    <a:pt x="9525" y="0"/>
                  </a:moveTo>
                  <a:lnTo>
                    <a:pt x="0" y="0"/>
                  </a:lnTo>
                  <a:lnTo>
                    <a:pt x="0" y="77825"/>
                  </a:lnTo>
                  <a:lnTo>
                    <a:pt x="9525" y="77825"/>
                  </a:lnTo>
                  <a:lnTo>
                    <a:pt x="9525" y="0"/>
                  </a:lnTo>
                  <a:close/>
                </a:path>
                <a:path w="4705350" h="3381375">
                  <a:moveTo>
                    <a:pt x="676275" y="3113049"/>
                  </a:moveTo>
                  <a:lnTo>
                    <a:pt x="666750" y="3113049"/>
                  </a:lnTo>
                  <a:lnTo>
                    <a:pt x="666750" y="3381375"/>
                  </a:lnTo>
                  <a:lnTo>
                    <a:pt x="676275" y="3381375"/>
                  </a:lnTo>
                  <a:lnTo>
                    <a:pt x="676275" y="3113049"/>
                  </a:lnTo>
                  <a:close/>
                </a:path>
                <a:path w="4705350" h="3381375">
                  <a:moveTo>
                    <a:pt x="676275" y="2334793"/>
                  </a:moveTo>
                  <a:lnTo>
                    <a:pt x="666750" y="2334793"/>
                  </a:lnTo>
                  <a:lnTo>
                    <a:pt x="666750" y="2412619"/>
                  </a:lnTo>
                  <a:lnTo>
                    <a:pt x="676275" y="2412619"/>
                  </a:lnTo>
                  <a:lnTo>
                    <a:pt x="676275" y="2334793"/>
                  </a:lnTo>
                  <a:close/>
                </a:path>
                <a:path w="4705350" h="3381375">
                  <a:moveTo>
                    <a:pt x="676275" y="1556524"/>
                  </a:moveTo>
                  <a:lnTo>
                    <a:pt x="666750" y="1556524"/>
                  </a:lnTo>
                  <a:lnTo>
                    <a:pt x="666750" y="1634350"/>
                  </a:lnTo>
                  <a:lnTo>
                    <a:pt x="676275" y="1634350"/>
                  </a:lnTo>
                  <a:lnTo>
                    <a:pt x="676275" y="1556524"/>
                  </a:lnTo>
                  <a:close/>
                </a:path>
                <a:path w="4705350" h="3381375">
                  <a:moveTo>
                    <a:pt x="676275" y="778268"/>
                  </a:moveTo>
                  <a:lnTo>
                    <a:pt x="666750" y="778268"/>
                  </a:lnTo>
                  <a:lnTo>
                    <a:pt x="666750" y="856094"/>
                  </a:lnTo>
                  <a:lnTo>
                    <a:pt x="676275" y="856094"/>
                  </a:lnTo>
                  <a:lnTo>
                    <a:pt x="676275" y="778268"/>
                  </a:lnTo>
                  <a:close/>
                </a:path>
                <a:path w="4705350" h="3381375">
                  <a:moveTo>
                    <a:pt x="676275" y="0"/>
                  </a:moveTo>
                  <a:lnTo>
                    <a:pt x="666750" y="0"/>
                  </a:lnTo>
                  <a:lnTo>
                    <a:pt x="666750" y="77825"/>
                  </a:lnTo>
                  <a:lnTo>
                    <a:pt x="676275" y="77825"/>
                  </a:lnTo>
                  <a:lnTo>
                    <a:pt x="676275" y="0"/>
                  </a:lnTo>
                  <a:close/>
                </a:path>
                <a:path w="4705350" h="3381375">
                  <a:moveTo>
                    <a:pt x="1352550" y="2334793"/>
                  </a:moveTo>
                  <a:lnTo>
                    <a:pt x="1343025" y="2334793"/>
                  </a:lnTo>
                  <a:lnTo>
                    <a:pt x="1343025" y="3381375"/>
                  </a:lnTo>
                  <a:lnTo>
                    <a:pt x="1352550" y="3381375"/>
                  </a:lnTo>
                  <a:lnTo>
                    <a:pt x="1352550" y="2334793"/>
                  </a:lnTo>
                  <a:close/>
                </a:path>
                <a:path w="4705350" h="3381375">
                  <a:moveTo>
                    <a:pt x="1352550" y="1556524"/>
                  </a:moveTo>
                  <a:lnTo>
                    <a:pt x="1343025" y="1556524"/>
                  </a:lnTo>
                  <a:lnTo>
                    <a:pt x="1343025" y="1634350"/>
                  </a:lnTo>
                  <a:lnTo>
                    <a:pt x="1352550" y="1634350"/>
                  </a:lnTo>
                  <a:lnTo>
                    <a:pt x="1352550" y="1556524"/>
                  </a:lnTo>
                  <a:close/>
                </a:path>
                <a:path w="4705350" h="3381375">
                  <a:moveTo>
                    <a:pt x="1352550" y="778268"/>
                  </a:moveTo>
                  <a:lnTo>
                    <a:pt x="1343025" y="778268"/>
                  </a:lnTo>
                  <a:lnTo>
                    <a:pt x="1343025" y="856094"/>
                  </a:lnTo>
                  <a:lnTo>
                    <a:pt x="1352550" y="856094"/>
                  </a:lnTo>
                  <a:lnTo>
                    <a:pt x="1352550" y="778268"/>
                  </a:lnTo>
                  <a:close/>
                </a:path>
                <a:path w="4705350" h="3381375">
                  <a:moveTo>
                    <a:pt x="1352550" y="0"/>
                  </a:moveTo>
                  <a:lnTo>
                    <a:pt x="1343025" y="0"/>
                  </a:lnTo>
                  <a:lnTo>
                    <a:pt x="1343025" y="77825"/>
                  </a:lnTo>
                  <a:lnTo>
                    <a:pt x="1352550" y="77825"/>
                  </a:lnTo>
                  <a:lnTo>
                    <a:pt x="1352550" y="0"/>
                  </a:lnTo>
                  <a:close/>
                </a:path>
                <a:path w="4705350" h="3381375">
                  <a:moveTo>
                    <a:pt x="2019300" y="2334793"/>
                  </a:moveTo>
                  <a:lnTo>
                    <a:pt x="2009775" y="2334793"/>
                  </a:lnTo>
                  <a:lnTo>
                    <a:pt x="2009775" y="3381375"/>
                  </a:lnTo>
                  <a:lnTo>
                    <a:pt x="2019300" y="3381375"/>
                  </a:lnTo>
                  <a:lnTo>
                    <a:pt x="2019300" y="2334793"/>
                  </a:lnTo>
                  <a:close/>
                </a:path>
                <a:path w="4705350" h="3381375">
                  <a:moveTo>
                    <a:pt x="2019300" y="1556524"/>
                  </a:moveTo>
                  <a:lnTo>
                    <a:pt x="2009775" y="1556524"/>
                  </a:lnTo>
                  <a:lnTo>
                    <a:pt x="2009775" y="1634350"/>
                  </a:lnTo>
                  <a:lnTo>
                    <a:pt x="2019300" y="1634350"/>
                  </a:lnTo>
                  <a:lnTo>
                    <a:pt x="2019300" y="1556524"/>
                  </a:lnTo>
                  <a:close/>
                </a:path>
                <a:path w="4705350" h="3381375">
                  <a:moveTo>
                    <a:pt x="2019300" y="778268"/>
                  </a:moveTo>
                  <a:lnTo>
                    <a:pt x="2009775" y="778268"/>
                  </a:lnTo>
                  <a:lnTo>
                    <a:pt x="2009775" y="856094"/>
                  </a:lnTo>
                  <a:lnTo>
                    <a:pt x="2019300" y="856094"/>
                  </a:lnTo>
                  <a:lnTo>
                    <a:pt x="2019300" y="778268"/>
                  </a:lnTo>
                  <a:close/>
                </a:path>
                <a:path w="4705350" h="3381375">
                  <a:moveTo>
                    <a:pt x="2019300" y="0"/>
                  </a:moveTo>
                  <a:lnTo>
                    <a:pt x="2009775" y="0"/>
                  </a:lnTo>
                  <a:lnTo>
                    <a:pt x="2009775" y="77825"/>
                  </a:lnTo>
                  <a:lnTo>
                    <a:pt x="2019300" y="77825"/>
                  </a:lnTo>
                  <a:lnTo>
                    <a:pt x="2019300" y="0"/>
                  </a:lnTo>
                  <a:close/>
                </a:path>
                <a:path w="4705350" h="3381375">
                  <a:moveTo>
                    <a:pt x="2695575" y="2334793"/>
                  </a:moveTo>
                  <a:lnTo>
                    <a:pt x="2686050" y="2334793"/>
                  </a:lnTo>
                  <a:lnTo>
                    <a:pt x="2686050" y="3381375"/>
                  </a:lnTo>
                  <a:lnTo>
                    <a:pt x="2695575" y="3381375"/>
                  </a:lnTo>
                  <a:lnTo>
                    <a:pt x="2695575" y="2334793"/>
                  </a:lnTo>
                  <a:close/>
                </a:path>
                <a:path w="4705350" h="3381375">
                  <a:moveTo>
                    <a:pt x="2695575" y="1556524"/>
                  </a:moveTo>
                  <a:lnTo>
                    <a:pt x="2686050" y="1556524"/>
                  </a:lnTo>
                  <a:lnTo>
                    <a:pt x="2686050" y="1634350"/>
                  </a:lnTo>
                  <a:lnTo>
                    <a:pt x="2695575" y="1634350"/>
                  </a:lnTo>
                  <a:lnTo>
                    <a:pt x="2695575" y="1556524"/>
                  </a:lnTo>
                  <a:close/>
                </a:path>
                <a:path w="4705350" h="3381375">
                  <a:moveTo>
                    <a:pt x="2695575" y="778268"/>
                  </a:moveTo>
                  <a:lnTo>
                    <a:pt x="2686050" y="778268"/>
                  </a:lnTo>
                  <a:lnTo>
                    <a:pt x="2686050" y="856094"/>
                  </a:lnTo>
                  <a:lnTo>
                    <a:pt x="2695575" y="856094"/>
                  </a:lnTo>
                  <a:lnTo>
                    <a:pt x="2695575" y="778268"/>
                  </a:lnTo>
                  <a:close/>
                </a:path>
                <a:path w="4705350" h="3381375">
                  <a:moveTo>
                    <a:pt x="2695575" y="0"/>
                  </a:moveTo>
                  <a:lnTo>
                    <a:pt x="2686050" y="0"/>
                  </a:lnTo>
                  <a:lnTo>
                    <a:pt x="2686050" y="77825"/>
                  </a:lnTo>
                  <a:lnTo>
                    <a:pt x="2695575" y="77825"/>
                  </a:lnTo>
                  <a:lnTo>
                    <a:pt x="2695575" y="0"/>
                  </a:lnTo>
                  <a:close/>
                </a:path>
                <a:path w="4705350" h="3381375">
                  <a:moveTo>
                    <a:pt x="3362325" y="2334793"/>
                  </a:moveTo>
                  <a:lnTo>
                    <a:pt x="3352800" y="2334793"/>
                  </a:lnTo>
                  <a:lnTo>
                    <a:pt x="3352800" y="3381375"/>
                  </a:lnTo>
                  <a:lnTo>
                    <a:pt x="3362325" y="3381375"/>
                  </a:lnTo>
                  <a:lnTo>
                    <a:pt x="3362325" y="2334793"/>
                  </a:lnTo>
                  <a:close/>
                </a:path>
                <a:path w="4705350" h="3381375">
                  <a:moveTo>
                    <a:pt x="3362325" y="1556524"/>
                  </a:moveTo>
                  <a:lnTo>
                    <a:pt x="3352800" y="1556524"/>
                  </a:lnTo>
                  <a:lnTo>
                    <a:pt x="3352800" y="1634350"/>
                  </a:lnTo>
                  <a:lnTo>
                    <a:pt x="3362325" y="1634350"/>
                  </a:lnTo>
                  <a:lnTo>
                    <a:pt x="3362325" y="1556524"/>
                  </a:lnTo>
                  <a:close/>
                </a:path>
                <a:path w="4705350" h="3381375">
                  <a:moveTo>
                    <a:pt x="3362325" y="778268"/>
                  </a:moveTo>
                  <a:lnTo>
                    <a:pt x="3352800" y="778268"/>
                  </a:lnTo>
                  <a:lnTo>
                    <a:pt x="3352800" y="856094"/>
                  </a:lnTo>
                  <a:lnTo>
                    <a:pt x="3362325" y="856094"/>
                  </a:lnTo>
                  <a:lnTo>
                    <a:pt x="3362325" y="778268"/>
                  </a:lnTo>
                  <a:close/>
                </a:path>
                <a:path w="4705350" h="3381375">
                  <a:moveTo>
                    <a:pt x="3362325" y="0"/>
                  </a:moveTo>
                  <a:lnTo>
                    <a:pt x="3352800" y="0"/>
                  </a:lnTo>
                  <a:lnTo>
                    <a:pt x="3352800" y="77825"/>
                  </a:lnTo>
                  <a:lnTo>
                    <a:pt x="3362325" y="77825"/>
                  </a:lnTo>
                  <a:lnTo>
                    <a:pt x="3362325" y="0"/>
                  </a:lnTo>
                  <a:close/>
                </a:path>
                <a:path w="4705350" h="3381375">
                  <a:moveTo>
                    <a:pt x="4038600" y="778268"/>
                  </a:moveTo>
                  <a:lnTo>
                    <a:pt x="4029075" y="778268"/>
                  </a:lnTo>
                  <a:lnTo>
                    <a:pt x="4029075" y="3381375"/>
                  </a:lnTo>
                  <a:lnTo>
                    <a:pt x="4038600" y="3381375"/>
                  </a:lnTo>
                  <a:lnTo>
                    <a:pt x="4038600" y="778268"/>
                  </a:lnTo>
                  <a:close/>
                </a:path>
                <a:path w="4705350" h="3381375">
                  <a:moveTo>
                    <a:pt x="4038600" y="0"/>
                  </a:moveTo>
                  <a:lnTo>
                    <a:pt x="4029075" y="0"/>
                  </a:lnTo>
                  <a:lnTo>
                    <a:pt x="4029075" y="77825"/>
                  </a:lnTo>
                  <a:lnTo>
                    <a:pt x="4038600" y="77825"/>
                  </a:lnTo>
                  <a:lnTo>
                    <a:pt x="4038600" y="0"/>
                  </a:lnTo>
                  <a:close/>
                </a:path>
                <a:path w="4705350" h="3381375">
                  <a:moveTo>
                    <a:pt x="4705350" y="778268"/>
                  </a:moveTo>
                  <a:lnTo>
                    <a:pt x="4695825" y="778268"/>
                  </a:lnTo>
                  <a:lnTo>
                    <a:pt x="4695825" y="3381375"/>
                  </a:lnTo>
                  <a:lnTo>
                    <a:pt x="4705350" y="3381375"/>
                  </a:lnTo>
                  <a:lnTo>
                    <a:pt x="4705350" y="778268"/>
                  </a:lnTo>
                  <a:close/>
                </a:path>
                <a:path w="4705350" h="3381375">
                  <a:moveTo>
                    <a:pt x="4705350" y="0"/>
                  </a:moveTo>
                  <a:lnTo>
                    <a:pt x="4695825" y="0"/>
                  </a:lnTo>
                  <a:lnTo>
                    <a:pt x="4695825" y="77825"/>
                  </a:lnTo>
                  <a:lnTo>
                    <a:pt x="4705350" y="77825"/>
                  </a:lnTo>
                  <a:lnTo>
                    <a:pt x="4705350" y="0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9153525" y="6362723"/>
            <a:ext cx="9525" cy="3381375"/>
          </a:xfrm>
          <a:custGeom>
            <a:avLst/>
            <a:gdLst/>
            <a:ahLst/>
            <a:cxnLst/>
            <a:rect l="l" t="t" r="r" b="b"/>
            <a:pathLst>
              <a:path w="9525" h="3381375">
                <a:moveTo>
                  <a:pt x="9524" y="3381374"/>
                </a:moveTo>
                <a:lnTo>
                  <a:pt x="0" y="3381374"/>
                </a:lnTo>
                <a:lnTo>
                  <a:pt x="0" y="0"/>
                </a:lnTo>
                <a:lnTo>
                  <a:pt x="9524" y="0"/>
                </a:lnTo>
                <a:lnTo>
                  <a:pt x="9524" y="3381374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181324" y="6697091"/>
            <a:ext cx="84137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Mantu</a:t>
            </a:r>
            <a:r>
              <a:rPr sz="950" spc="1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4545"/>
                </a:solidFill>
                <a:latin typeface="Trebuchet MS"/>
                <a:cs typeface="Trebuchet MS"/>
              </a:rPr>
              <a:t>zādzība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82192" y="7475313"/>
            <a:ext cx="104076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Īpašuma</a:t>
            </a:r>
            <a:r>
              <a:rPr sz="950" spc="229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4545"/>
                </a:solidFill>
                <a:latin typeface="Trebuchet MS"/>
                <a:cs typeface="Trebuchet MS"/>
              </a:rPr>
              <a:t>bojāšana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65535" y="8253534"/>
            <a:ext cx="95758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Zādzības</a:t>
            </a:r>
            <a:r>
              <a:rPr sz="950" spc="12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no</a:t>
            </a:r>
            <a:r>
              <a:rPr sz="950" spc="1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4545"/>
                </a:solidFill>
                <a:latin typeface="Trebuchet MS"/>
                <a:cs typeface="Trebuchet MS"/>
              </a:rPr>
              <a:t>a/m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38052" y="9031757"/>
            <a:ext cx="58483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10" dirty="0">
                <a:solidFill>
                  <a:srgbClr val="454545"/>
                </a:solidFill>
                <a:latin typeface="Trebuchet MS"/>
                <a:cs typeface="Trebuchet MS"/>
              </a:rPr>
              <a:t>Konfliktos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74429" y="9571854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50704" y="9571854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2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17454" y="9571854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4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93728" y="9571854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6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60478" y="9571854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8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66358" y="9571854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10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33108" y="9571854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12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09383" y="9571854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14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76133" y="9571854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16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952408" y="9571854"/>
            <a:ext cx="1663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18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14674" y="6440549"/>
            <a:ext cx="5712460" cy="3035300"/>
            <a:chOff x="3114674" y="6440549"/>
            <a:chExt cx="5712460" cy="3035300"/>
          </a:xfrm>
        </p:grpSpPr>
        <p:sp>
          <p:nvSpPr>
            <p:cNvPr id="40" name="object 40"/>
            <p:cNvSpPr/>
            <p:nvPr/>
          </p:nvSpPr>
          <p:spPr>
            <a:xfrm>
              <a:off x="3114674" y="6440549"/>
              <a:ext cx="5712460" cy="701040"/>
            </a:xfrm>
            <a:custGeom>
              <a:avLst/>
              <a:gdLst/>
              <a:ahLst/>
              <a:cxnLst/>
              <a:rect l="l" t="t" r="r" b="b"/>
              <a:pathLst>
                <a:path w="5712459" h="701040">
                  <a:moveTo>
                    <a:pt x="5712353" y="700435"/>
                  </a:moveTo>
                  <a:lnTo>
                    <a:pt x="0" y="700435"/>
                  </a:lnTo>
                  <a:lnTo>
                    <a:pt x="0" y="0"/>
                  </a:lnTo>
                  <a:lnTo>
                    <a:pt x="5712353" y="0"/>
                  </a:lnTo>
                  <a:lnTo>
                    <a:pt x="5712353" y="700435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14674" y="7218812"/>
              <a:ext cx="4704715" cy="701040"/>
            </a:xfrm>
            <a:custGeom>
              <a:avLst/>
              <a:gdLst/>
              <a:ahLst/>
              <a:cxnLst/>
              <a:rect l="l" t="t" r="r" b="b"/>
              <a:pathLst>
                <a:path w="4704715" h="701040">
                  <a:moveTo>
                    <a:pt x="4704291" y="700435"/>
                  </a:moveTo>
                  <a:lnTo>
                    <a:pt x="0" y="700435"/>
                  </a:lnTo>
                  <a:lnTo>
                    <a:pt x="0" y="0"/>
                  </a:lnTo>
                  <a:lnTo>
                    <a:pt x="4704291" y="0"/>
                  </a:lnTo>
                  <a:lnTo>
                    <a:pt x="4704291" y="700435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14674" y="7997074"/>
              <a:ext cx="4704715" cy="701040"/>
            </a:xfrm>
            <a:custGeom>
              <a:avLst/>
              <a:gdLst/>
              <a:ahLst/>
              <a:cxnLst/>
              <a:rect l="l" t="t" r="r" b="b"/>
              <a:pathLst>
                <a:path w="4704715" h="701040">
                  <a:moveTo>
                    <a:pt x="4704291" y="700435"/>
                  </a:moveTo>
                  <a:lnTo>
                    <a:pt x="0" y="700435"/>
                  </a:lnTo>
                  <a:lnTo>
                    <a:pt x="0" y="0"/>
                  </a:lnTo>
                  <a:lnTo>
                    <a:pt x="4704291" y="0"/>
                  </a:lnTo>
                  <a:lnTo>
                    <a:pt x="4704291" y="700435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14674" y="8775336"/>
              <a:ext cx="2016125" cy="701040"/>
            </a:xfrm>
            <a:custGeom>
              <a:avLst/>
              <a:gdLst/>
              <a:ahLst/>
              <a:cxnLst/>
              <a:rect l="l" t="t" r="r" b="b"/>
              <a:pathLst>
                <a:path w="2016125" h="701040">
                  <a:moveTo>
                    <a:pt x="2016124" y="700435"/>
                  </a:moveTo>
                  <a:lnTo>
                    <a:pt x="0" y="700435"/>
                  </a:lnTo>
                  <a:lnTo>
                    <a:pt x="0" y="0"/>
                  </a:lnTo>
                  <a:lnTo>
                    <a:pt x="2016124" y="0"/>
                  </a:lnTo>
                  <a:lnTo>
                    <a:pt x="2016124" y="700435"/>
                  </a:lnTo>
                  <a:close/>
                </a:path>
              </a:pathLst>
            </a:custGeom>
            <a:solidFill>
              <a:srgbClr val="5EB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21024" y="6651847"/>
            <a:ext cx="84836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17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85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22,7%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21024" y="7430069"/>
            <a:ext cx="84836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14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85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18,7%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21024" y="8208291"/>
            <a:ext cx="84836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70" dirty="0">
                <a:latin typeface="Trebuchet MS"/>
                <a:cs typeface="Trebuchet MS"/>
              </a:rPr>
              <a:t>14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-385" dirty="0">
                <a:latin typeface="Trebuchet MS"/>
                <a:cs typeface="Trebuchet MS"/>
              </a:rPr>
              <a:t>|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18,7%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21024" y="8986513"/>
            <a:ext cx="49974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70" dirty="0">
                <a:latin typeface="Trebuchet MS"/>
                <a:cs typeface="Trebuchet MS"/>
              </a:rPr>
              <a:t>6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385" dirty="0">
                <a:latin typeface="Trebuchet MS"/>
                <a:cs typeface="Trebuchet MS"/>
              </a:rPr>
              <a:t>|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105" dirty="0">
                <a:latin typeface="Trebuchet MS"/>
                <a:cs typeface="Trebuchet MS"/>
              </a:rPr>
              <a:t>8%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388315" y="5774495"/>
            <a:ext cx="5034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94E66"/>
                </a:solidFill>
                <a:latin typeface="Trebuchet MS"/>
                <a:cs typeface="Trebuchet MS"/>
              </a:rPr>
              <a:t>No</a:t>
            </a:r>
            <a:r>
              <a:rPr sz="1800" b="1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294E66"/>
                </a:solidFill>
                <a:latin typeface="Trebuchet MS"/>
                <a:cs typeface="Trebuchet MS"/>
              </a:rPr>
              <a:t>75</a:t>
            </a:r>
            <a:r>
              <a:rPr sz="1800" b="1" spc="-8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60" dirty="0">
                <a:solidFill>
                  <a:srgbClr val="294E66"/>
                </a:solidFill>
                <a:latin typeface="Trebuchet MS"/>
                <a:cs typeface="Trebuchet MS"/>
              </a:rPr>
              <a:t>cietušajām</a:t>
            </a:r>
            <a:r>
              <a:rPr sz="1800" b="1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294E66"/>
                </a:solidFill>
                <a:latin typeface="Trebuchet MS"/>
                <a:cs typeface="Trebuchet MS"/>
              </a:rPr>
              <a:t>personām</a:t>
            </a:r>
            <a:r>
              <a:rPr sz="1800" b="1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85" dirty="0">
                <a:solidFill>
                  <a:srgbClr val="294E66"/>
                </a:solidFill>
                <a:latin typeface="Trebuchet MS"/>
                <a:cs typeface="Trebuchet MS"/>
              </a:rPr>
              <a:t>ar</a:t>
            </a:r>
            <a:r>
              <a:rPr sz="1800" b="1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294E66"/>
                </a:solidFill>
                <a:latin typeface="Trebuchet MS"/>
                <a:cs typeface="Trebuchet MS"/>
              </a:rPr>
              <a:t>Ukrainas</a:t>
            </a:r>
            <a:r>
              <a:rPr sz="1800" b="1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294E66"/>
                </a:solidFill>
                <a:latin typeface="Trebuchet MS"/>
                <a:cs typeface="Trebuchet MS"/>
              </a:rPr>
              <a:t>pilsonību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725024" y="5643586"/>
            <a:ext cx="0" cy="4210050"/>
          </a:xfrm>
          <a:custGeom>
            <a:avLst/>
            <a:gdLst/>
            <a:ahLst/>
            <a:cxnLst/>
            <a:rect l="l" t="t" r="r" b="b"/>
            <a:pathLst>
              <a:path h="4210050">
                <a:moveTo>
                  <a:pt x="0" y="0"/>
                </a:moveTo>
                <a:lnTo>
                  <a:pt x="0" y="4210049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90725" y="5510236"/>
            <a:ext cx="15440025" cy="0"/>
          </a:xfrm>
          <a:custGeom>
            <a:avLst/>
            <a:gdLst/>
            <a:ahLst/>
            <a:cxnLst/>
            <a:rect l="l" t="t" r="r" b="b"/>
            <a:pathLst>
              <a:path w="15440025">
                <a:moveTo>
                  <a:pt x="15440023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934824" y="7934348"/>
            <a:ext cx="0" cy="1504950"/>
          </a:xfrm>
          <a:custGeom>
            <a:avLst/>
            <a:gdLst/>
            <a:ahLst/>
            <a:cxnLst/>
            <a:rect l="l" t="t" r="r" b="b"/>
            <a:pathLst>
              <a:path h="1504950">
                <a:moveTo>
                  <a:pt x="0" y="0"/>
                </a:moveTo>
                <a:lnTo>
                  <a:pt x="0" y="1504949"/>
                </a:lnTo>
              </a:path>
            </a:pathLst>
          </a:custGeom>
          <a:ln w="19049">
            <a:solidFill>
              <a:srgbClr val="25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2064999" y="8222573"/>
            <a:ext cx="4956810" cy="82931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>
              <a:lnSpc>
                <a:spcPts val="2080"/>
              </a:lnSpc>
              <a:spcBef>
                <a:spcPts val="234"/>
              </a:spcBef>
            </a:pPr>
            <a:r>
              <a:rPr sz="1800" spc="60" dirty="0">
                <a:solidFill>
                  <a:srgbClr val="454545"/>
                </a:solidFill>
                <a:latin typeface="Trebuchet MS"/>
                <a:cs typeface="Trebuchet MS"/>
              </a:rPr>
              <a:t>kopš</a:t>
            </a:r>
            <a:r>
              <a:rPr sz="1800" spc="-7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54545"/>
                </a:solidFill>
                <a:latin typeface="Trebuchet MS"/>
                <a:cs typeface="Trebuchet MS"/>
              </a:rPr>
              <a:t>24.02.2022.</a:t>
            </a:r>
            <a:r>
              <a:rPr sz="1800" spc="-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454545"/>
                </a:solidFill>
                <a:latin typeface="Trebuchet MS"/>
                <a:cs typeface="Trebuchet MS"/>
              </a:rPr>
              <a:t>reģistrēti</a:t>
            </a:r>
            <a:r>
              <a:rPr sz="1800" spc="-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54545"/>
                </a:solidFill>
                <a:latin typeface="Trebuchet MS"/>
                <a:cs typeface="Trebuchet MS"/>
              </a:rPr>
              <a:t>notikumi</a:t>
            </a:r>
            <a:r>
              <a:rPr sz="1800" spc="-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54545"/>
                </a:solidFill>
                <a:latin typeface="Trebuchet MS"/>
                <a:cs typeface="Trebuchet MS"/>
              </a:rPr>
              <a:t>par</a:t>
            </a:r>
            <a:r>
              <a:rPr sz="1800" spc="-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Trebuchet MS"/>
                <a:cs typeface="Trebuchet MS"/>
              </a:rPr>
              <a:t>Militāro agresiju</a:t>
            </a:r>
            <a:r>
              <a:rPr sz="1800" spc="-4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54545"/>
                </a:solidFill>
                <a:latin typeface="Trebuchet MS"/>
                <a:cs typeface="Trebuchet MS"/>
              </a:rPr>
              <a:t>un</a:t>
            </a:r>
            <a:r>
              <a:rPr sz="1800" spc="-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54545"/>
                </a:solidFill>
                <a:latin typeface="Trebuchet MS"/>
                <a:cs typeface="Trebuchet MS"/>
              </a:rPr>
              <a:t>totalitāro</a:t>
            </a:r>
            <a:r>
              <a:rPr sz="1800" spc="-4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Trebuchet MS"/>
                <a:cs typeface="Trebuchet MS"/>
              </a:rPr>
              <a:t>režīmu</a:t>
            </a:r>
            <a:r>
              <a:rPr sz="1800" spc="-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54545"/>
                </a:solidFill>
                <a:latin typeface="Trebuchet MS"/>
                <a:cs typeface="Trebuchet MS"/>
              </a:rPr>
              <a:t>slavinoši</a:t>
            </a:r>
            <a:r>
              <a:rPr sz="1800" spc="-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Trebuchet MS"/>
                <a:cs typeface="Trebuchet MS"/>
              </a:rPr>
              <a:t>simbolu izmantošanu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689398" y="8286628"/>
            <a:ext cx="1029969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50" spc="165" dirty="0">
                <a:solidFill>
                  <a:srgbClr val="DB5356"/>
                </a:solidFill>
                <a:latin typeface="Trebuchet MS"/>
                <a:cs typeface="Trebuchet MS"/>
              </a:rPr>
              <a:t>626</a:t>
            </a:r>
            <a:endParaRPr sz="4650">
              <a:latin typeface="Trebuchet MS"/>
              <a:cs typeface="Trebuchet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1934824" y="6105548"/>
            <a:ext cx="0" cy="1504950"/>
          </a:xfrm>
          <a:custGeom>
            <a:avLst/>
            <a:gdLst/>
            <a:ahLst/>
            <a:cxnLst/>
            <a:rect l="l" t="t" r="r" b="b"/>
            <a:pathLst>
              <a:path h="1504950">
                <a:moveTo>
                  <a:pt x="0" y="0"/>
                </a:moveTo>
                <a:lnTo>
                  <a:pt x="0" y="1504949"/>
                </a:lnTo>
              </a:path>
            </a:pathLst>
          </a:custGeom>
          <a:ln w="19049">
            <a:solidFill>
              <a:srgbClr val="25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2064999" y="6127073"/>
            <a:ext cx="5221605" cy="135890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>
              <a:lnSpc>
                <a:spcPts val="2080"/>
              </a:lnSpc>
              <a:spcBef>
                <a:spcPts val="234"/>
              </a:spcBef>
            </a:pPr>
            <a:r>
              <a:rPr sz="1800" dirty="0">
                <a:solidFill>
                  <a:srgbClr val="454545"/>
                </a:solidFill>
                <a:latin typeface="Trebuchet MS"/>
                <a:cs typeface="Trebuchet MS"/>
              </a:rPr>
              <a:t>cietušās</a:t>
            </a:r>
            <a:r>
              <a:rPr sz="1800" spc="4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54545"/>
                </a:solidFill>
                <a:latin typeface="Trebuchet MS"/>
                <a:cs typeface="Trebuchet MS"/>
              </a:rPr>
              <a:t>personas</a:t>
            </a:r>
            <a:r>
              <a:rPr sz="1800" spc="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54545"/>
                </a:solidFill>
                <a:latin typeface="Trebuchet MS"/>
                <a:cs typeface="Trebuchet MS"/>
              </a:rPr>
              <a:t>ir</a:t>
            </a:r>
            <a:r>
              <a:rPr sz="1800" spc="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54545"/>
                </a:solidFill>
                <a:latin typeface="Trebuchet MS"/>
                <a:cs typeface="Trebuchet MS"/>
              </a:rPr>
              <a:t>cietušas</a:t>
            </a:r>
            <a:r>
              <a:rPr sz="1800" spc="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54545"/>
                </a:solidFill>
                <a:latin typeface="Trebuchet MS"/>
                <a:cs typeface="Trebuchet MS"/>
              </a:rPr>
              <a:t>no</a:t>
            </a:r>
            <a:r>
              <a:rPr sz="1800" spc="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Trebuchet MS"/>
                <a:cs typeface="Trebuchet MS"/>
              </a:rPr>
              <a:t>noziegumiem,</a:t>
            </a:r>
            <a:r>
              <a:rPr sz="1800" spc="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454545"/>
                </a:solidFill>
                <a:latin typeface="Trebuchet MS"/>
                <a:cs typeface="Trebuchet MS"/>
              </a:rPr>
              <a:t>kas </a:t>
            </a:r>
            <a:r>
              <a:rPr sz="1800" dirty="0">
                <a:solidFill>
                  <a:srgbClr val="454545"/>
                </a:solidFill>
                <a:latin typeface="Trebuchet MS"/>
                <a:cs typeface="Trebuchet MS"/>
              </a:rPr>
              <a:t>satur</a:t>
            </a:r>
            <a:r>
              <a:rPr sz="1800" spc="-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54545"/>
                </a:solidFill>
                <a:latin typeface="Trebuchet MS"/>
                <a:cs typeface="Trebuchet MS"/>
              </a:rPr>
              <a:t>iespējamas</a:t>
            </a:r>
            <a:r>
              <a:rPr sz="1800" spc="-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54545"/>
                </a:solidFill>
                <a:latin typeface="Trebuchet MS"/>
                <a:cs typeface="Trebuchet MS"/>
              </a:rPr>
              <a:t>naida</a:t>
            </a:r>
            <a:r>
              <a:rPr sz="1800" spc="-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54545"/>
                </a:solidFill>
                <a:latin typeface="Trebuchet MS"/>
                <a:cs typeface="Trebuchet MS"/>
              </a:rPr>
              <a:t>nozieguma</a:t>
            </a:r>
            <a:r>
              <a:rPr sz="1800" spc="-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Trebuchet MS"/>
                <a:cs typeface="Trebuchet MS"/>
              </a:rPr>
              <a:t>pazīmes,</a:t>
            </a:r>
            <a:r>
              <a:rPr sz="1800" spc="-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54545"/>
                </a:solidFill>
                <a:latin typeface="Trebuchet MS"/>
                <a:cs typeface="Trebuchet MS"/>
              </a:rPr>
              <a:t>pret </a:t>
            </a:r>
            <a:r>
              <a:rPr sz="1800" spc="-35" dirty="0">
                <a:solidFill>
                  <a:srgbClr val="454545"/>
                </a:solidFill>
                <a:latin typeface="Trebuchet MS"/>
                <a:cs typeface="Trebuchet MS"/>
              </a:rPr>
              <a:t>pārējām</a:t>
            </a:r>
            <a:r>
              <a:rPr sz="1800" spc="-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54545"/>
                </a:solidFill>
                <a:latin typeface="Trebuchet MS"/>
                <a:cs typeface="Trebuchet MS"/>
              </a:rPr>
              <a:t>cietušām</a:t>
            </a:r>
            <a:r>
              <a:rPr sz="1800" spc="-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54545"/>
                </a:solidFill>
                <a:latin typeface="Trebuchet MS"/>
                <a:cs typeface="Trebuchet MS"/>
              </a:rPr>
              <a:t>personām</a:t>
            </a:r>
            <a:r>
              <a:rPr sz="1800" spc="-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54545"/>
                </a:solidFill>
                <a:latin typeface="Trebuchet MS"/>
                <a:cs typeface="Trebuchet MS"/>
              </a:rPr>
              <a:t>paveiktie</a:t>
            </a:r>
            <a:r>
              <a:rPr sz="1800" spc="-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Trebuchet MS"/>
                <a:cs typeface="Trebuchet MS"/>
              </a:rPr>
              <a:t>noziegumi </a:t>
            </a:r>
            <a:r>
              <a:rPr sz="1800" spc="-45" dirty="0">
                <a:solidFill>
                  <a:srgbClr val="454545"/>
                </a:solidFill>
                <a:latin typeface="Trebuchet MS"/>
                <a:cs typeface="Trebuchet MS"/>
              </a:rPr>
              <a:t>veikti</a:t>
            </a:r>
            <a:r>
              <a:rPr sz="1800" spc="-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454545"/>
                </a:solidFill>
                <a:latin typeface="Trebuchet MS"/>
                <a:cs typeface="Trebuchet MS"/>
              </a:rPr>
              <a:t>ar</a:t>
            </a:r>
            <a:r>
              <a:rPr sz="1800" spc="-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54545"/>
                </a:solidFill>
                <a:latin typeface="Trebuchet MS"/>
                <a:cs typeface="Trebuchet MS"/>
              </a:rPr>
              <a:t>citu</a:t>
            </a:r>
            <a:r>
              <a:rPr sz="1800" spc="-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454545"/>
                </a:solidFill>
                <a:latin typeface="Trebuchet MS"/>
                <a:cs typeface="Trebuchet MS"/>
              </a:rPr>
              <a:t>nolūku,</a:t>
            </a:r>
            <a:r>
              <a:rPr sz="1800" spc="-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54545"/>
                </a:solidFill>
                <a:latin typeface="Trebuchet MS"/>
                <a:cs typeface="Trebuchet MS"/>
              </a:rPr>
              <a:t>nevis</a:t>
            </a:r>
            <a:r>
              <a:rPr sz="1800" spc="-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spc="120" dirty="0">
                <a:solidFill>
                  <a:srgbClr val="454545"/>
                </a:solidFill>
                <a:latin typeface="Trebuchet MS"/>
                <a:cs typeface="Trebuchet MS"/>
              </a:rPr>
              <a:t>šo</a:t>
            </a:r>
            <a:r>
              <a:rPr sz="1800" spc="-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54545"/>
                </a:solidFill>
                <a:latin typeface="Trebuchet MS"/>
                <a:cs typeface="Trebuchet MS"/>
              </a:rPr>
              <a:t>personu</a:t>
            </a:r>
            <a:r>
              <a:rPr sz="1800" spc="-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54545"/>
                </a:solidFill>
                <a:latin typeface="Trebuchet MS"/>
                <a:cs typeface="Trebuchet MS"/>
              </a:rPr>
              <a:t>valstiskās </a:t>
            </a:r>
            <a:r>
              <a:rPr sz="1800" dirty="0">
                <a:solidFill>
                  <a:srgbClr val="454545"/>
                </a:solidFill>
                <a:latin typeface="Trebuchet MS"/>
                <a:cs typeface="Trebuchet MS"/>
              </a:rPr>
              <a:t>piederības</a:t>
            </a:r>
            <a:r>
              <a:rPr sz="1800" spc="-1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54545"/>
                </a:solidFill>
                <a:latin typeface="Trebuchet MS"/>
                <a:cs typeface="Trebuchet MS"/>
              </a:rPr>
              <a:t>dēļ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200047" y="6457827"/>
            <a:ext cx="1518920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50" spc="385" dirty="0">
                <a:solidFill>
                  <a:srgbClr val="DB5356"/>
                </a:solidFill>
                <a:latin typeface="Trebuchet MS"/>
                <a:cs typeface="Trebuchet MS"/>
              </a:rPr>
              <a:t>~20%</a:t>
            </a:r>
            <a:endParaRPr sz="465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489773" y="711224"/>
            <a:ext cx="8299450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945" marR="5080" indent="-309880">
              <a:lnSpc>
                <a:spcPct val="125000"/>
              </a:lnSpc>
              <a:spcBef>
                <a:spcPts val="100"/>
              </a:spcBef>
            </a:pPr>
            <a:r>
              <a:rPr sz="4500" spc="65" dirty="0">
                <a:solidFill>
                  <a:srgbClr val="294E66"/>
                </a:solidFill>
                <a:latin typeface="Trebuchet MS"/>
                <a:cs typeface="Trebuchet MS"/>
              </a:rPr>
              <a:t>Noziegumi</a:t>
            </a:r>
            <a:r>
              <a:rPr sz="4500" spc="-20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4500" spc="-180" dirty="0">
                <a:solidFill>
                  <a:srgbClr val="294E66"/>
                </a:solidFill>
                <a:latin typeface="Trebuchet MS"/>
                <a:cs typeface="Trebuchet MS"/>
              </a:rPr>
              <a:t>Latvijā,</a:t>
            </a:r>
            <a:r>
              <a:rPr sz="4500" spc="-20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4500" spc="215" dirty="0">
                <a:solidFill>
                  <a:srgbClr val="294E66"/>
                </a:solidFill>
                <a:latin typeface="Trebuchet MS"/>
                <a:cs typeface="Trebuchet MS"/>
              </a:rPr>
              <a:t>kas</a:t>
            </a:r>
            <a:r>
              <a:rPr sz="4500" spc="-20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4500" dirty="0">
                <a:solidFill>
                  <a:srgbClr val="294E66"/>
                </a:solidFill>
                <a:latin typeface="Trebuchet MS"/>
                <a:cs typeface="Trebuchet MS"/>
              </a:rPr>
              <a:t>saistīti</a:t>
            </a:r>
            <a:r>
              <a:rPr sz="4500" spc="-2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4500" spc="-25" dirty="0">
                <a:solidFill>
                  <a:srgbClr val="294E66"/>
                </a:solidFill>
                <a:latin typeface="Trebuchet MS"/>
                <a:cs typeface="Trebuchet MS"/>
              </a:rPr>
              <a:t>ar </a:t>
            </a:r>
            <a:r>
              <a:rPr sz="4500" spc="-10" dirty="0">
                <a:solidFill>
                  <a:srgbClr val="294E66"/>
                </a:solidFill>
                <a:latin typeface="Trebuchet MS"/>
                <a:cs typeface="Trebuchet MS"/>
              </a:rPr>
              <a:t>Krievijas</a:t>
            </a:r>
            <a:r>
              <a:rPr sz="4500" spc="-25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4500" dirty="0">
                <a:solidFill>
                  <a:srgbClr val="294E66"/>
                </a:solidFill>
                <a:latin typeface="Trebuchet MS"/>
                <a:cs typeface="Trebuchet MS"/>
              </a:rPr>
              <a:t>īstenoto</a:t>
            </a:r>
            <a:r>
              <a:rPr sz="4500" spc="-2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4500" dirty="0">
                <a:solidFill>
                  <a:srgbClr val="294E66"/>
                </a:solidFill>
                <a:latin typeface="Trebuchet MS"/>
                <a:cs typeface="Trebuchet MS"/>
              </a:rPr>
              <a:t>karu</a:t>
            </a:r>
            <a:r>
              <a:rPr sz="4500" spc="-25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4500" spc="-10" dirty="0">
                <a:solidFill>
                  <a:srgbClr val="294E66"/>
                </a:solidFill>
                <a:latin typeface="Trebuchet MS"/>
                <a:cs typeface="Trebuchet MS"/>
              </a:rPr>
              <a:t>Ukrainā</a:t>
            </a:r>
            <a:endParaRPr sz="4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7975" y="2542688"/>
            <a:ext cx="6124575" cy="5232400"/>
          </a:xfrm>
          <a:custGeom>
            <a:avLst/>
            <a:gdLst/>
            <a:ahLst/>
            <a:cxnLst/>
            <a:rect l="l" t="t" r="r" b="b"/>
            <a:pathLst>
              <a:path w="6124575" h="5232400">
                <a:moveTo>
                  <a:pt x="2973289" y="990599"/>
                </a:moveTo>
                <a:lnTo>
                  <a:pt x="2806777" y="990599"/>
                </a:lnTo>
                <a:lnTo>
                  <a:pt x="1817658" y="88899"/>
                </a:lnTo>
                <a:lnTo>
                  <a:pt x="1804871" y="63499"/>
                </a:lnTo>
                <a:lnTo>
                  <a:pt x="1800912" y="50799"/>
                </a:lnTo>
                <a:lnTo>
                  <a:pt x="1805708" y="25399"/>
                </a:lnTo>
                <a:lnTo>
                  <a:pt x="1819190" y="12699"/>
                </a:lnTo>
                <a:lnTo>
                  <a:pt x="1839190" y="0"/>
                </a:lnTo>
                <a:lnTo>
                  <a:pt x="1884215" y="0"/>
                </a:lnTo>
                <a:lnTo>
                  <a:pt x="1903785" y="12699"/>
                </a:lnTo>
                <a:lnTo>
                  <a:pt x="2973289" y="990599"/>
                </a:lnTo>
                <a:close/>
              </a:path>
              <a:path w="6124575" h="5232400">
                <a:moveTo>
                  <a:pt x="3317796" y="990599"/>
                </a:moveTo>
                <a:lnTo>
                  <a:pt x="3151668" y="990599"/>
                </a:lnTo>
                <a:lnTo>
                  <a:pt x="4221171" y="12699"/>
                </a:lnTo>
                <a:lnTo>
                  <a:pt x="4240741" y="0"/>
                </a:lnTo>
                <a:lnTo>
                  <a:pt x="4285766" y="0"/>
                </a:lnTo>
                <a:lnTo>
                  <a:pt x="4305767" y="12699"/>
                </a:lnTo>
                <a:lnTo>
                  <a:pt x="4319248" y="25399"/>
                </a:lnTo>
                <a:lnTo>
                  <a:pt x="4324045" y="50799"/>
                </a:lnTo>
                <a:lnTo>
                  <a:pt x="4320085" y="63499"/>
                </a:lnTo>
                <a:lnTo>
                  <a:pt x="4307298" y="88899"/>
                </a:lnTo>
                <a:lnTo>
                  <a:pt x="3317796" y="990599"/>
                </a:lnTo>
                <a:close/>
              </a:path>
              <a:path w="6124575" h="5232400">
                <a:moveTo>
                  <a:pt x="5697826" y="1003299"/>
                </a:moveTo>
                <a:lnTo>
                  <a:pt x="426781" y="1003299"/>
                </a:lnTo>
                <a:lnTo>
                  <a:pt x="478865" y="990599"/>
                </a:lnTo>
                <a:lnTo>
                  <a:pt x="5645709" y="990599"/>
                </a:lnTo>
                <a:lnTo>
                  <a:pt x="5697826" y="1003299"/>
                </a:lnTo>
                <a:close/>
              </a:path>
              <a:path w="6124575" h="5232400">
                <a:moveTo>
                  <a:pt x="5697601" y="4673599"/>
                </a:moveTo>
                <a:lnTo>
                  <a:pt x="426748" y="4673599"/>
                </a:lnTo>
                <a:lnTo>
                  <a:pt x="327640" y="4648199"/>
                </a:lnTo>
                <a:lnTo>
                  <a:pt x="281237" y="4635499"/>
                </a:lnTo>
                <a:lnTo>
                  <a:pt x="237327" y="4610099"/>
                </a:lnTo>
                <a:lnTo>
                  <a:pt x="196203" y="4584699"/>
                </a:lnTo>
                <a:lnTo>
                  <a:pt x="158161" y="4559299"/>
                </a:lnTo>
                <a:lnTo>
                  <a:pt x="123492" y="4533899"/>
                </a:lnTo>
                <a:lnTo>
                  <a:pt x="92493" y="4495799"/>
                </a:lnTo>
                <a:lnTo>
                  <a:pt x="65456" y="4457699"/>
                </a:lnTo>
                <a:lnTo>
                  <a:pt x="42676" y="4419599"/>
                </a:lnTo>
                <a:lnTo>
                  <a:pt x="24446" y="4381499"/>
                </a:lnTo>
                <a:lnTo>
                  <a:pt x="11060" y="4330699"/>
                </a:lnTo>
                <a:lnTo>
                  <a:pt x="2814" y="4292599"/>
                </a:lnTo>
                <a:lnTo>
                  <a:pt x="0" y="4241799"/>
                </a:lnTo>
                <a:lnTo>
                  <a:pt x="0" y="1422399"/>
                </a:lnTo>
                <a:lnTo>
                  <a:pt x="2816" y="1371599"/>
                </a:lnTo>
                <a:lnTo>
                  <a:pt x="11069" y="1333499"/>
                </a:lnTo>
                <a:lnTo>
                  <a:pt x="24464" y="1282699"/>
                </a:lnTo>
                <a:lnTo>
                  <a:pt x="42705" y="1244599"/>
                </a:lnTo>
                <a:lnTo>
                  <a:pt x="65498" y="1206499"/>
                </a:lnTo>
                <a:lnTo>
                  <a:pt x="92548" y="1168399"/>
                </a:lnTo>
                <a:lnTo>
                  <a:pt x="123559" y="1142999"/>
                </a:lnTo>
                <a:lnTo>
                  <a:pt x="158237" y="1104899"/>
                </a:lnTo>
                <a:lnTo>
                  <a:pt x="196286" y="1079499"/>
                </a:lnTo>
                <a:lnTo>
                  <a:pt x="237412" y="1054099"/>
                </a:lnTo>
                <a:lnTo>
                  <a:pt x="281319" y="1028699"/>
                </a:lnTo>
                <a:lnTo>
                  <a:pt x="327713" y="1015999"/>
                </a:lnTo>
                <a:lnTo>
                  <a:pt x="376299" y="1003299"/>
                </a:lnTo>
                <a:lnTo>
                  <a:pt x="5748332" y="1003299"/>
                </a:lnTo>
                <a:lnTo>
                  <a:pt x="5796932" y="1015999"/>
                </a:lnTo>
                <a:lnTo>
                  <a:pt x="5843333" y="1028699"/>
                </a:lnTo>
                <a:lnTo>
                  <a:pt x="5887240" y="1054099"/>
                </a:lnTo>
                <a:lnTo>
                  <a:pt x="5928358" y="1079499"/>
                </a:lnTo>
                <a:lnTo>
                  <a:pt x="5966394" y="1104899"/>
                </a:lnTo>
                <a:lnTo>
                  <a:pt x="430187" y="1104899"/>
                </a:lnTo>
                <a:lnTo>
                  <a:pt x="383486" y="1117599"/>
                </a:lnTo>
                <a:lnTo>
                  <a:pt x="339193" y="1130299"/>
                </a:lnTo>
                <a:lnTo>
                  <a:pt x="297736" y="1142999"/>
                </a:lnTo>
                <a:lnTo>
                  <a:pt x="259546" y="1168399"/>
                </a:lnTo>
                <a:lnTo>
                  <a:pt x="225054" y="1193799"/>
                </a:lnTo>
                <a:lnTo>
                  <a:pt x="194688" y="1231899"/>
                </a:lnTo>
                <a:lnTo>
                  <a:pt x="168879" y="1257299"/>
                </a:lnTo>
                <a:lnTo>
                  <a:pt x="148057" y="1295399"/>
                </a:lnTo>
                <a:lnTo>
                  <a:pt x="132652" y="1333499"/>
                </a:lnTo>
                <a:lnTo>
                  <a:pt x="123093" y="1384299"/>
                </a:lnTo>
                <a:lnTo>
                  <a:pt x="119811" y="1422399"/>
                </a:lnTo>
                <a:lnTo>
                  <a:pt x="119811" y="4241799"/>
                </a:lnTo>
                <a:lnTo>
                  <a:pt x="123093" y="4292599"/>
                </a:lnTo>
                <a:lnTo>
                  <a:pt x="132652" y="4330699"/>
                </a:lnTo>
                <a:lnTo>
                  <a:pt x="148057" y="4368799"/>
                </a:lnTo>
                <a:lnTo>
                  <a:pt x="168879" y="4406899"/>
                </a:lnTo>
                <a:lnTo>
                  <a:pt x="194688" y="4444999"/>
                </a:lnTo>
                <a:lnTo>
                  <a:pt x="225054" y="4470399"/>
                </a:lnTo>
                <a:lnTo>
                  <a:pt x="259546" y="4495799"/>
                </a:lnTo>
                <a:lnTo>
                  <a:pt x="297736" y="4521199"/>
                </a:lnTo>
                <a:lnTo>
                  <a:pt x="339193" y="4533899"/>
                </a:lnTo>
                <a:lnTo>
                  <a:pt x="383486" y="4546599"/>
                </a:lnTo>
                <a:lnTo>
                  <a:pt x="430187" y="4559299"/>
                </a:lnTo>
                <a:lnTo>
                  <a:pt x="5966145" y="4559299"/>
                </a:lnTo>
                <a:lnTo>
                  <a:pt x="5928096" y="4584699"/>
                </a:lnTo>
                <a:lnTo>
                  <a:pt x="5886970" y="4610099"/>
                </a:lnTo>
                <a:lnTo>
                  <a:pt x="5843063" y="4635499"/>
                </a:lnTo>
                <a:lnTo>
                  <a:pt x="5796669" y="4648199"/>
                </a:lnTo>
                <a:lnTo>
                  <a:pt x="5697601" y="4673599"/>
                </a:lnTo>
                <a:close/>
              </a:path>
              <a:path w="6124575" h="5232400">
                <a:moveTo>
                  <a:pt x="5966145" y="4559299"/>
                </a:moveTo>
                <a:lnTo>
                  <a:pt x="5694578" y="4559299"/>
                </a:lnTo>
                <a:lnTo>
                  <a:pt x="5741279" y="4546599"/>
                </a:lnTo>
                <a:lnTo>
                  <a:pt x="5785573" y="4533899"/>
                </a:lnTo>
                <a:lnTo>
                  <a:pt x="5827029" y="4521199"/>
                </a:lnTo>
                <a:lnTo>
                  <a:pt x="5865219" y="4495799"/>
                </a:lnTo>
                <a:lnTo>
                  <a:pt x="5899712" y="4470399"/>
                </a:lnTo>
                <a:lnTo>
                  <a:pt x="5930077" y="4444999"/>
                </a:lnTo>
                <a:lnTo>
                  <a:pt x="5955886" y="4406899"/>
                </a:lnTo>
                <a:lnTo>
                  <a:pt x="5976708" y="4368799"/>
                </a:lnTo>
                <a:lnTo>
                  <a:pt x="5992114" y="4330699"/>
                </a:lnTo>
                <a:lnTo>
                  <a:pt x="6001672" y="4292599"/>
                </a:lnTo>
                <a:lnTo>
                  <a:pt x="6004954" y="4241799"/>
                </a:lnTo>
                <a:lnTo>
                  <a:pt x="6004954" y="1422399"/>
                </a:lnTo>
                <a:lnTo>
                  <a:pt x="6001672" y="1384299"/>
                </a:lnTo>
                <a:lnTo>
                  <a:pt x="5992114" y="1333499"/>
                </a:lnTo>
                <a:lnTo>
                  <a:pt x="5976708" y="1295399"/>
                </a:lnTo>
                <a:lnTo>
                  <a:pt x="5955886" y="1257299"/>
                </a:lnTo>
                <a:lnTo>
                  <a:pt x="5930077" y="1231899"/>
                </a:lnTo>
                <a:lnTo>
                  <a:pt x="5899712" y="1193799"/>
                </a:lnTo>
                <a:lnTo>
                  <a:pt x="5865219" y="1168399"/>
                </a:lnTo>
                <a:lnTo>
                  <a:pt x="5827029" y="1142999"/>
                </a:lnTo>
                <a:lnTo>
                  <a:pt x="5785573" y="1130299"/>
                </a:lnTo>
                <a:lnTo>
                  <a:pt x="5741279" y="1117599"/>
                </a:lnTo>
                <a:lnTo>
                  <a:pt x="5694578" y="1104899"/>
                </a:lnTo>
                <a:lnTo>
                  <a:pt x="5966394" y="1104899"/>
                </a:lnTo>
                <a:lnTo>
                  <a:pt x="6001052" y="1142999"/>
                </a:lnTo>
                <a:lnTo>
                  <a:pt x="6032039" y="1168399"/>
                </a:lnTo>
                <a:lnTo>
                  <a:pt x="6059061" y="1206499"/>
                </a:lnTo>
                <a:lnTo>
                  <a:pt x="6081823" y="1244599"/>
                </a:lnTo>
                <a:lnTo>
                  <a:pt x="6100030" y="1282699"/>
                </a:lnTo>
                <a:lnTo>
                  <a:pt x="6113388" y="1333499"/>
                </a:lnTo>
                <a:lnTo>
                  <a:pt x="6121604" y="1371599"/>
                </a:lnTo>
                <a:lnTo>
                  <a:pt x="6124382" y="1422399"/>
                </a:lnTo>
                <a:lnTo>
                  <a:pt x="6124382" y="4241799"/>
                </a:lnTo>
                <a:lnTo>
                  <a:pt x="6121566" y="4292599"/>
                </a:lnTo>
                <a:lnTo>
                  <a:pt x="6113312" y="4330699"/>
                </a:lnTo>
                <a:lnTo>
                  <a:pt x="6099918" y="4381499"/>
                </a:lnTo>
                <a:lnTo>
                  <a:pt x="6081676" y="4419599"/>
                </a:lnTo>
                <a:lnTo>
                  <a:pt x="6058883" y="4457699"/>
                </a:lnTo>
                <a:lnTo>
                  <a:pt x="6031834" y="4495799"/>
                </a:lnTo>
                <a:lnTo>
                  <a:pt x="6000823" y="4533899"/>
                </a:lnTo>
                <a:lnTo>
                  <a:pt x="5966145" y="4559299"/>
                </a:lnTo>
                <a:close/>
              </a:path>
              <a:path w="6124575" h="5232400">
                <a:moveTo>
                  <a:pt x="4200295" y="1257299"/>
                </a:moveTo>
                <a:lnTo>
                  <a:pt x="1046551" y="1257299"/>
                </a:lnTo>
                <a:lnTo>
                  <a:pt x="1095835" y="1244599"/>
                </a:lnTo>
                <a:lnTo>
                  <a:pt x="4151011" y="1244599"/>
                </a:lnTo>
                <a:lnTo>
                  <a:pt x="4200295" y="1257299"/>
                </a:lnTo>
                <a:close/>
              </a:path>
              <a:path w="6124575" h="5232400">
                <a:moveTo>
                  <a:pt x="4200295" y="4419599"/>
                </a:moveTo>
                <a:lnTo>
                  <a:pt x="1046551" y="4419599"/>
                </a:lnTo>
                <a:lnTo>
                  <a:pt x="950993" y="4394199"/>
                </a:lnTo>
                <a:lnTo>
                  <a:pt x="860037" y="4368799"/>
                </a:lnTo>
                <a:lnTo>
                  <a:pt x="816506" y="4343399"/>
                </a:lnTo>
                <a:lnTo>
                  <a:pt x="774390" y="4317999"/>
                </a:lnTo>
                <a:lnTo>
                  <a:pt x="733778" y="4305299"/>
                </a:lnTo>
                <a:lnTo>
                  <a:pt x="694758" y="4279899"/>
                </a:lnTo>
                <a:lnTo>
                  <a:pt x="657418" y="4254499"/>
                </a:lnTo>
                <a:lnTo>
                  <a:pt x="621848" y="4216399"/>
                </a:lnTo>
                <a:lnTo>
                  <a:pt x="588134" y="4190999"/>
                </a:lnTo>
                <a:lnTo>
                  <a:pt x="556367" y="4165599"/>
                </a:lnTo>
                <a:lnTo>
                  <a:pt x="526633" y="4127499"/>
                </a:lnTo>
                <a:lnTo>
                  <a:pt x="499021" y="4089399"/>
                </a:lnTo>
                <a:lnTo>
                  <a:pt x="473619" y="4051299"/>
                </a:lnTo>
                <a:lnTo>
                  <a:pt x="450517" y="4013199"/>
                </a:lnTo>
                <a:lnTo>
                  <a:pt x="429801" y="3975099"/>
                </a:lnTo>
                <a:lnTo>
                  <a:pt x="411561" y="3936999"/>
                </a:lnTo>
                <a:lnTo>
                  <a:pt x="395885" y="3898899"/>
                </a:lnTo>
                <a:lnTo>
                  <a:pt x="382861" y="3860799"/>
                </a:lnTo>
                <a:lnTo>
                  <a:pt x="372577" y="3809999"/>
                </a:lnTo>
                <a:lnTo>
                  <a:pt x="365123" y="3771899"/>
                </a:lnTo>
                <a:lnTo>
                  <a:pt x="360585" y="3721099"/>
                </a:lnTo>
                <a:lnTo>
                  <a:pt x="359053" y="3682999"/>
                </a:lnTo>
                <a:lnTo>
                  <a:pt x="359053" y="1981199"/>
                </a:lnTo>
                <a:lnTo>
                  <a:pt x="360585" y="1943099"/>
                </a:lnTo>
                <a:lnTo>
                  <a:pt x="365123" y="1892299"/>
                </a:lnTo>
                <a:lnTo>
                  <a:pt x="372577" y="1854199"/>
                </a:lnTo>
                <a:lnTo>
                  <a:pt x="382861" y="1803399"/>
                </a:lnTo>
                <a:lnTo>
                  <a:pt x="395885" y="1765299"/>
                </a:lnTo>
                <a:lnTo>
                  <a:pt x="411561" y="1727199"/>
                </a:lnTo>
                <a:lnTo>
                  <a:pt x="429801" y="1689099"/>
                </a:lnTo>
                <a:lnTo>
                  <a:pt x="450517" y="1650999"/>
                </a:lnTo>
                <a:lnTo>
                  <a:pt x="473619" y="1612899"/>
                </a:lnTo>
                <a:lnTo>
                  <a:pt x="499021" y="1574799"/>
                </a:lnTo>
                <a:lnTo>
                  <a:pt x="526633" y="1536699"/>
                </a:lnTo>
                <a:lnTo>
                  <a:pt x="556367" y="1511299"/>
                </a:lnTo>
                <a:lnTo>
                  <a:pt x="588134" y="1473199"/>
                </a:lnTo>
                <a:lnTo>
                  <a:pt x="621848" y="1447799"/>
                </a:lnTo>
                <a:lnTo>
                  <a:pt x="657418" y="1422399"/>
                </a:lnTo>
                <a:lnTo>
                  <a:pt x="694758" y="1384299"/>
                </a:lnTo>
                <a:lnTo>
                  <a:pt x="733778" y="1371599"/>
                </a:lnTo>
                <a:lnTo>
                  <a:pt x="774390" y="1346199"/>
                </a:lnTo>
                <a:lnTo>
                  <a:pt x="816506" y="1320799"/>
                </a:lnTo>
                <a:lnTo>
                  <a:pt x="860037" y="1308099"/>
                </a:lnTo>
                <a:lnTo>
                  <a:pt x="904895" y="1282699"/>
                </a:lnTo>
                <a:lnTo>
                  <a:pt x="998241" y="1257299"/>
                </a:lnTo>
                <a:lnTo>
                  <a:pt x="4248605" y="1257299"/>
                </a:lnTo>
                <a:lnTo>
                  <a:pt x="4341950" y="1282699"/>
                </a:lnTo>
                <a:lnTo>
                  <a:pt x="4386809" y="1308099"/>
                </a:lnTo>
                <a:lnTo>
                  <a:pt x="4430340" y="1320799"/>
                </a:lnTo>
                <a:lnTo>
                  <a:pt x="4472456" y="1346199"/>
                </a:lnTo>
                <a:lnTo>
                  <a:pt x="1145759" y="1346199"/>
                </a:lnTo>
                <a:lnTo>
                  <a:pt x="1095508" y="1358899"/>
                </a:lnTo>
                <a:lnTo>
                  <a:pt x="1046339" y="1358899"/>
                </a:lnTo>
                <a:lnTo>
                  <a:pt x="951740" y="1384299"/>
                </a:lnTo>
                <a:lnTo>
                  <a:pt x="906554" y="1396999"/>
                </a:lnTo>
                <a:lnTo>
                  <a:pt x="862941" y="1422399"/>
                </a:lnTo>
                <a:lnTo>
                  <a:pt x="821022" y="1447799"/>
                </a:lnTo>
                <a:lnTo>
                  <a:pt x="780921" y="1460499"/>
                </a:lnTo>
                <a:lnTo>
                  <a:pt x="742759" y="1485899"/>
                </a:lnTo>
                <a:lnTo>
                  <a:pt x="706659" y="1523999"/>
                </a:lnTo>
                <a:lnTo>
                  <a:pt x="672744" y="1549399"/>
                </a:lnTo>
                <a:lnTo>
                  <a:pt x="641136" y="1587499"/>
                </a:lnTo>
                <a:lnTo>
                  <a:pt x="611957" y="1612899"/>
                </a:lnTo>
                <a:lnTo>
                  <a:pt x="585330" y="1650999"/>
                </a:lnTo>
                <a:lnTo>
                  <a:pt x="561377" y="1689099"/>
                </a:lnTo>
                <a:lnTo>
                  <a:pt x="540220" y="1727199"/>
                </a:lnTo>
                <a:lnTo>
                  <a:pt x="521983" y="1765299"/>
                </a:lnTo>
                <a:lnTo>
                  <a:pt x="506787" y="1816099"/>
                </a:lnTo>
                <a:lnTo>
                  <a:pt x="494755" y="1854199"/>
                </a:lnTo>
                <a:lnTo>
                  <a:pt x="486008" y="1892299"/>
                </a:lnTo>
                <a:lnTo>
                  <a:pt x="480671" y="1943099"/>
                </a:lnTo>
                <a:lnTo>
                  <a:pt x="478865" y="1981199"/>
                </a:lnTo>
                <a:lnTo>
                  <a:pt x="478865" y="3682999"/>
                </a:lnTo>
                <a:lnTo>
                  <a:pt x="480671" y="3721099"/>
                </a:lnTo>
                <a:lnTo>
                  <a:pt x="486008" y="3771899"/>
                </a:lnTo>
                <a:lnTo>
                  <a:pt x="494755" y="3809999"/>
                </a:lnTo>
                <a:lnTo>
                  <a:pt x="506787" y="3860799"/>
                </a:lnTo>
                <a:lnTo>
                  <a:pt x="521983" y="3898899"/>
                </a:lnTo>
                <a:lnTo>
                  <a:pt x="540220" y="3936999"/>
                </a:lnTo>
                <a:lnTo>
                  <a:pt x="561377" y="3975099"/>
                </a:lnTo>
                <a:lnTo>
                  <a:pt x="585330" y="4013199"/>
                </a:lnTo>
                <a:lnTo>
                  <a:pt x="611957" y="4051299"/>
                </a:lnTo>
                <a:lnTo>
                  <a:pt x="641136" y="4089399"/>
                </a:lnTo>
                <a:lnTo>
                  <a:pt x="672744" y="4114799"/>
                </a:lnTo>
                <a:lnTo>
                  <a:pt x="706659" y="4140199"/>
                </a:lnTo>
                <a:lnTo>
                  <a:pt x="742759" y="4178299"/>
                </a:lnTo>
                <a:lnTo>
                  <a:pt x="780921" y="4203699"/>
                </a:lnTo>
                <a:lnTo>
                  <a:pt x="821022" y="4229099"/>
                </a:lnTo>
                <a:lnTo>
                  <a:pt x="862941" y="4241799"/>
                </a:lnTo>
                <a:lnTo>
                  <a:pt x="906554" y="4267199"/>
                </a:lnTo>
                <a:lnTo>
                  <a:pt x="998376" y="4292599"/>
                </a:lnTo>
                <a:lnTo>
                  <a:pt x="1095508" y="4317999"/>
                </a:lnTo>
                <a:lnTo>
                  <a:pt x="4472456" y="4317999"/>
                </a:lnTo>
                <a:lnTo>
                  <a:pt x="4430340" y="4343399"/>
                </a:lnTo>
                <a:lnTo>
                  <a:pt x="4386809" y="4368799"/>
                </a:lnTo>
                <a:lnTo>
                  <a:pt x="4295853" y="4394199"/>
                </a:lnTo>
                <a:lnTo>
                  <a:pt x="4200295" y="4419599"/>
                </a:lnTo>
                <a:close/>
              </a:path>
              <a:path w="6124575" h="5232400">
                <a:moveTo>
                  <a:pt x="4472456" y="4317999"/>
                </a:moveTo>
                <a:lnTo>
                  <a:pt x="4151338" y="4317999"/>
                </a:lnTo>
                <a:lnTo>
                  <a:pt x="4248470" y="4292599"/>
                </a:lnTo>
                <a:lnTo>
                  <a:pt x="4340292" y="4267199"/>
                </a:lnTo>
                <a:lnTo>
                  <a:pt x="4383905" y="4241799"/>
                </a:lnTo>
                <a:lnTo>
                  <a:pt x="4425824" y="4229099"/>
                </a:lnTo>
                <a:lnTo>
                  <a:pt x="4465925" y="4203699"/>
                </a:lnTo>
                <a:lnTo>
                  <a:pt x="4504087" y="4178299"/>
                </a:lnTo>
                <a:lnTo>
                  <a:pt x="4540187" y="4140199"/>
                </a:lnTo>
                <a:lnTo>
                  <a:pt x="4574102" y="4114799"/>
                </a:lnTo>
                <a:lnTo>
                  <a:pt x="4605710" y="4089399"/>
                </a:lnTo>
                <a:lnTo>
                  <a:pt x="4634889" y="4051299"/>
                </a:lnTo>
                <a:lnTo>
                  <a:pt x="4661516" y="4013199"/>
                </a:lnTo>
                <a:lnTo>
                  <a:pt x="4685469" y="3975099"/>
                </a:lnTo>
                <a:lnTo>
                  <a:pt x="4706626" y="3936999"/>
                </a:lnTo>
                <a:lnTo>
                  <a:pt x="4724863" y="3898899"/>
                </a:lnTo>
                <a:lnTo>
                  <a:pt x="4740059" y="3860799"/>
                </a:lnTo>
                <a:lnTo>
                  <a:pt x="4752091" y="3809999"/>
                </a:lnTo>
                <a:lnTo>
                  <a:pt x="4760837" y="3771899"/>
                </a:lnTo>
                <a:lnTo>
                  <a:pt x="4766175" y="3721099"/>
                </a:lnTo>
                <a:lnTo>
                  <a:pt x="4767981" y="3682999"/>
                </a:lnTo>
                <a:lnTo>
                  <a:pt x="4767981" y="1981199"/>
                </a:lnTo>
                <a:lnTo>
                  <a:pt x="4766174" y="1943099"/>
                </a:lnTo>
                <a:lnTo>
                  <a:pt x="4760837" y="1892299"/>
                </a:lnTo>
                <a:lnTo>
                  <a:pt x="4752091" y="1854199"/>
                </a:lnTo>
                <a:lnTo>
                  <a:pt x="4740059" y="1816099"/>
                </a:lnTo>
                <a:lnTo>
                  <a:pt x="4724863" y="1765299"/>
                </a:lnTo>
                <a:lnTo>
                  <a:pt x="4706625" y="1727199"/>
                </a:lnTo>
                <a:lnTo>
                  <a:pt x="4685469" y="1689099"/>
                </a:lnTo>
                <a:lnTo>
                  <a:pt x="4661516" y="1650999"/>
                </a:lnTo>
                <a:lnTo>
                  <a:pt x="4634889" y="1612899"/>
                </a:lnTo>
                <a:lnTo>
                  <a:pt x="4605710" y="1587499"/>
                </a:lnTo>
                <a:lnTo>
                  <a:pt x="4574102" y="1549399"/>
                </a:lnTo>
                <a:lnTo>
                  <a:pt x="4540186" y="1523999"/>
                </a:lnTo>
                <a:lnTo>
                  <a:pt x="4504087" y="1485899"/>
                </a:lnTo>
                <a:lnTo>
                  <a:pt x="4465925" y="1460499"/>
                </a:lnTo>
                <a:lnTo>
                  <a:pt x="4425824" y="1447799"/>
                </a:lnTo>
                <a:lnTo>
                  <a:pt x="4383905" y="1422399"/>
                </a:lnTo>
                <a:lnTo>
                  <a:pt x="4340292" y="1396999"/>
                </a:lnTo>
                <a:lnTo>
                  <a:pt x="4295106" y="1384299"/>
                </a:lnTo>
                <a:lnTo>
                  <a:pt x="4200506" y="1358899"/>
                </a:lnTo>
                <a:lnTo>
                  <a:pt x="4151338" y="1358899"/>
                </a:lnTo>
                <a:lnTo>
                  <a:pt x="4101086" y="1346199"/>
                </a:lnTo>
                <a:lnTo>
                  <a:pt x="4472456" y="1346199"/>
                </a:lnTo>
                <a:lnTo>
                  <a:pt x="4513068" y="1371599"/>
                </a:lnTo>
                <a:lnTo>
                  <a:pt x="4552088" y="1384299"/>
                </a:lnTo>
                <a:lnTo>
                  <a:pt x="4589427" y="1422399"/>
                </a:lnTo>
                <a:lnTo>
                  <a:pt x="4624998" y="1447799"/>
                </a:lnTo>
                <a:lnTo>
                  <a:pt x="4658711" y="1473199"/>
                </a:lnTo>
                <a:lnTo>
                  <a:pt x="4690479" y="1511299"/>
                </a:lnTo>
                <a:lnTo>
                  <a:pt x="4720213" y="1536699"/>
                </a:lnTo>
                <a:lnTo>
                  <a:pt x="4747825" y="1574799"/>
                </a:lnTo>
                <a:lnTo>
                  <a:pt x="4773227" y="1612899"/>
                </a:lnTo>
                <a:lnTo>
                  <a:pt x="4796329" y="1650999"/>
                </a:lnTo>
                <a:lnTo>
                  <a:pt x="4817045" y="1689099"/>
                </a:lnTo>
                <a:lnTo>
                  <a:pt x="4835285" y="1727199"/>
                </a:lnTo>
                <a:lnTo>
                  <a:pt x="4850961" y="1765299"/>
                </a:lnTo>
                <a:lnTo>
                  <a:pt x="4863985" y="1803399"/>
                </a:lnTo>
                <a:lnTo>
                  <a:pt x="4874268" y="1854199"/>
                </a:lnTo>
                <a:lnTo>
                  <a:pt x="4881723" y="1892299"/>
                </a:lnTo>
                <a:lnTo>
                  <a:pt x="4886261" y="1943099"/>
                </a:lnTo>
                <a:lnTo>
                  <a:pt x="4887793" y="1981199"/>
                </a:lnTo>
                <a:lnTo>
                  <a:pt x="4887793" y="3682999"/>
                </a:lnTo>
                <a:lnTo>
                  <a:pt x="4886261" y="3721099"/>
                </a:lnTo>
                <a:lnTo>
                  <a:pt x="4881723" y="3771899"/>
                </a:lnTo>
                <a:lnTo>
                  <a:pt x="4874268" y="3809999"/>
                </a:lnTo>
                <a:lnTo>
                  <a:pt x="4863985" y="3860799"/>
                </a:lnTo>
                <a:lnTo>
                  <a:pt x="4850961" y="3898899"/>
                </a:lnTo>
                <a:lnTo>
                  <a:pt x="4835285" y="3936999"/>
                </a:lnTo>
                <a:lnTo>
                  <a:pt x="4817045" y="3975099"/>
                </a:lnTo>
                <a:lnTo>
                  <a:pt x="4796329" y="4013199"/>
                </a:lnTo>
                <a:lnTo>
                  <a:pt x="4773227" y="4051299"/>
                </a:lnTo>
                <a:lnTo>
                  <a:pt x="4747825" y="4089399"/>
                </a:lnTo>
                <a:lnTo>
                  <a:pt x="4720213" y="4127499"/>
                </a:lnTo>
                <a:lnTo>
                  <a:pt x="4690479" y="4165599"/>
                </a:lnTo>
                <a:lnTo>
                  <a:pt x="4658711" y="4190999"/>
                </a:lnTo>
                <a:lnTo>
                  <a:pt x="4624998" y="4216399"/>
                </a:lnTo>
                <a:lnTo>
                  <a:pt x="4589427" y="4254499"/>
                </a:lnTo>
                <a:lnTo>
                  <a:pt x="4552088" y="4279899"/>
                </a:lnTo>
                <a:lnTo>
                  <a:pt x="4513068" y="4305299"/>
                </a:lnTo>
                <a:lnTo>
                  <a:pt x="4472456" y="4317999"/>
                </a:lnTo>
                <a:close/>
              </a:path>
              <a:path w="6124575" h="5232400">
                <a:moveTo>
                  <a:pt x="5474935" y="2171699"/>
                </a:moveTo>
                <a:lnTo>
                  <a:pt x="5377810" y="2171699"/>
                </a:lnTo>
                <a:lnTo>
                  <a:pt x="5331431" y="2158999"/>
                </a:lnTo>
                <a:lnTo>
                  <a:pt x="5287752" y="2146299"/>
                </a:lnTo>
                <a:lnTo>
                  <a:pt x="5247285" y="2133599"/>
                </a:lnTo>
                <a:lnTo>
                  <a:pt x="5210546" y="2108199"/>
                </a:lnTo>
                <a:lnTo>
                  <a:pt x="5178048" y="2070099"/>
                </a:lnTo>
                <a:lnTo>
                  <a:pt x="5150306" y="2044699"/>
                </a:lnTo>
                <a:lnTo>
                  <a:pt x="5127833" y="2006599"/>
                </a:lnTo>
                <a:lnTo>
                  <a:pt x="5111145" y="1968499"/>
                </a:lnTo>
                <a:lnTo>
                  <a:pt x="5100755" y="1930399"/>
                </a:lnTo>
                <a:lnTo>
                  <a:pt x="5097177" y="1879599"/>
                </a:lnTo>
                <a:lnTo>
                  <a:pt x="5100755" y="1841499"/>
                </a:lnTo>
                <a:lnTo>
                  <a:pt x="5111145" y="1803399"/>
                </a:lnTo>
                <a:lnTo>
                  <a:pt x="5127833" y="1765299"/>
                </a:lnTo>
                <a:lnTo>
                  <a:pt x="5150306" y="1727199"/>
                </a:lnTo>
                <a:lnTo>
                  <a:pt x="5178048" y="1689099"/>
                </a:lnTo>
                <a:lnTo>
                  <a:pt x="5210546" y="1663699"/>
                </a:lnTo>
                <a:lnTo>
                  <a:pt x="5247285" y="1638299"/>
                </a:lnTo>
                <a:lnTo>
                  <a:pt x="5287752" y="1612899"/>
                </a:lnTo>
                <a:lnTo>
                  <a:pt x="5331431" y="1600199"/>
                </a:lnTo>
                <a:lnTo>
                  <a:pt x="5377810" y="1587499"/>
                </a:lnTo>
                <a:lnTo>
                  <a:pt x="5474935" y="1587499"/>
                </a:lnTo>
                <a:lnTo>
                  <a:pt x="5521314" y="1600199"/>
                </a:lnTo>
                <a:lnTo>
                  <a:pt x="5564993" y="1612899"/>
                </a:lnTo>
                <a:lnTo>
                  <a:pt x="5605460" y="1638299"/>
                </a:lnTo>
                <a:lnTo>
                  <a:pt x="5642199" y="1663699"/>
                </a:lnTo>
                <a:lnTo>
                  <a:pt x="5674697" y="1689099"/>
                </a:lnTo>
                <a:lnTo>
                  <a:pt x="5683945" y="1701799"/>
                </a:lnTo>
                <a:lnTo>
                  <a:pt x="5378435" y="1701799"/>
                </a:lnTo>
                <a:lnTo>
                  <a:pt x="5334391" y="1714499"/>
                </a:lnTo>
                <a:lnTo>
                  <a:pt x="5295510" y="1739899"/>
                </a:lnTo>
                <a:lnTo>
                  <a:pt x="5263060" y="1765299"/>
                </a:lnTo>
                <a:lnTo>
                  <a:pt x="5238311" y="1803399"/>
                </a:lnTo>
                <a:lnTo>
                  <a:pt x="5222531" y="1841499"/>
                </a:lnTo>
                <a:lnTo>
                  <a:pt x="5216989" y="1879599"/>
                </a:lnTo>
                <a:lnTo>
                  <a:pt x="5222521" y="1930399"/>
                </a:lnTo>
                <a:lnTo>
                  <a:pt x="5238277" y="1968499"/>
                </a:lnTo>
                <a:lnTo>
                  <a:pt x="5263000" y="1993899"/>
                </a:lnTo>
                <a:lnTo>
                  <a:pt x="5295430" y="2031999"/>
                </a:lnTo>
                <a:lnTo>
                  <a:pt x="5334308" y="2044699"/>
                </a:lnTo>
                <a:lnTo>
                  <a:pt x="5378375" y="2070099"/>
                </a:lnTo>
                <a:lnTo>
                  <a:pt x="5674697" y="2070099"/>
                </a:lnTo>
                <a:lnTo>
                  <a:pt x="5642199" y="2108199"/>
                </a:lnTo>
                <a:lnTo>
                  <a:pt x="5605460" y="2133599"/>
                </a:lnTo>
                <a:lnTo>
                  <a:pt x="5564993" y="2146299"/>
                </a:lnTo>
                <a:lnTo>
                  <a:pt x="5521314" y="2158999"/>
                </a:lnTo>
                <a:lnTo>
                  <a:pt x="5474935" y="2171699"/>
                </a:lnTo>
                <a:close/>
              </a:path>
              <a:path w="6124575" h="5232400">
                <a:moveTo>
                  <a:pt x="2099848" y="2082799"/>
                </a:moveTo>
                <a:lnTo>
                  <a:pt x="1935939" y="2082799"/>
                </a:lnTo>
                <a:lnTo>
                  <a:pt x="2298629" y="1701799"/>
                </a:lnTo>
                <a:lnTo>
                  <a:pt x="2312038" y="1701799"/>
                </a:lnTo>
                <a:lnTo>
                  <a:pt x="2327960" y="1689099"/>
                </a:lnTo>
                <a:lnTo>
                  <a:pt x="2362746" y="1689099"/>
                </a:lnTo>
                <a:lnTo>
                  <a:pt x="2378703" y="1701799"/>
                </a:lnTo>
                <a:lnTo>
                  <a:pt x="2391359" y="1714499"/>
                </a:lnTo>
                <a:lnTo>
                  <a:pt x="2399996" y="1727199"/>
                </a:lnTo>
                <a:lnTo>
                  <a:pt x="2403895" y="1739899"/>
                </a:lnTo>
                <a:lnTo>
                  <a:pt x="2415324" y="1879599"/>
                </a:lnTo>
                <a:lnTo>
                  <a:pt x="2294610" y="1879599"/>
                </a:lnTo>
                <a:lnTo>
                  <a:pt x="2099848" y="2082799"/>
                </a:lnTo>
                <a:close/>
              </a:path>
              <a:path w="6124575" h="5232400">
                <a:moveTo>
                  <a:pt x="5674697" y="2070099"/>
                </a:moveTo>
                <a:lnTo>
                  <a:pt x="5474310" y="2070099"/>
                </a:lnTo>
                <a:lnTo>
                  <a:pt x="5518354" y="2044699"/>
                </a:lnTo>
                <a:lnTo>
                  <a:pt x="5557235" y="2031999"/>
                </a:lnTo>
                <a:lnTo>
                  <a:pt x="5589685" y="1993899"/>
                </a:lnTo>
                <a:lnTo>
                  <a:pt x="5614434" y="1968499"/>
                </a:lnTo>
                <a:lnTo>
                  <a:pt x="5630214" y="1930399"/>
                </a:lnTo>
                <a:lnTo>
                  <a:pt x="5635756" y="1879599"/>
                </a:lnTo>
                <a:lnTo>
                  <a:pt x="5630214" y="1841499"/>
                </a:lnTo>
                <a:lnTo>
                  <a:pt x="5614434" y="1803399"/>
                </a:lnTo>
                <a:lnTo>
                  <a:pt x="5589685" y="1765299"/>
                </a:lnTo>
                <a:lnTo>
                  <a:pt x="5557235" y="1739899"/>
                </a:lnTo>
                <a:lnTo>
                  <a:pt x="5518354" y="1714499"/>
                </a:lnTo>
                <a:lnTo>
                  <a:pt x="5474310" y="1701799"/>
                </a:lnTo>
                <a:lnTo>
                  <a:pt x="5683945" y="1701799"/>
                </a:lnTo>
                <a:lnTo>
                  <a:pt x="5724912" y="1765299"/>
                </a:lnTo>
                <a:lnTo>
                  <a:pt x="5741601" y="1803399"/>
                </a:lnTo>
                <a:lnTo>
                  <a:pt x="5751991" y="1841499"/>
                </a:lnTo>
                <a:lnTo>
                  <a:pt x="5755568" y="1879599"/>
                </a:lnTo>
                <a:lnTo>
                  <a:pt x="5751991" y="1930399"/>
                </a:lnTo>
                <a:lnTo>
                  <a:pt x="5741601" y="1968499"/>
                </a:lnTo>
                <a:lnTo>
                  <a:pt x="5724912" y="2006599"/>
                </a:lnTo>
                <a:lnTo>
                  <a:pt x="5702440" y="2044699"/>
                </a:lnTo>
                <a:lnTo>
                  <a:pt x="5674697" y="2070099"/>
                </a:lnTo>
                <a:close/>
              </a:path>
              <a:path w="6124575" h="5232400">
                <a:moveTo>
                  <a:pt x="1636870" y="2273299"/>
                </a:moveTo>
                <a:lnTo>
                  <a:pt x="1516023" y="2273299"/>
                </a:lnTo>
                <a:lnTo>
                  <a:pt x="1466835" y="1892299"/>
                </a:lnTo>
                <a:lnTo>
                  <a:pt x="1467323" y="1866899"/>
                </a:lnTo>
                <a:lnTo>
                  <a:pt x="1472744" y="1854199"/>
                </a:lnTo>
                <a:lnTo>
                  <a:pt x="1482580" y="1841499"/>
                </a:lnTo>
                <a:lnTo>
                  <a:pt x="1496310" y="1841499"/>
                </a:lnTo>
                <a:lnTo>
                  <a:pt x="1512596" y="1828799"/>
                </a:lnTo>
                <a:lnTo>
                  <a:pt x="1546532" y="1828799"/>
                </a:lnTo>
                <a:lnTo>
                  <a:pt x="1561957" y="1841499"/>
                </a:lnTo>
                <a:lnTo>
                  <a:pt x="1798156" y="1993899"/>
                </a:lnTo>
                <a:lnTo>
                  <a:pt x="1601002" y="1993899"/>
                </a:lnTo>
                <a:lnTo>
                  <a:pt x="1636870" y="2273299"/>
                </a:lnTo>
                <a:close/>
              </a:path>
              <a:path w="6124575" h="5232400">
                <a:moveTo>
                  <a:pt x="2731450" y="3187699"/>
                </a:moveTo>
                <a:lnTo>
                  <a:pt x="2601413" y="3187699"/>
                </a:lnTo>
                <a:lnTo>
                  <a:pt x="2409063" y="2806699"/>
                </a:lnTo>
                <a:lnTo>
                  <a:pt x="2403985" y="2793999"/>
                </a:lnTo>
                <a:lnTo>
                  <a:pt x="2406192" y="2768599"/>
                </a:lnTo>
                <a:lnTo>
                  <a:pt x="2415145" y="2755899"/>
                </a:lnTo>
                <a:lnTo>
                  <a:pt x="2430307" y="2743199"/>
                </a:lnTo>
                <a:lnTo>
                  <a:pt x="3042191" y="2374899"/>
                </a:lnTo>
                <a:lnTo>
                  <a:pt x="2374229" y="2285999"/>
                </a:lnTo>
                <a:lnTo>
                  <a:pt x="2339444" y="2260599"/>
                </a:lnTo>
                <a:lnTo>
                  <a:pt x="2294610" y="1879599"/>
                </a:lnTo>
                <a:lnTo>
                  <a:pt x="2415324" y="1879599"/>
                </a:lnTo>
                <a:lnTo>
                  <a:pt x="2440260" y="2184399"/>
                </a:lnTo>
                <a:lnTo>
                  <a:pt x="3211382" y="2298699"/>
                </a:lnTo>
                <a:lnTo>
                  <a:pt x="3228568" y="2298699"/>
                </a:lnTo>
                <a:lnTo>
                  <a:pt x="3243081" y="2311399"/>
                </a:lnTo>
                <a:lnTo>
                  <a:pt x="3254041" y="2324099"/>
                </a:lnTo>
                <a:lnTo>
                  <a:pt x="3260569" y="2336799"/>
                </a:lnTo>
                <a:lnTo>
                  <a:pt x="3261796" y="2349499"/>
                </a:lnTo>
                <a:lnTo>
                  <a:pt x="3257747" y="2362199"/>
                </a:lnTo>
                <a:lnTo>
                  <a:pt x="3248889" y="2374899"/>
                </a:lnTo>
                <a:lnTo>
                  <a:pt x="3235689" y="2387599"/>
                </a:lnTo>
                <a:lnTo>
                  <a:pt x="2539018" y="2806699"/>
                </a:lnTo>
                <a:lnTo>
                  <a:pt x="2731450" y="3187699"/>
                </a:lnTo>
                <a:close/>
              </a:path>
              <a:path w="6124575" h="5232400">
                <a:moveTo>
                  <a:pt x="1972636" y="2209799"/>
                </a:moveTo>
                <a:lnTo>
                  <a:pt x="1929710" y="2209799"/>
                </a:lnTo>
                <a:lnTo>
                  <a:pt x="1909145" y="2197099"/>
                </a:lnTo>
                <a:lnTo>
                  <a:pt x="1601002" y="1993899"/>
                </a:lnTo>
                <a:lnTo>
                  <a:pt x="1798156" y="1993899"/>
                </a:lnTo>
                <a:lnTo>
                  <a:pt x="1935939" y="2082799"/>
                </a:lnTo>
                <a:lnTo>
                  <a:pt x="2099848" y="2082799"/>
                </a:lnTo>
                <a:lnTo>
                  <a:pt x="1990295" y="2197099"/>
                </a:lnTo>
                <a:lnTo>
                  <a:pt x="1972636" y="2209799"/>
                </a:lnTo>
                <a:close/>
              </a:path>
              <a:path w="6124575" h="5232400">
                <a:moveTo>
                  <a:pt x="954859" y="3314699"/>
                </a:moveTo>
                <a:lnTo>
                  <a:pt x="935085" y="3314699"/>
                </a:lnTo>
                <a:lnTo>
                  <a:pt x="916102" y="3301999"/>
                </a:lnTo>
                <a:lnTo>
                  <a:pt x="899415" y="3301999"/>
                </a:lnTo>
                <a:lnTo>
                  <a:pt x="886532" y="3289299"/>
                </a:lnTo>
                <a:lnTo>
                  <a:pt x="879354" y="3263899"/>
                </a:lnTo>
                <a:lnTo>
                  <a:pt x="878637" y="3251199"/>
                </a:lnTo>
                <a:lnTo>
                  <a:pt x="884163" y="3238499"/>
                </a:lnTo>
                <a:lnTo>
                  <a:pt x="895718" y="3225799"/>
                </a:lnTo>
                <a:lnTo>
                  <a:pt x="1337453" y="2832099"/>
                </a:lnTo>
                <a:lnTo>
                  <a:pt x="760595" y="2158999"/>
                </a:lnTo>
                <a:lnTo>
                  <a:pt x="751558" y="2133599"/>
                </a:lnTo>
                <a:lnTo>
                  <a:pt x="748298" y="2120899"/>
                </a:lnTo>
                <a:lnTo>
                  <a:pt x="750852" y="2108199"/>
                </a:lnTo>
                <a:lnTo>
                  <a:pt x="759255" y="2095499"/>
                </a:lnTo>
                <a:lnTo>
                  <a:pt x="772632" y="2082799"/>
                </a:lnTo>
                <a:lnTo>
                  <a:pt x="789184" y="2070099"/>
                </a:lnTo>
                <a:lnTo>
                  <a:pt x="826434" y="2070099"/>
                </a:lnTo>
                <a:lnTo>
                  <a:pt x="1343626" y="2222499"/>
                </a:lnTo>
                <a:lnTo>
                  <a:pt x="970745" y="2222499"/>
                </a:lnTo>
                <a:lnTo>
                  <a:pt x="1463773" y="2806699"/>
                </a:lnTo>
                <a:lnTo>
                  <a:pt x="1473594" y="2819399"/>
                </a:lnTo>
                <a:lnTo>
                  <a:pt x="1475879" y="2832099"/>
                </a:lnTo>
                <a:lnTo>
                  <a:pt x="1470771" y="2857499"/>
                </a:lnTo>
                <a:lnTo>
                  <a:pt x="1458414" y="2870199"/>
                </a:lnTo>
                <a:lnTo>
                  <a:pt x="1145295" y="3149599"/>
                </a:lnTo>
                <a:lnTo>
                  <a:pt x="1581410" y="3149599"/>
                </a:lnTo>
                <a:lnTo>
                  <a:pt x="1584438" y="3174999"/>
                </a:lnTo>
                <a:lnTo>
                  <a:pt x="1464538" y="3174999"/>
                </a:lnTo>
                <a:lnTo>
                  <a:pt x="954859" y="3314699"/>
                </a:lnTo>
                <a:close/>
              </a:path>
              <a:path w="6124575" h="5232400">
                <a:moveTo>
                  <a:pt x="1596887" y="2400299"/>
                </a:moveTo>
                <a:lnTo>
                  <a:pt x="1567317" y="2400299"/>
                </a:lnTo>
                <a:lnTo>
                  <a:pt x="970745" y="2222499"/>
                </a:lnTo>
                <a:lnTo>
                  <a:pt x="1343626" y="2222499"/>
                </a:lnTo>
                <a:lnTo>
                  <a:pt x="1516023" y="2273299"/>
                </a:lnTo>
                <a:lnTo>
                  <a:pt x="1636870" y="2273299"/>
                </a:lnTo>
                <a:lnTo>
                  <a:pt x="1645022" y="2336799"/>
                </a:lnTo>
                <a:lnTo>
                  <a:pt x="1644876" y="2349499"/>
                </a:lnTo>
                <a:lnTo>
                  <a:pt x="1641123" y="2362199"/>
                </a:lnTo>
                <a:lnTo>
                  <a:pt x="1633960" y="2374899"/>
                </a:lnTo>
                <a:lnTo>
                  <a:pt x="1623586" y="2387599"/>
                </a:lnTo>
                <a:lnTo>
                  <a:pt x="1610918" y="2387599"/>
                </a:lnTo>
                <a:lnTo>
                  <a:pt x="1596887" y="2400299"/>
                </a:lnTo>
                <a:close/>
              </a:path>
              <a:path w="6124575" h="5232400">
                <a:moveTo>
                  <a:pt x="5521314" y="3098799"/>
                </a:moveTo>
                <a:lnTo>
                  <a:pt x="5331431" y="3098799"/>
                </a:lnTo>
                <a:lnTo>
                  <a:pt x="5287752" y="3086099"/>
                </a:lnTo>
                <a:lnTo>
                  <a:pt x="5247285" y="3060699"/>
                </a:lnTo>
                <a:lnTo>
                  <a:pt x="5210546" y="3035299"/>
                </a:lnTo>
                <a:lnTo>
                  <a:pt x="5178048" y="3009899"/>
                </a:lnTo>
                <a:lnTo>
                  <a:pt x="5150306" y="2971799"/>
                </a:lnTo>
                <a:lnTo>
                  <a:pt x="5127833" y="2933699"/>
                </a:lnTo>
                <a:lnTo>
                  <a:pt x="5111145" y="2895599"/>
                </a:lnTo>
                <a:lnTo>
                  <a:pt x="5100755" y="2857499"/>
                </a:lnTo>
                <a:lnTo>
                  <a:pt x="5097177" y="2819399"/>
                </a:lnTo>
                <a:lnTo>
                  <a:pt x="5100755" y="2768599"/>
                </a:lnTo>
                <a:lnTo>
                  <a:pt x="5111145" y="2730499"/>
                </a:lnTo>
                <a:lnTo>
                  <a:pt x="5127833" y="2692399"/>
                </a:lnTo>
                <a:lnTo>
                  <a:pt x="5150306" y="2654299"/>
                </a:lnTo>
                <a:lnTo>
                  <a:pt x="5178048" y="2628899"/>
                </a:lnTo>
                <a:lnTo>
                  <a:pt x="5210546" y="2590799"/>
                </a:lnTo>
                <a:lnTo>
                  <a:pt x="5247285" y="2565399"/>
                </a:lnTo>
                <a:lnTo>
                  <a:pt x="5287752" y="2552699"/>
                </a:lnTo>
                <a:lnTo>
                  <a:pt x="5331431" y="2539999"/>
                </a:lnTo>
                <a:lnTo>
                  <a:pt x="5377810" y="2527299"/>
                </a:lnTo>
                <a:lnTo>
                  <a:pt x="5474935" y="2527299"/>
                </a:lnTo>
                <a:lnTo>
                  <a:pt x="5521314" y="2539999"/>
                </a:lnTo>
                <a:lnTo>
                  <a:pt x="5564993" y="2552699"/>
                </a:lnTo>
                <a:lnTo>
                  <a:pt x="5605460" y="2565399"/>
                </a:lnTo>
                <a:lnTo>
                  <a:pt x="5642199" y="2590799"/>
                </a:lnTo>
                <a:lnTo>
                  <a:pt x="5674697" y="2628899"/>
                </a:lnTo>
                <a:lnTo>
                  <a:pt x="5378435" y="2628899"/>
                </a:lnTo>
                <a:lnTo>
                  <a:pt x="5334391" y="2641599"/>
                </a:lnTo>
                <a:lnTo>
                  <a:pt x="5295510" y="2666999"/>
                </a:lnTo>
                <a:lnTo>
                  <a:pt x="5263060" y="2692399"/>
                </a:lnTo>
                <a:lnTo>
                  <a:pt x="5238311" y="2730499"/>
                </a:lnTo>
                <a:lnTo>
                  <a:pt x="5222531" y="2768599"/>
                </a:lnTo>
                <a:lnTo>
                  <a:pt x="5216989" y="2819399"/>
                </a:lnTo>
                <a:lnTo>
                  <a:pt x="5222521" y="2857499"/>
                </a:lnTo>
                <a:lnTo>
                  <a:pt x="5238277" y="2895599"/>
                </a:lnTo>
                <a:lnTo>
                  <a:pt x="5263000" y="2933699"/>
                </a:lnTo>
                <a:lnTo>
                  <a:pt x="5295430" y="2959099"/>
                </a:lnTo>
                <a:lnTo>
                  <a:pt x="5334308" y="2984499"/>
                </a:lnTo>
                <a:lnTo>
                  <a:pt x="5378375" y="2997199"/>
                </a:lnTo>
                <a:lnTo>
                  <a:pt x="5683945" y="2997199"/>
                </a:lnTo>
                <a:lnTo>
                  <a:pt x="5674697" y="3009899"/>
                </a:lnTo>
                <a:lnTo>
                  <a:pt x="5642199" y="3035299"/>
                </a:lnTo>
                <a:lnTo>
                  <a:pt x="5605460" y="3060699"/>
                </a:lnTo>
                <a:lnTo>
                  <a:pt x="5564993" y="3086099"/>
                </a:lnTo>
                <a:lnTo>
                  <a:pt x="5521314" y="3098799"/>
                </a:lnTo>
                <a:close/>
              </a:path>
              <a:path w="6124575" h="5232400">
                <a:moveTo>
                  <a:pt x="5683945" y="2997199"/>
                </a:moveTo>
                <a:lnTo>
                  <a:pt x="5474310" y="2997199"/>
                </a:lnTo>
                <a:lnTo>
                  <a:pt x="5518354" y="2984499"/>
                </a:lnTo>
                <a:lnTo>
                  <a:pt x="5557235" y="2959099"/>
                </a:lnTo>
                <a:lnTo>
                  <a:pt x="5589685" y="2933699"/>
                </a:lnTo>
                <a:lnTo>
                  <a:pt x="5614434" y="2895599"/>
                </a:lnTo>
                <a:lnTo>
                  <a:pt x="5630214" y="2857499"/>
                </a:lnTo>
                <a:lnTo>
                  <a:pt x="5635756" y="2819399"/>
                </a:lnTo>
                <a:lnTo>
                  <a:pt x="5630214" y="2768599"/>
                </a:lnTo>
                <a:lnTo>
                  <a:pt x="5614434" y="2730499"/>
                </a:lnTo>
                <a:lnTo>
                  <a:pt x="5589685" y="2692399"/>
                </a:lnTo>
                <a:lnTo>
                  <a:pt x="5557235" y="2666999"/>
                </a:lnTo>
                <a:lnTo>
                  <a:pt x="5518354" y="2641599"/>
                </a:lnTo>
                <a:lnTo>
                  <a:pt x="5474310" y="2628899"/>
                </a:lnTo>
                <a:lnTo>
                  <a:pt x="5674697" y="2628899"/>
                </a:lnTo>
                <a:lnTo>
                  <a:pt x="5724912" y="2692399"/>
                </a:lnTo>
                <a:lnTo>
                  <a:pt x="5741601" y="2730499"/>
                </a:lnTo>
                <a:lnTo>
                  <a:pt x="5751991" y="2768599"/>
                </a:lnTo>
                <a:lnTo>
                  <a:pt x="5755568" y="2819399"/>
                </a:lnTo>
                <a:lnTo>
                  <a:pt x="5751991" y="2857499"/>
                </a:lnTo>
                <a:lnTo>
                  <a:pt x="5741601" y="2895599"/>
                </a:lnTo>
                <a:lnTo>
                  <a:pt x="5724912" y="2933699"/>
                </a:lnTo>
                <a:lnTo>
                  <a:pt x="5702440" y="2971799"/>
                </a:lnTo>
                <a:lnTo>
                  <a:pt x="5683945" y="2997199"/>
                </a:lnTo>
                <a:close/>
              </a:path>
              <a:path w="6124575" h="5232400">
                <a:moveTo>
                  <a:pt x="1766149" y="3517899"/>
                </a:moveTo>
                <a:lnTo>
                  <a:pt x="1625309" y="3517899"/>
                </a:lnTo>
                <a:lnTo>
                  <a:pt x="1932494" y="3022599"/>
                </a:lnTo>
                <a:lnTo>
                  <a:pt x="1945901" y="3009899"/>
                </a:lnTo>
                <a:lnTo>
                  <a:pt x="1963667" y="3009899"/>
                </a:lnTo>
                <a:lnTo>
                  <a:pt x="1983982" y="2997199"/>
                </a:lnTo>
                <a:lnTo>
                  <a:pt x="2005032" y="3009899"/>
                </a:lnTo>
                <a:lnTo>
                  <a:pt x="2388420" y="3124199"/>
                </a:lnTo>
                <a:lnTo>
                  <a:pt x="2013071" y="3124199"/>
                </a:lnTo>
                <a:lnTo>
                  <a:pt x="1766149" y="3517899"/>
                </a:lnTo>
                <a:close/>
              </a:path>
              <a:path w="6124575" h="5232400">
                <a:moveTo>
                  <a:pt x="1581410" y="3149599"/>
                </a:moveTo>
                <a:lnTo>
                  <a:pt x="1145295" y="3149599"/>
                </a:lnTo>
                <a:lnTo>
                  <a:pt x="1498989" y="3060699"/>
                </a:lnTo>
                <a:lnTo>
                  <a:pt x="1549134" y="3060699"/>
                </a:lnTo>
                <a:lnTo>
                  <a:pt x="1559179" y="3073399"/>
                </a:lnTo>
                <a:lnTo>
                  <a:pt x="1567053" y="3086099"/>
                </a:lnTo>
                <a:lnTo>
                  <a:pt x="1572523" y="3086099"/>
                </a:lnTo>
                <a:lnTo>
                  <a:pt x="1575355" y="3098799"/>
                </a:lnTo>
                <a:lnTo>
                  <a:pt x="1581410" y="3149599"/>
                </a:lnTo>
                <a:close/>
              </a:path>
              <a:path w="6124575" h="5232400">
                <a:moveTo>
                  <a:pt x="5426373" y="3111499"/>
                </a:moveTo>
                <a:lnTo>
                  <a:pt x="5377810" y="3098799"/>
                </a:lnTo>
                <a:lnTo>
                  <a:pt x="5474935" y="3098799"/>
                </a:lnTo>
                <a:lnTo>
                  <a:pt x="5426373" y="3111499"/>
                </a:lnTo>
                <a:close/>
              </a:path>
              <a:path w="6124575" h="5232400">
                <a:moveTo>
                  <a:pt x="2737855" y="3340099"/>
                </a:moveTo>
                <a:lnTo>
                  <a:pt x="2693281" y="3340099"/>
                </a:lnTo>
                <a:lnTo>
                  <a:pt x="2013071" y="3124199"/>
                </a:lnTo>
                <a:lnTo>
                  <a:pt x="2388420" y="3124199"/>
                </a:lnTo>
                <a:lnTo>
                  <a:pt x="2601413" y="3187699"/>
                </a:lnTo>
                <a:lnTo>
                  <a:pt x="2731450" y="3187699"/>
                </a:lnTo>
                <a:lnTo>
                  <a:pt x="2763522" y="3251199"/>
                </a:lnTo>
                <a:lnTo>
                  <a:pt x="2768134" y="3263899"/>
                </a:lnTo>
                <a:lnTo>
                  <a:pt x="2771561" y="3263899"/>
                </a:lnTo>
                <a:lnTo>
                  <a:pt x="2773696" y="3276599"/>
                </a:lnTo>
                <a:lnTo>
                  <a:pt x="2774432" y="3289299"/>
                </a:lnTo>
                <a:lnTo>
                  <a:pt x="2769728" y="3301999"/>
                </a:lnTo>
                <a:lnTo>
                  <a:pt x="2756895" y="3327399"/>
                </a:lnTo>
                <a:lnTo>
                  <a:pt x="2737855" y="3340099"/>
                </a:lnTo>
                <a:close/>
              </a:path>
              <a:path w="6124575" h="5232400">
                <a:moveTo>
                  <a:pt x="1629115" y="3733799"/>
                </a:moveTo>
                <a:lnTo>
                  <a:pt x="1542148" y="3733799"/>
                </a:lnTo>
                <a:lnTo>
                  <a:pt x="1531903" y="3721099"/>
                </a:lnTo>
                <a:lnTo>
                  <a:pt x="1526932" y="3695699"/>
                </a:lnTo>
                <a:lnTo>
                  <a:pt x="1464538" y="3174999"/>
                </a:lnTo>
                <a:lnTo>
                  <a:pt x="1584438" y="3174999"/>
                </a:lnTo>
                <a:lnTo>
                  <a:pt x="1625309" y="3517899"/>
                </a:lnTo>
                <a:lnTo>
                  <a:pt x="1766149" y="3517899"/>
                </a:lnTo>
                <a:lnTo>
                  <a:pt x="1638706" y="3721099"/>
                </a:lnTo>
                <a:lnTo>
                  <a:pt x="1629115" y="3733799"/>
                </a:lnTo>
                <a:close/>
              </a:path>
              <a:path w="6124575" h="5232400">
                <a:moveTo>
                  <a:pt x="5474935" y="4076699"/>
                </a:moveTo>
                <a:lnTo>
                  <a:pt x="5377810" y="4076699"/>
                </a:lnTo>
                <a:lnTo>
                  <a:pt x="5331431" y="4063999"/>
                </a:lnTo>
                <a:lnTo>
                  <a:pt x="5287752" y="4051299"/>
                </a:lnTo>
                <a:lnTo>
                  <a:pt x="5247285" y="4025899"/>
                </a:lnTo>
                <a:lnTo>
                  <a:pt x="5210546" y="4000499"/>
                </a:lnTo>
                <a:lnTo>
                  <a:pt x="5178048" y="3975099"/>
                </a:lnTo>
                <a:lnTo>
                  <a:pt x="5150306" y="3936999"/>
                </a:lnTo>
                <a:lnTo>
                  <a:pt x="5127833" y="3911599"/>
                </a:lnTo>
                <a:lnTo>
                  <a:pt x="5111145" y="3873499"/>
                </a:lnTo>
                <a:lnTo>
                  <a:pt x="5100755" y="3822699"/>
                </a:lnTo>
                <a:lnTo>
                  <a:pt x="5097177" y="3784599"/>
                </a:lnTo>
                <a:lnTo>
                  <a:pt x="5100755" y="3746499"/>
                </a:lnTo>
                <a:lnTo>
                  <a:pt x="5111145" y="3695699"/>
                </a:lnTo>
                <a:lnTo>
                  <a:pt x="5127833" y="3657599"/>
                </a:lnTo>
                <a:lnTo>
                  <a:pt x="5150306" y="3619499"/>
                </a:lnTo>
                <a:lnTo>
                  <a:pt x="5210546" y="3568699"/>
                </a:lnTo>
                <a:lnTo>
                  <a:pt x="5247285" y="3543299"/>
                </a:lnTo>
                <a:lnTo>
                  <a:pt x="5287752" y="3517899"/>
                </a:lnTo>
                <a:lnTo>
                  <a:pt x="5331431" y="3505199"/>
                </a:lnTo>
                <a:lnTo>
                  <a:pt x="5377810" y="3492499"/>
                </a:lnTo>
                <a:lnTo>
                  <a:pt x="5474935" y="3492499"/>
                </a:lnTo>
                <a:lnTo>
                  <a:pt x="5521314" y="3505199"/>
                </a:lnTo>
                <a:lnTo>
                  <a:pt x="5564993" y="3517899"/>
                </a:lnTo>
                <a:lnTo>
                  <a:pt x="5605460" y="3543299"/>
                </a:lnTo>
                <a:lnTo>
                  <a:pt x="5642199" y="3568699"/>
                </a:lnTo>
                <a:lnTo>
                  <a:pt x="5674697" y="3594099"/>
                </a:lnTo>
                <a:lnTo>
                  <a:pt x="5426373" y="3594099"/>
                </a:lnTo>
                <a:lnTo>
                  <a:pt x="5378435" y="3606799"/>
                </a:lnTo>
                <a:lnTo>
                  <a:pt x="5334391" y="3619499"/>
                </a:lnTo>
                <a:lnTo>
                  <a:pt x="5295510" y="3644899"/>
                </a:lnTo>
                <a:lnTo>
                  <a:pt x="5263060" y="3670299"/>
                </a:lnTo>
                <a:lnTo>
                  <a:pt x="5238311" y="3708399"/>
                </a:lnTo>
                <a:lnTo>
                  <a:pt x="5222531" y="3746499"/>
                </a:lnTo>
                <a:lnTo>
                  <a:pt x="5216989" y="3784599"/>
                </a:lnTo>
                <a:lnTo>
                  <a:pt x="5222521" y="3822699"/>
                </a:lnTo>
                <a:lnTo>
                  <a:pt x="5238277" y="3860799"/>
                </a:lnTo>
                <a:lnTo>
                  <a:pt x="5263000" y="3898899"/>
                </a:lnTo>
                <a:lnTo>
                  <a:pt x="5295430" y="3924299"/>
                </a:lnTo>
                <a:lnTo>
                  <a:pt x="5334308" y="3949699"/>
                </a:lnTo>
                <a:lnTo>
                  <a:pt x="5378375" y="3962399"/>
                </a:lnTo>
                <a:lnTo>
                  <a:pt x="5426373" y="3975099"/>
                </a:lnTo>
                <a:lnTo>
                  <a:pt x="5674697" y="3975099"/>
                </a:lnTo>
                <a:lnTo>
                  <a:pt x="5642199" y="4000499"/>
                </a:lnTo>
                <a:lnTo>
                  <a:pt x="5605460" y="4025899"/>
                </a:lnTo>
                <a:lnTo>
                  <a:pt x="5564993" y="4051299"/>
                </a:lnTo>
                <a:lnTo>
                  <a:pt x="5521314" y="4063999"/>
                </a:lnTo>
                <a:lnTo>
                  <a:pt x="5474935" y="4076699"/>
                </a:lnTo>
                <a:close/>
              </a:path>
              <a:path w="6124575" h="5232400">
                <a:moveTo>
                  <a:pt x="5674697" y="3975099"/>
                </a:moveTo>
                <a:lnTo>
                  <a:pt x="5426373" y="3975099"/>
                </a:lnTo>
                <a:lnTo>
                  <a:pt x="5474310" y="3962399"/>
                </a:lnTo>
                <a:lnTo>
                  <a:pt x="5518354" y="3949699"/>
                </a:lnTo>
                <a:lnTo>
                  <a:pt x="5557235" y="3924299"/>
                </a:lnTo>
                <a:lnTo>
                  <a:pt x="5589685" y="3898899"/>
                </a:lnTo>
                <a:lnTo>
                  <a:pt x="5614434" y="3860799"/>
                </a:lnTo>
                <a:lnTo>
                  <a:pt x="5630214" y="3822699"/>
                </a:lnTo>
                <a:lnTo>
                  <a:pt x="5635756" y="3784599"/>
                </a:lnTo>
                <a:lnTo>
                  <a:pt x="5630214" y="3746499"/>
                </a:lnTo>
                <a:lnTo>
                  <a:pt x="5614434" y="3708399"/>
                </a:lnTo>
                <a:lnTo>
                  <a:pt x="5589685" y="3670299"/>
                </a:lnTo>
                <a:lnTo>
                  <a:pt x="5557235" y="3644899"/>
                </a:lnTo>
                <a:lnTo>
                  <a:pt x="5518354" y="3619499"/>
                </a:lnTo>
                <a:lnTo>
                  <a:pt x="5474310" y="3606799"/>
                </a:lnTo>
                <a:lnTo>
                  <a:pt x="5426373" y="3594099"/>
                </a:lnTo>
                <a:lnTo>
                  <a:pt x="5674697" y="3594099"/>
                </a:lnTo>
                <a:lnTo>
                  <a:pt x="5724912" y="3657599"/>
                </a:lnTo>
                <a:lnTo>
                  <a:pt x="5741601" y="3695699"/>
                </a:lnTo>
                <a:lnTo>
                  <a:pt x="5751991" y="3746499"/>
                </a:lnTo>
                <a:lnTo>
                  <a:pt x="5755568" y="3784599"/>
                </a:lnTo>
                <a:lnTo>
                  <a:pt x="5751991" y="3822699"/>
                </a:lnTo>
                <a:lnTo>
                  <a:pt x="5741601" y="3873499"/>
                </a:lnTo>
                <a:lnTo>
                  <a:pt x="5724912" y="3911599"/>
                </a:lnTo>
                <a:lnTo>
                  <a:pt x="5702440" y="3936999"/>
                </a:lnTo>
                <a:lnTo>
                  <a:pt x="5674697" y="3975099"/>
                </a:lnTo>
                <a:close/>
              </a:path>
              <a:path w="6124575" h="5232400">
                <a:moveTo>
                  <a:pt x="1602183" y="3746499"/>
                </a:moveTo>
                <a:lnTo>
                  <a:pt x="1574589" y="3746499"/>
                </a:lnTo>
                <a:lnTo>
                  <a:pt x="1556700" y="3733799"/>
                </a:lnTo>
                <a:lnTo>
                  <a:pt x="1616672" y="3733799"/>
                </a:lnTo>
                <a:lnTo>
                  <a:pt x="1602183" y="3746499"/>
                </a:lnTo>
                <a:close/>
              </a:path>
              <a:path w="6124575" h="5232400">
                <a:moveTo>
                  <a:pt x="1344774" y="5219699"/>
                </a:moveTo>
                <a:lnTo>
                  <a:pt x="907346" y="5219699"/>
                </a:lnTo>
                <a:lnTo>
                  <a:pt x="894241" y="5194299"/>
                </a:lnTo>
                <a:lnTo>
                  <a:pt x="888063" y="5181599"/>
                </a:lnTo>
                <a:lnTo>
                  <a:pt x="833324" y="4673599"/>
                </a:lnTo>
                <a:lnTo>
                  <a:pt x="953711" y="4673599"/>
                </a:lnTo>
                <a:lnTo>
                  <a:pt x="1002133" y="5118099"/>
                </a:lnTo>
                <a:lnTo>
                  <a:pt x="1379201" y="5118099"/>
                </a:lnTo>
                <a:lnTo>
                  <a:pt x="1365397" y="5181599"/>
                </a:lnTo>
                <a:lnTo>
                  <a:pt x="1357992" y="5206999"/>
                </a:lnTo>
                <a:lnTo>
                  <a:pt x="1344774" y="5219699"/>
                </a:lnTo>
                <a:close/>
              </a:path>
              <a:path w="6124575" h="5232400">
                <a:moveTo>
                  <a:pt x="1379201" y="5118099"/>
                </a:moveTo>
                <a:lnTo>
                  <a:pt x="1257260" y="5118099"/>
                </a:lnTo>
                <a:lnTo>
                  <a:pt x="1354296" y="4673599"/>
                </a:lnTo>
                <a:lnTo>
                  <a:pt x="1475831" y="4673599"/>
                </a:lnTo>
                <a:lnTo>
                  <a:pt x="1379201" y="5118099"/>
                </a:lnTo>
                <a:close/>
              </a:path>
              <a:path w="6124575" h="5232400">
                <a:moveTo>
                  <a:pt x="5217036" y="5219699"/>
                </a:moveTo>
                <a:lnTo>
                  <a:pt x="4779608" y="5219699"/>
                </a:lnTo>
                <a:lnTo>
                  <a:pt x="4766390" y="5206999"/>
                </a:lnTo>
                <a:lnTo>
                  <a:pt x="4758986" y="5181599"/>
                </a:lnTo>
                <a:lnTo>
                  <a:pt x="4648552" y="4673599"/>
                </a:lnTo>
                <a:lnTo>
                  <a:pt x="4770469" y="4673599"/>
                </a:lnTo>
                <a:lnTo>
                  <a:pt x="4867314" y="5118099"/>
                </a:lnTo>
                <a:lnTo>
                  <a:pt x="5243162" y="5118099"/>
                </a:lnTo>
                <a:lnTo>
                  <a:pt x="5236319" y="5181599"/>
                </a:lnTo>
                <a:lnTo>
                  <a:pt x="5230141" y="5194299"/>
                </a:lnTo>
                <a:lnTo>
                  <a:pt x="5217036" y="5219699"/>
                </a:lnTo>
                <a:close/>
              </a:path>
              <a:path w="6124575" h="5232400">
                <a:moveTo>
                  <a:pt x="5243162" y="5118099"/>
                </a:moveTo>
                <a:lnTo>
                  <a:pt x="5122632" y="5118099"/>
                </a:lnTo>
                <a:lnTo>
                  <a:pt x="5171055" y="4673599"/>
                </a:lnTo>
                <a:lnTo>
                  <a:pt x="5291058" y="4673599"/>
                </a:lnTo>
                <a:lnTo>
                  <a:pt x="5243162" y="5118099"/>
                </a:lnTo>
                <a:close/>
              </a:path>
              <a:path w="6124575" h="5232400">
                <a:moveTo>
                  <a:pt x="1306639" y="5232399"/>
                </a:moveTo>
                <a:lnTo>
                  <a:pt x="947586" y="5232399"/>
                </a:lnTo>
                <a:lnTo>
                  <a:pt x="925690" y="5219699"/>
                </a:lnTo>
                <a:lnTo>
                  <a:pt x="1327178" y="5219699"/>
                </a:lnTo>
                <a:lnTo>
                  <a:pt x="1306639" y="5232399"/>
                </a:lnTo>
                <a:close/>
              </a:path>
              <a:path w="6124575" h="5232400">
                <a:moveTo>
                  <a:pt x="5176796" y="5232399"/>
                </a:moveTo>
                <a:lnTo>
                  <a:pt x="4817743" y="5232399"/>
                </a:lnTo>
                <a:lnTo>
                  <a:pt x="4797204" y="5219699"/>
                </a:lnTo>
                <a:lnTo>
                  <a:pt x="5198693" y="5219699"/>
                </a:lnTo>
                <a:lnTo>
                  <a:pt x="5176796" y="5232399"/>
                </a:lnTo>
                <a:close/>
              </a:path>
            </a:pathLst>
          </a:custGeom>
          <a:solidFill>
            <a:srgbClr val="DECACA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8169" y="711224"/>
            <a:ext cx="10622915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0" marR="5080" indent="-2178685">
              <a:lnSpc>
                <a:spcPct val="125000"/>
              </a:lnSpc>
              <a:spcBef>
                <a:spcPts val="100"/>
              </a:spcBef>
            </a:pPr>
            <a:r>
              <a:rPr dirty="0"/>
              <a:t>Nelegālā</a:t>
            </a:r>
            <a:r>
              <a:rPr spc="-85" dirty="0"/>
              <a:t> </a:t>
            </a:r>
            <a:r>
              <a:rPr dirty="0"/>
              <a:t>audiovizuālā</a:t>
            </a:r>
            <a:r>
              <a:rPr spc="-80" dirty="0"/>
              <a:t> </a:t>
            </a:r>
            <a:r>
              <a:rPr dirty="0"/>
              <a:t>satura</a:t>
            </a:r>
            <a:r>
              <a:rPr spc="-80" dirty="0"/>
              <a:t> </a:t>
            </a:r>
            <a:r>
              <a:rPr spc="-10" dirty="0"/>
              <a:t>izplatīšanas </a:t>
            </a:r>
            <a:r>
              <a:rPr spc="85" dirty="0"/>
              <a:t>ierobežošanas</a:t>
            </a:r>
            <a:r>
              <a:rPr spc="-229" dirty="0"/>
              <a:t> </a:t>
            </a:r>
            <a:r>
              <a:rPr spc="75" dirty="0"/>
              <a:t>pasākumi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23"/>
            <a:ext cx="1170447" cy="208837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990725" y="8243910"/>
            <a:ext cx="15440025" cy="0"/>
          </a:xfrm>
          <a:custGeom>
            <a:avLst/>
            <a:gdLst/>
            <a:ahLst/>
            <a:cxnLst/>
            <a:rect l="l" t="t" r="r" b="b"/>
            <a:pathLst>
              <a:path w="15440025">
                <a:moveTo>
                  <a:pt x="15440023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00512" y="3019448"/>
            <a:ext cx="0" cy="1381125"/>
          </a:xfrm>
          <a:custGeom>
            <a:avLst/>
            <a:gdLst/>
            <a:ahLst/>
            <a:cxnLst/>
            <a:rect l="l" t="t" r="r" b="b"/>
            <a:pathLst>
              <a:path h="1381125">
                <a:moveTo>
                  <a:pt x="0" y="0"/>
                </a:moveTo>
                <a:lnTo>
                  <a:pt x="0" y="1381124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64025" y="3059919"/>
            <a:ext cx="4839970" cy="1197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95"/>
              </a:spcBef>
            </a:pP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apsekotas</a:t>
            </a:r>
            <a:r>
              <a:rPr sz="15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publiskās</a:t>
            </a:r>
            <a:r>
              <a:rPr sz="15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294E66"/>
                </a:solidFill>
                <a:latin typeface="Trebuchet MS"/>
                <a:cs typeface="Trebuchet MS"/>
              </a:rPr>
              <a:t>izklaides</a:t>
            </a:r>
            <a:r>
              <a:rPr sz="15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294E66"/>
                </a:solidFill>
                <a:latin typeface="Trebuchet MS"/>
                <a:cs typeface="Trebuchet MS"/>
              </a:rPr>
              <a:t>vietas</a:t>
            </a:r>
            <a:r>
              <a:rPr sz="15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r>
              <a:rPr sz="15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55" dirty="0">
                <a:solidFill>
                  <a:srgbClr val="294E66"/>
                </a:solidFill>
                <a:latin typeface="Trebuchet MS"/>
                <a:cs typeface="Trebuchet MS"/>
              </a:rPr>
              <a:t>to</a:t>
            </a:r>
            <a:r>
              <a:rPr sz="15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atbildīgās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amatpersonas</a:t>
            </a:r>
            <a:r>
              <a:rPr sz="1550" spc="-1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informējusi</a:t>
            </a:r>
            <a:r>
              <a:rPr sz="1550" spc="2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30" dirty="0">
                <a:solidFill>
                  <a:srgbClr val="294E66"/>
                </a:solidFill>
                <a:latin typeface="Trebuchet MS"/>
                <a:cs typeface="Trebuchet MS"/>
              </a:rPr>
              <a:t>par</a:t>
            </a:r>
            <a:r>
              <a:rPr sz="1550" spc="-1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60" dirty="0">
                <a:solidFill>
                  <a:srgbClr val="294E66"/>
                </a:solidFill>
                <a:latin typeface="Trebuchet MS"/>
                <a:cs typeface="Trebuchet MS"/>
              </a:rPr>
              <a:t>retranslācijai</a:t>
            </a:r>
            <a:r>
              <a:rPr sz="1550" spc="-1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30" dirty="0">
                <a:solidFill>
                  <a:srgbClr val="294E66"/>
                </a:solidFill>
                <a:latin typeface="Trebuchet MS"/>
                <a:cs typeface="Trebuchet MS"/>
              </a:rPr>
              <a:t>aizliegtajām </a:t>
            </a:r>
            <a:r>
              <a:rPr sz="1550" spc="-55" dirty="0">
                <a:solidFill>
                  <a:srgbClr val="294E66"/>
                </a:solidFill>
                <a:latin typeface="Trebuchet MS"/>
                <a:cs typeface="Trebuchet MS"/>
              </a:rPr>
              <a:t>televīzijas</a:t>
            </a:r>
            <a:r>
              <a:rPr sz="155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30" dirty="0">
                <a:solidFill>
                  <a:srgbClr val="294E66"/>
                </a:solidFill>
                <a:latin typeface="Trebuchet MS"/>
                <a:cs typeface="Trebuchet MS"/>
              </a:rPr>
              <a:t>programmām,</a:t>
            </a:r>
            <a:r>
              <a:rPr sz="15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r>
              <a:rPr sz="155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45" dirty="0">
                <a:solidFill>
                  <a:srgbClr val="294E66"/>
                </a:solidFill>
                <a:latin typeface="Trebuchet MS"/>
                <a:cs typeface="Trebuchet MS"/>
              </a:rPr>
              <a:t>brīdinājusi</a:t>
            </a:r>
            <a:r>
              <a:rPr sz="15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30" dirty="0">
                <a:solidFill>
                  <a:srgbClr val="294E66"/>
                </a:solidFill>
                <a:latin typeface="Trebuchet MS"/>
                <a:cs typeface="Trebuchet MS"/>
              </a:rPr>
              <a:t>par</a:t>
            </a:r>
            <a:r>
              <a:rPr sz="155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atbildību </a:t>
            </a:r>
            <a:r>
              <a:rPr sz="1550" spc="-30" dirty="0">
                <a:solidFill>
                  <a:srgbClr val="294E66"/>
                </a:solidFill>
                <a:latin typeface="Trebuchet MS"/>
                <a:cs typeface="Trebuchet MS"/>
              </a:rPr>
              <a:t>nelegālu</a:t>
            </a:r>
            <a:r>
              <a:rPr sz="1550" spc="-7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sistēmu</a:t>
            </a:r>
            <a:r>
              <a:rPr sz="1550" spc="-7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izmantošanas</a:t>
            </a:r>
            <a:r>
              <a:rPr sz="1550" spc="-7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gadījumā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56143" y="3259886"/>
            <a:ext cx="1539875" cy="840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50" spc="145" dirty="0">
                <a:latin typeface="Trebuchet MS"/>
                <a:cs typeface="Trebuchet MS"/>
              </a:rPr>
              <a:t>1161</a:t>
            </a:r>
            <a:endParaRPr sz="53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00512" y="4705373"/>
            <a:ext cx="0" cy="1381125"/>
          </a:xfrm>
          <a:custGeom>
            <a:avLst/>
            <a:gdLst/>
            <a:ahLst/>
            <a:cxnLst/>
            <a:rect l="l" t="t" r="r" b="b"/>
            <a:pathLst>
              <a:path h="1381125">
                <a:moveTo>
                  <a:pt x="0" y="0"/>
                </a:moveTo>
                <a:lnTo>
                  <a:pt x="0" y="1381124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64025" y="5041118"/>
            <a:ext cx="4820285" cy="611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95"/>
              </a:spcBef>
            </a:pP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publiskās</a:t>
            </a:r>
            <a:r>
              <a:rPr sz="1550" spc="-8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294E66"/>
                </a:solidFill>
                <a:latin typeface="Trebuchet MS"/>
                <a:cs typeface="Trebuchet MS"/>
              </a:rPr>
              <a:t>izklaides</a:t>
            </a:r>
            <a:r>
              <a:rPr sz="1550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294E66"/>
                </a:solidFill>
                <a:latin typeface="Trebuchet MS"/>
                <a:cs typeface="Trebuchet MS"/>
              </a:rPr>
              <a:t>vietās</a:t>
            </a:r>
            <a:r>
              <a:rPr sz="1550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izsniegts</a:t>
            </a:r>
            <a:r>
              <a:rPr sz="1550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35" dirty="0">
                <a:solidFill>
                  <a:srgbClr val="294E66"/>
                </a:solidFill>
                <a:latin typeface="Trebuchet MS"/>
                <a:cs typeface="Trebuchet MS"/>
              </a:rPr>
              <a:t>informatīvais</a:t>
            </a:r>
            <a:r>
              <a:rPr sz="1550" spc="-8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buklets </a:t>
            </a:r>
            <a:r>
              <a:rPr sz="1550" spc="-30" dirty="0">
                <a:solidFill>
                  <a:srgbClr val="294E66"/>
                </a:solidFill>
                <a:latin typeface="Trebuchet MS"/>
                <a:cs typeface="Trebuchet MS"/>
              </a:rPr>
              <a:t>par</a:t>
            </a:r>
            <a:r>
              <a:rPr sz="1550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30" dirty="0">
                <a:solidFill>
                  <a:srgbClr val="294E66"/>
                </a:solidFill>
                <a:latin typeface="Trebuchet MS"/>
                <a:cs typeface="Trebuchet MS"/>
              </a:rPr>
              <a:t>grozījumiem</a:t>
            </a:r>
            <a:r>
              <a:rPr sz="1550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Aizsargāta</a:t>
            </a:r>
            <a:r>
              <a:rPr sz="1550" spc="-1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35" dirty="0">
                <a:solidFill>
                  <a:srgbClr val="294E66"/>
                </a:solidFill>
                <a:latin typeface="Trebuchet MS"/>
                <a:cs typeface="Trebuchet MS"/>
              </a:rPr>
              <a:t>pakalpojuma</a:t>
            </a:r>
            <a:r>
              <a:rPr sz="1550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likumā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33620" y="4945811"/>
            <a:ext cx="1162050" cy="840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50" spc="140" dirty="0">
                <a:latin typeface="Trebuchet MS"/>
                <a:cs typeface="Trebuchet MS"/>
              </a:rPr>
              <a:t>709</a:t>
            </a:r>
            <a:endParaRPr sz="535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00512" y="6391298"/>
            <a:ext cx="0" cy="1381125"/>
          </a:xfrm>
          <a:custGeom>
            <a:avLst/>
            <a:gdLst/>
            <a:ahLst/>
            <a:cxnLst/>
            <a:rect l="l" t="t" r="r" b="b"/>
            <a:pathLst>
              <a:path h="1381125">
                <a:moveTo>
                  <a:pt x="0" y="0"/>
                </a:moveTo>
                <a:lnTo>
                  <a:pt x="0" y="1381124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64025" y="6736568"/>
            <a:ext cx="4751705" cy="611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95"/>
              </a:spcBef>
            </a:pPr>
            <a:r>
              <a:rPr sz="1550" spc="-40" dirty="0">
                <a:solidFill>
                  <a:srgbClr val="294E66"/>
                </a:solidFill>
                <a:latin typeface="Trebuchet MS"/>
                <a:cs typeface="Trebuchet MS"/>
              </a:rPr>
              <a:t>administratīvā</a:t>
            </a:r>
            <a:r>
              <a:rPr sz="1550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pārkāpuma</a:t>
            </a:r>
            <a:r>
              <a:rPr sz="1550" spc="-1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procesi</a:t>
            </a:r>
            <a:r>
              <a:rPr sz="1550" spc="-1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30" dirty="0">
                <a:solidFill>
                  <a:srgbClr val="294E66"/>
                </a:solidFill>
                <a:latin typeface="Trebuchet MS"/>
                <a:cs typeface="Trebuchet MS"/>
              </a:rPr>
              <a:t>par</a:t>
            </a:r>
            <a:r>
              <a:rPr sz="1550" spc="-1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30" dirty="0">
                <a:solidFill>
                  <a:srgbClr val="294E66"/>
                </a:solidFill>
                <a:latin typeface="Trebuchet MS"/>
                <a:cs typeface="Trebuchet MS"/>
              </a:rPr>
              <a:t>nelegālu</a:t>
            </a:r>
            <a:r>
              <a:rPr sz="1550" spc="-1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sistēmu izmantošanu</a:t>
            </a:r>
            <a:r>
              <a:rPr sz="1550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r>
              <a:rPr sz="1550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55" dirty="0">
                <a:solidFill>
                  <a:srgbClr val="294E66"/>
                </a:solidFill>
                <a:latin typeface="Trebuchet MS"/>
                <a:cs typeface="Trebuchet MS"/>
              </a:rPr>
              <a:t>autortiesību/</a:t>
            </a:r>
            <a:r>
              <a:rPr sz="1550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blakustiesību</a:t>
            </a:r>
            <a:r>
              <a:rPr sz="1550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pārkāpšanu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10863" y="6631737"/>
            <a:ext cx="784860" cy="840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50" spc="150" dirty="0">
                <a:latin typeface="Trebuchet MS"/>
                <a:cs typeface="Trebuchet MS"/>
              </a:rPr>
              <a:t>60</a:t>
            </a:r>
            <a:endParaRPr sz="535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791949" y="3019448"/>
            <a:ext cx="9525" cy="4752975"/>
            <a:chOff x="11791949" y="3019448"/>
            <a:chExt cx="9525" cy="4752975"/>
          </a:xfrm>
        </p:grpSpPr>
        <p:sp>
          <p:nvSpPr>
            <p:cNvPr id="16" name="object 16"/>
            <p:cNvSpPr/>
            <p:nvPr/>
          </p:nvSpPr>
          <p:spPr>
            <a:xfrm>
              <a:off x="11796711" y="3019448"/>
              <a:ext cx="0" cy="1381125"/>
            </a:xfrm>
            <a:custGeom>
              <a:avLst/>
              <a:gdLst/>
              <a:ahLst/>
              <a:cxnLst/>
              <a:rect l="l" t="t" r="r" b="b"/>
              <a:pathLst>
                <a:path h="1381125">
                  <a:moveTo>
                    <a:pt x="0" y="0"/>
                  </a:moveTo>
                  <a:lnTo>
                    <a:pt x="0" y="1381124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796711" y="4705373"/>
              <a:ext cx="0" cy="1381125"/>
            </a:xfrm>
            <a:custGeom>
              <a:avLst/>
              <a:gdLst/>
              <a:ahLst/>
              <a:cxnLst/>
              <a:rect l="l" t="t" r="r" b="b"/>
              <a:pathLst>
                <a:path h="1381125">
                  <a:moveTo>
                    <a:pt x="0" y="0"/>
                  </a:moveTo>
                  <a:lnTo>
                    <a:pt x="0" y="1381124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796711" y="6391298"/>
              <a:ext cx="0" cy="1381125"/>
            </a:xfrm>
            <a:custGeom>
              <a:avLst/>
              <a:gdLst/>
              <a:ahLst/>
              <a:cxnLst/>
              <a:rect l="l" t="t" r="r" b="b"/>
              <a:pathLst>
                <a:path h="1381125">
                  <a:moveTo>
                    <a:pt x="0" y="0"/>
                  </a:moveTo>
                  <a:lnTo>
                    <a:pt x="0" y="1381124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960224" y="3551322"/>
            <a:ext cx="2499995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izņemtas</a:t>
            </a:r>
            <a:r>
              <a:rPr sz="1550" spc="-1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nelegālās</a:t>
            </a:r>
            <a:r>
              <a:rPr sz="155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sistēmas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529820" y="3259886"/>
            <a:ext cx="1162050" cy="840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50" spc="140" dirty="0">
                <a:latin typeface="Trebuchet MS"/>
                <a:cs typeface="Trebuchet MS"/>
              </a:rPr>
              <a:t>309</a:t>
            </a:r>
            <a:endParaRPr sz="53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960224" y="4745843"/>
            <a:ext cx="4915535" cy="1197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95"/>
              </a:spcBef>
            </a:pPr>
            <a:r>
              <a:rPr sz="1550" spc="-35" dirty="0">
                <a:solidFill>
                  <a:srgbClr val="294E66"/>
                </a:solidFill>
                <a:latin typeface="Trebuchet MS"/>
                <a:cs typeface="Trebuchet MS"/>
              </a:rPr>
              <a:t>kriminālprocesi</a:t>
            </a:r>
            <a:r>
              <a:rPr sz="155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30" dirty="0">
                <a:solidFill>
                  <a:srgbClr val="294E66"/>
                </a:solidFill>
                <a:latin typeface="Trebuchet MS"/>
                <a:cs typeface="Trebuchet MS"/>
              </a:rPr>
              <a:t>par</a:t>
            </a:r>
            <a:r>
              <a:rPr sz="1550" spc="-16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294E66"/>
                </a:solidFill>
                <a:latin typeface="Trebuchet MS"/>
                <a:cs typeface="Trebuchet MS"/>
              </a:rPr>
              <a:t>TV</a:t>
            </a:r>
            <a:r>
              <a:rPr sz="15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programmu</a:t>
            </a:r>
            <a:r>
              <a:rPr sz="155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nelicencētu </a:t>
            </a:r>
            <a:r>
              <a:rPr sz="1550" spc="-55" dirty="0">
                <a:solidFill>
                  <a:srgbClr val="294E66"/>
                </a:solidFill>
                <a:latin typeface="Trebuchet MS"/>
                <a:cs typeface="Trebuchet MS"/>
              </a:rPr>
              <a:t>retranslāciju</a:t>
            </a:r>
            <a:r>
              <a:rPr sz="15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r>
              <a:rPr sz="15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294E66"/>
                </a:solidFill>
                <a:latin typeface="Trebuchet MS"/>
                <a:cs typeface="Trebuchet MS"/>
              </a:rPr>
              <a:t>piekļuves</a:t>
            </a:r>
            <a:r>
              <a:rPr sz="15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nodrošināšanu</a:t>
            </a:r>
            <a:r>
              <a:rPr sz="15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Latvijā </a:t>
            </a:r>
            <a:r>
              <a:rPr sz="1550" spc="-50" dirty="0">
                <a:solidFill>
                  <a:srgbClr val="294E66"/>
                </a:solidFill>
                <a:latin typeface="Trebuchet MS"/>
                <a:cs typeface="Trebuchet MS"/>
              </a:rPr>
              <a:t>retranslējamo</a:t>
            </a:r>
            <a:r>
              <a:rPr sz="15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audio</a:t>
            </a:r>
            <a:r>
              <a:rPr sz="15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r>
              <a:rPr sz="15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30" dirty="0">
                <a:solidFill>
                  <a:srgbClr val="294E66"/>
                </a:solidFill>
                <a:latin typeface="Trebuchet MS"/>
                <a:cs typeface="Trebuchet MS"/>
              </a:rPr>
              <a:t>audiovizuālo</a:t>
            </a:r>
            <a:r>
              <a:rPr sz="15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programmu</a:t>
            </a:r>
            <a:r>
              <a:rPr sz="15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sarakstā </a:t>
            </a:r>
            <a:r>
              <a:rPr sz="1550" spc="-65" dirty="0">
                <a:solidFill>
                  <a:srgbClr val="294E66"/>
                </a:solidFill>
                <a:latin typeface="Trebuchet MS"/>
                <a:cs typeface="Trebuchet MS"/>
              </a:rPr>
              <a:t>neietvertajām</a:t>
            </a:r>
            <a:r>
              <a:rPr sz="1550" spc="-7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55" dirty="0">
                <a:solidFill>
                  <a:srgbClr val="294E66"/>
                </a:solidFill>
                <a:latin typeface="Trebuchet MS"/>
                <a:cs typeface="Trebuchet MS"/>
              </a:rPr>
              <a:t>televīzijas</a:t>
            </a:r>
            <a:r>
              <a:rPr sz="1550" spc="-7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programmām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284539" y="4936286"/>
            <a:ext cx="407670" cy="840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50" spc="200" dirty="0">
                <a:latin typeface="Trebuchet MS"/>
                <a:cs typeface="Trebuchet MS"/>
              </a:rPr>
              <a:t>6</a:t>
            </a:r>
            <a:endParaRPr sz="53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960224" y="6727043"/>
            <a:ext cx="4344670" cy="611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95"/>
              </a:spcBef>
            </a:pPr>
            <a:r>
              <a:rPr sz="1550" spc="-25" dirty="0">
                <a:solidFill>
                  <a:srgbClr val="294E66"/>
                </a:solidFill>
                <a:latin typeface="Trebuchet MS"/>
                <a:cs typeface="Trebuchet MS"/>
              </a:rPr>
              <a:t>nelikumīgu</a:t>
            </a:r>
            <a:r>
              <a:rPr sz="15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55" dirty="0">
                <a:solidFill>
                  <a:srgbClr val="294E66"/>
                </a:solidFill>
                <a:latin typeface="Trebuchet MS"/>
                <a:cs typeface="Trebuchet MS"/>
              </a:rPr>
              <a:t>tīmekļvietņu</a:t>
            </a:r>
            <a:r>
              <a:rPr sz="15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45" dirty="0">
                <a:solidFill>
                  <a:srgbClr val="294E66"/>
                </a:solidFill>
                <a:latin typeface="Trebuchet MS"/>
                <a:cs typeface="Trebuchet MS"/>
              </a:rPr>
              <a:t>informācija</a:t>
            </a:r>
            <a:r>
              <a:rPr sz="155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294E66"/>
                </a:solidFill>
                <a:latin typeface="Trebuchet MS"/>
                <a:cs typeface="Trebuchet MS"/>
              </a:rPr>
              <a:t>nodota</a:t>
            </a:r>
            <a:r>
              <a:rPr sz="155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NEPLP, </a:t>
            </a:r>
            <a:r>
              <a:rPr sz="1550" spc="-55" dirty="0">
                <a:solidFill>
                  <a:srgbClr val="294E66"/>
                </a:solidFill>
                <a:latin typeface="Trebuchet MS"/>
                <a:cs typeface="Trebuchet MS"/>
              </a:rPr>
              <a:t>lai</a:t>
            </a:r>
            <a:r>
              <a:rPr sz="1550" spc="-1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50" dirty="0">
                <a:solidFill>
                  <a:srgbClr val="294E66"/>
                </a:solidFill>
                <a:latin typeface="Trebuchet MS"/>
                <a:cs typeface="Trebuchet MS"/>
              </a:rPr>
              <a:t>liegtu</a:t>
            </a:r>
            <a:r>
              <a:rPr sz="1550" spc="-1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294E66"/>
                </a:solidFill>
                <a:latin typeface="Trebuchet MS"/>
                <a:cs typeface="Trebuchet MS"/>
              </a:rPr>
              <a:t>tām</a:t>
            </a:r>
            <a:r>
              <a:rPr sz="1550" spc="-1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294E66"/>
                </a:solidFill>
                <a:latin typeface="Trebuchet MS"/>
                <a:cs typeface="Trebuchet MS"/>
              </a:rPr>
              <a:t>piekļuvi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907063" y="6631737"/>
            <a:ext cx="784860" cy="840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350" spc="150" dirty="0">
                <a:latin typeface="Trebuchet MS"/>
                <a:cs typeface="Trebuchet MS"/>
              </a:rPr>
              <a:t>90</a:t>
            </a:r>
            <a:endParaRPr sz="53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59349" y="8501029"/>
            <a:ext cx="9899015" cy="1791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80" dirty="0">
                <a:solidFill>
                  <a:srgbClr val="25536A"/>
                </a:solidFill>
                <a:latin typeface="Trebuchet MS"/>
                <a:cs typeface="Trebuchet MS"/>
              </a:rPr>
              <a:t>primāri</a:t>
            </a:r>
            <a:r>
              <a:rPr sz="1650" b="1" spc="-6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75" dirty="0">
                <a:solidFill>
                  <a:srgbClr val="25536A"/>
                </a:solidFill>
                <a:latin typeface="Trebuchet MS"/>
                <a:cs typeface="Trebuchet MS"/>
              </a:rPr>
              <a:t>izmeklēta</a:t>
            </a:r>
            <a:r>
              <a:rPr sz="1650" b="1" spc="-60" dirty="0">
                <a:solidFill>
                  <a:srgbClr val="25536A"/>
                </a:solidFill>
                <a:latin typeface="Trebuchet MS"/>
                <a:cs typeface="Trebuchet MS"/>
              </a:rPr>
              <a:t> nelikumīgu</a:t>
            </a:r>
            <a:r>
              <a:rPr sz="1650" b="1" spc="-5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80" dirty="0">
                <a:solidFill>
                  <a:srgbClr val="25536A"/>
                </a:solidFill>
                <a:latin typeface="Trebuchet MS"/>
                <a:cs typeface="Trebuchet MS"/>
              </a:rPr>
              <a:t>televīzijas</a:t>
            </a:r>
            <a:r>
              <a:rPr sz="1650" b="1" spc="-6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75" dirty="0">
                <a:solidFill>
                  <a:srgbClr val="25536A"/>
                </a:solidFill>
                <a:latin typeface="Trebuchet MS"/>
                <a:cs typeface="Trebuchet MS"/>
              </a:rPr>
              <a:t>pakalpojumu</a:t>
            </a:r>
            <a:r>
              <a:rPr sz="1650" b="1" spc="-6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75" dirty="0">
                <a:solidFill>
                  <a:srgbClr val="25536A"/>
                </a:solidFill>
                <a:latin typeface="Trebuchet MS"/>
                <a:cs typeface="Trebuchet MS"/>
              </a:rPr>
              <a:t>sniedzēju</a:t>
            </a:r>
            <a:r>
              <a:rPr sz="1650" b="1" spc="-5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5536A"/>
                </a:solidFill>
                <a:latin typeface="Trebuchet MS"/>
                <a:cs typeface="Trebuchet MS"/>
              </a:rPr>
              <a:t>rīcība</a:t>
            </a:r>
            <a:endParaRPr sz="1650">
              <a:latin typeface="Trebuchet MS"/>
              <a:cs typeface="Trebuchet MS"/>
            </a:endParaRPr>
          </a:p>
          <a:p>
            <a:pPr marL="12700" marR="2686685">
              <a:lnSpc>
                <a:spcPct val="200800"/>
              </a:lnSpc>
            </a:pPr>
            <a:r>
              <a:rPr sz="1650" b="1" spc="-80" dirty="0">
                <a:solidFill>
                  <a:srgbClr val="25536A"/>
                </a:solidFill>
                <a:latin typeface="Trebuchet MS"/>
                <a:cs typeface="Trebuchet MS"/>
              </a:rPr>
              <a:t>veikta</a:t>
            </a:r>
            <a:r>
              <a:rPr sz="16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50" dirty="0">
                <a:solidFill>
                  <a:srgbClr val="25536A"/>
                </a:solidFill>
                <a:latin typeface="Trebuchet MS"/>
                <a:cs typeface="Trebuchet MS"/>
              </a:rPr>
              <a:t>publisko</a:t>
            </a:r>
            <a:r>
              <a:rPr sz="165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95" dirty="0">
                <a:solidFill>
                  <a:srgbClr val="25536A"/>
                </a:solidFill>
                <a:latin typeface="Trebuchet MS"/>
                <a:cs typeface="Trebuchet MS"/>
              </a:rPr>
              <a:t>vietu</a:t>
            </a:r>
            <a:r>
              <a:rPr sz="165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100" dirty="0">
                <a:solidFill>
                  <a:srgbClr val="25536A"/>
                </a:solidFill>
                <a:latin typeface="Trebuchet MS"/>
                <a:cs typeface="Trebuchet MS"/>
              </a:rPr>
              <a:t>(bāri,</a:t>
            </a:r>
            <a:r>
              <a:rPr sz="165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75" dirty="0">
                <a:solidFill>
                  <a:srgbClr val="25536A"/>
                </a:solidFill>
                <a:latin typeface="Trebuchet MS"/>
                <a:cs typeface="Trebuchet MS"/>
              </a:rPr>
              <a:t>kafejnīcas,</a:t>
            </a:r>
            <a:r>
              <a:rPr sz="165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45" dirty="0">
                <a:solidFill>
                  <a:srgbClr val="25536A"/>
                </a:solidFill>
                <a:latin typeface="Trebuchet MS"/>
                <a:cs typeface="Trebuchet MS"/>
              </a:rPr>
              <a:t>spēļu</a:t>
            </a:r>
            <a:r>
              <a:rPr sz="165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65" dirty="0">
                <a:solidFill>
                  <a:srgbClr val="25536A"/>
                </a:solidFill>
                <a:latin typeface="Trebuchet MS"/>
                <a:cs typeface="Trebuchet MS"/>
              </a:rPr>
              <a:t>zāles,</a:t>
            </a:r>
            <a:r>
              <a:rPr sz="165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40" dirty="0">
                <a:solidFill>
                  <a:srgbClr val="25536A"/>
                </a:solidFill>
                <a:latin typeface="Trebuchet MS"/>
                <a:cs typeface="Trebuchet MS"/>
              </a:rPr>
              <a:t>sporta</a:t>
            </a:r>
            <a:r>
              <a:rPr sz="165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75" dirty="0">
                <a:solidFill>
                  <a:srgbClr val="25536A"/>
                </a:solidFill>
                <a:latin typeface="Trebuchet MS"/>
                <a:cs typeface="Trebuchet MS"/>
              </a:rPr>
              <a:t>klubi</a:t>
            </a:r>
            <a:r>
              <a:rPr sz="165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110" dirty="0">
                <a:solidFill>
                  <a:srgbClr val="25536A"/>
                </a:solidFill>
                <a:latin typeface="Trebuchet MS"/>
                <a:cs typeface="Trebuchet MS"/>
              </a:rPr>
              <a:t>utt.)</a:t>
            </a:r>
            <a:r>
              <a:rPr sz="165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20" dirty="0">
                <a:solidFill>
                  <a:srgbClr val="25536A"/>
                </a:solidFill>
                <a:latin typeface="Trebuchet MS"/>
                <a:cs typeface="Trebuchet MS"/>
              </a:rPr>
              <a:t>uzraudzība </a:t>
            </a:r>
            <a:r>
              <a:rPr sz="1650" b="1" spc="-45" dirty="0">
                <a:solidFill>
                  <a:srgbClr val="25536A"/>
                </a:solidFill>
                <a:latin typeface="Trebuchet MS"/>
                <a:cs typeface="Trebuchet MS"/>
              </a:rPr>
              <a:t>sadarbība</a:t>
            </a:r>
            <a:r>
              <a:rPr sz="16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75" dirty="0">
                <a:solidFill>
                  <a:srgbClr val="25536A"/>
                </a:solidFill>
                <a:latin typeface="Trebuchet MS"/>
                <a:cs typeface="Trebuchet MS"/>
              </a:rPr>
              <a:t>ar</a:t>
            </a:r>
            <a:r>
              <a:rPr sz="16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5536A"/>
                </a:solidFill>
                <a:latin typeface="Trebuchet MS"/>
                <a:cs typeface="Trebuchet MS"/>
              </a:rPr>
              <a:t>NEPLP</a:t>
            </a:r>
            <a:endParaRPr sz="1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50" b="1" spc="-70" dirty="0">
                <a:solidFill>
                  <a:srgbClr val="25536A"/>
                </a:solidFill>
                <a:latin typeface="Trebuchet MS"/>
                <a:cs typeface="Trebuchet MS"/>
              </a:rPr>
              <a:t>pārbaudīta</a:t>
            </a:r>
            <a:r>
              <a:rPr sz="165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75" dirty="0">
                <a:solidFill>
                  <a:srgbClr val="25536A"/>
                </a:solidFill>
                <a:latin typeface="Trebuchet MS"/>
                <a:cs typeface="Trebuchet MS"/>
              </a:rPr>
              <a:t>informācija</a:t>
            </a:r>
            <a:r>
              <a:rPr sz="165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70" dirty="0">
                <a:solidFill>
                  <a:srgbClr val="25536A"/>
                </a:solidFill>
                <a:latin typeface="Trebuchet MS"/>
                <a:cs typeface="Trebuchet MS"/>
              </a:rPr>
              <a:t>par</a:t>
            </a:r>
            <a:r>
              <a:rPr sz="165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60" dirty="0">
                <a:solidFill>
                  <a:srgbClr val="25536A"/>
                </a:solidFill>
                <a:latin typeface="Trebuchet MS"/>
                <a:cs typeface="Trebuchet MS"/>
              </a:rPr>
              <a:t>nelegālu</a:t>
            </a:r>
            <a:r>
              <a:rPr sz="165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30" dirty="0">
                <a:solidFill>
                  <a:srgbClr val="25536A"/>
                </a:solidFill>
                <a:latin typeface="Trebuchet MS"/>
                <a:cs typeface="Trebuchet MS"/>
              </a:rPr>
              <a:t>sistēmu</a:t>
            </a:r>
            <a:r>
              <a:rPr sz="1650" b="1" spc="-7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55" dirty="0">
                <a:solidFill>
                  <a:srgbClr val="25536A"/>
                </a:solidFill>
                <a:latin typeface="Trebuchet MS"/>
                <a:cs typeface="Trebuchet MS"/>
              </a:rPr>
              <a:t>izmantošanu</a:t>
            </a:r>
            <a:r>
              <a:rPr sz="1650" b="1" spc="-80" dirty="0">
                <a:solidFill>
                  <a:srgbClr val="25536A"/>
                </a:solidFill>
                <a:latin typeface="Trebuchet MS"/>
                <a:cs typeface="Trebuchet MS"/>
              </a:rPr>
              <a:t> privātiem </a:t>
            </a:r>
            <a:r>
              <a:rPr sz="1650" b="1" spc="-95" dirty="0">
                <a:solidFill>
                  <a:srgbClr val="25536A"/>
                </a:solidFill>
                <a:latin typeface="Trebuchet MS"/>
                <a:cs typeface="Trebuchet MS"/>
              </a:rPr>
              <a:t>mērķiem,</a:t>
            </a:r>
            <a:r>
              <a:rPr sz="165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85" dirty="0">
                <a:solidFill>
                  <a:srgbClr val="25536A"/>
                </a:solidFill>
                <a:latin typeface="Trebuchet MS"/>
                <a:cs typeface="Trebuchet MS"/>
              </a:rPr>
              <a:t>pārkāpēji</a:t>
            </a:r>
            <a:r>
              <a:rPr sz="1650" b="1" spc="-7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45" dirty="0">
                <a:solidFill>
                  <a:srgbClr val="25536A"/>
                </a:solidFill>
                <a:latin typeface="Trebuchet MS"/>
                <a:cs typeface="Trebuchet MS"/>
              </a:rPr>
              <a:t>saukti</a:t>
            </a:r>
            <a:r>
              <a:rPr sz="1650" b="1" spc="-80" dirty="0">
                <a:solidFill>
                  <a:srgbClr val="25536A"/>
                </a:solidFill>
                <a:latin typeface="Trebuchet MS"/>
                <a:cs typeface="Trebuchet MS"/>
              </a:rPr>
              <a:t> pie </a:t>
            </a:r>
            <a:r>
              <a:rPr sz="1650" b="1" spc="-10" dirty="0">
                <a:solidFill>
                  <a:srgbClr val="25536A"/>
                </a:solidFill>
                <a:latin typeface="Trebuchet MS"/>
                <a:cs typeface="Trebuchet MS"/>
              </a:rPr>
              <a:t>atbildības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95800" y="10001273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5866" y="336774"/>
                </a:lnTo>
                <a:lnTo>
                  <a:pt x="84909" y="319488"/>
                </a:lnTo>
                <a:lnTo>
                  <a:pt x="50210" y="292677"/>
                </a:lnTo>
                <a:lnTo>
                  <a:pt x="23404" y="257976"/>
                </a:lnTo>
                <a:lnTo>
                  <a:pt x="6123" y="217022"/>
                </a:lnTo>
                <a:lnTo>
                  <a:pt x="0" y="171449"/>
                </a:lnTo>
                <a:lnTo>
                  <a:pt x="6123" y="125866"/>
                </a:lnTo>
                <a:lnTo>
                  <a:pt x="23404" y="84909"/>
                </a:lnTo>
                <a:lnTo>
                  <a:pt x="50210" y="50210"/>
                </a:lnTo>
                <a:lnTo>
                  <a:pt x="84909" y="23404"/>
                </a:lnTo>
                <a:lnTo>
                  <a:pt x="125866" y="6123"/>
                </a:lnTo>
                <a:lnTo>
                  <a:pt x="171449" y="0"/>
                </a:lnTo>
                <a:lnTo>
                  <a:pt x="204586" y="3222"/>
                </a:lnTo>
                <a:lnTo>
                  <a:pt x="235550" y="12470"/>
                </a:lnTo>
                <a:lnTo>
                  <a:pt x="263758" y="27114"/>
                </a:lnTo>
                <a:lnTo>
                  <a:pt x="288625" y="46527"/>
                </a:lnTo>
                <a:lnTo>
                  <a:pt x="220602" y="114550"/>
                </a:lnTo>
                <a:lnTo>
                  <a:pt x="111571" y="114550"/>
                </a:lnTo>
                <a:lnTo>
                  <a:pt x="65922" y="160198"/>
                </a:lnTo>
                <a:lnTo>
                  <a:pt x="166102" y="260368"/>
                </a:lnTo>
                <a:lnTo>
                  <a:pt x="317640" y="260368"/>
                </a:lnTo>
                <a:lnTo>
                  <a:pt x="292677" y="292677"/>
                </a:lnTo>
                <a:lnTo>
                  <a:pt x="257976" y="319488"/>
                </a:lnTo>
                <a:lnTo>
                  <a:pt x="217022" y="336774"/>
                </a:lnTo>
                <a:lnTo>
                  <a:pt x="171449" y="342899"/>
                </a:lnTo>
                <a:close/>
              </a:path>
              <a:path w="342900" h="342900">
                <a:moveTo>
                  <a:pt x="317640" y="260368"/>
                </a:moveTo>
                <a:lnTo>
                  <a:pt x="166102" y="260368"/>
                </a:lnTo>
                <a:lnTo>
                  <a:pt x="326933" y="99537"/>
                </a:lnTo>
                <a:lnTo>
                  <a:pt x="333709" y="116397"/>
                </a:lnTo>
                <a:lnTo>
                  <a:pt x="338722" y="134063"/>
                </a:lnTo>
                <a:lnTo>
                  <a:pt x="341832" y="152444"/>
                </a:lnTo>
                <a:lnTo>
                  <a:pt x="342899" y="171449"/>
                </a:lnTo>
                <a:lnTo>
                  <a:pt x="336774" y="217022"/>
                </a:lnTo>
                <a:lnTo>
                  <a:pt x="319488" y="257976"/>
                </a:lnTo>
                <a:lnTo>
                  <a:pt x="317640" y="260368"/>
                </a:lnTo>
                <a:close/>
              </a:path>
              <a:path w="342900" h="342900">
                <a:moveTo>
                  <a:pt x="166092" y="169060"/>
                </a:moveTo>
                <a:lnTo>
                  <a:pt x="111571" y="114550"/>
                </a:lnTo>
                <a:lnTo>
                  <a:pt x="220602" y="114550"/>
                </a:lnTo>
                <a:lnTo>
                  <a:pt x="166092" y="169060"/>
                </a:lnTo>
                <a:close/>
              </a:path>
            </a:pathLst>
          </a:custGeom>
          <a:solidFill>
            <a:srgbClr val="25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95800" y="8486798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5866" y="336774"/>
                </a:lnTo>
                <a:lnTo>
                  <a:pt x="84909" y="319488"/>
                </a:lnTo>
                <a:lnTo>
                  <a:pt x="50210" y="292677"/>
                </a:lnTo>
                <a:lnTo>
                  <a:pt x="23404" y="257976"/>
                </a:lnTo>
                <a:lnTo>
                  <a:pt x="6123" y="217022"/>
                </a:lnTo>
                <a:lnTo>
                  <a:pt x="0" y="171449"/>
                </a:lnTo>
                <a:lnTo>
                  <a:pt x="6123" y="125866"/>
                </a:lnTo>
                <a:lnTo>
                  <a:pt x="23404" y="84909"/>
                </a:lnTo>
                <a:lnTo>
                  <a:pt x="50210" y="50210"/>
                </a:lnTo>
                <a:lnTo>
                  <a:pt x="84909" y="23404"/>
                </a:lnTo>
                <a:lnTo>
                  <a:pt x="125866" y="6123"/>
                </a:lnTo>
                <a:lnTo>
                  <a:pt x="171449" y="0"/>
                </a:lnTo>
                <a:lnTo>
                  <a:pt x="204586" y="3222"/>
                </a:lnTo>
                <a:lnTo>
                  <a:pt x="235550" y="12470"/>
                </a:lnTo>
                <a:lnTo>
                  <a:pt x="263758" y="27114"/>
                </a:lnTo>
                <a:lnTo>
                  <a:pt x="288625" y="46527"/>
                </a:lnTo>
                <a:lnTo>
                  <a:pt x="220602" y="114550"/>
                </a:lnTo>
                <a:lnTo>
                  <a:pt x="111571" y="114550"/>
                </a:lnTo>
                <a:lnTo>
                  <a:pt x="65922" y="160198"/>
                </a:lnTo>
                <a:lnTo>
                  <a:pt x="166102" y="260368"/>
                </a:lnTo>
                <a:lnTo>
                  <a:pt x="317640" y="260368"/>
                </a:lnTo>
                <a:lnTo>
                  <a:pt x="292677" y="292677"/>
                </a:lnTo>
                <a:lnTo>
                  <a:pt x="257976" y="319488"/>
                </a:lnTo>
                <a:lnTo>
                  <a:pt x="217022" y="336774"/>
                </a:lnTo>
                <a:lnTo>
                  <a:pt x="171449" y="342899"/>
                </a:lnTo>
                <a:close/>
              </a:path>
              <a:path w="342900" h="342900">
                <a:moveTo>
                  <a:pt x="317640" y="260368"/>
                </a:moveTo>
                <a:lnTo>
                  <a:pt x="166102" y="260368"/>
                </a:lnTo>
                <a:lnTo>
                  <a:pt x="326933" y="99537"/>
                </a:lnTo>
                <a:lnTo>
                  <a:pt x="333709" y="116397"/>
                </a:lnTo>
                <a:lnTo>
                  <a:pt x="338722" y="134063"/>
                </a:lnTo>
                <a:lnTo>
                  <a:pt x="341832" y="152444"/>
                </a:lnTo>
                <a:lnTo>
                  <a:pt x="342899" y="171449"/>
                </a:lnTo>
                <a:lnTo>
                  <a:pt x="336774" y="217022"/>
                </a:lnTo>
                <a:lnTo>
                  <a:pt x="319488" y="257976"/>
                </a:lnTo>
                <a:lnTo>
                  <a:pt x="317640" y="260368"/>
                </a:lnTo>
                <a:close/>
              </a:path>
              <a:path w="342900" h="342900">
                <a:moveTo>
                  <a:pt x="166092" y="169060"/>
                </a:moveTo>
                <a:lnTo>
                  <a:pt x="111571" y="114550"/>
                </a:lnTo>
                <a:lnTo>
                  <a:pt x="220602" y="114550"/>
                </a:lnTo>
                <a:lnTo>
                  <a:pt x="166092" y="169060"/>
                </a:lnTo>
                <a:close/>
              </a:path>
            </a:pathLst>
          </a:custGeom>
          <a:solidFill>
            <a:srgbClr val="25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95800" y="8991623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5866" y="336774"/>
                </a:lnTo>
                <a:lnTo>
                  <a:pt x="84909" y="319488"/>
                </a:lnTo>
                <a:lnTo>
                  <a:pt x="50210" y="292677"/>
                </a:lnTo>
                <a:lnTo>
                  <a:pt x="23404" y="257976"/>
                </a:lnTo>
                <a:lnTo>
                  <a:pt x="6123" y="217022"/>
                </a:lnTo>
                <a:lnTo>
                  <a:pt x="0" y="171449"/>
                </a:lnTo>
                <a:lnTo>
                  <a:pt x="6123" y="125866"/>
                </a:lnTo>
                <a:lnTo>
                  <a:pt x="23404" y="84909"/>
                </a:lnTo>
                <a:lnTo>
                  <a:pt x="50210" y="50210"/>
                </a:lnTo>
                <a:lnTo>
                  <a:pt x="84909" y="23404"/>
                </a:lnTo>
                <a:lnTo>
                  <a:pt x="125866" y="6123"/>
                </a:lnTo>
                <a:lnTo>
                  <a:pt x="171449" y="0"/>
                </a:lnTo>
                <a:lnTo>
                  <a:pt x="204586" y="3222"/>
                </a:lnTo>
                <a:lnTo>
                  <a:pt x="235550" y="12470"/>
                </a:lnTo>
                <a:lnTo>
                  <a:pt x="263758" y="27114"/>
                </a:lnTo>
                <a:lnTo>
                  <a:pt x="288625" y="46527"/>
                </a:lnTo>
                <a:lnTo>
                  <a:pt x="220602" y="114550"/>
                </a:lnTo>
                <a:lnTo>
                  <a:pt x="111571" y="114550"/>
                </a:lnTo>
                <a:lnTo>
                  <a:pt x="65922" y="160198"/>
                </a:lnTo>
                <a:lnTo>
                  <a:pt x="166102" y="260368"/>
                </a:lnTo>
                <a:lnTo>
                  <a:pt x="317640" y="260368"/>
                </a:lnTo>
                <a:lnTo>
                  <a:pt x="292677" y="292677"/>
                </a:lnTo>
                <a:lnTo>
                  <a:pt x="257976" y="319488"/>
                </a:lnTo>
                <a:lnTo>
                  <a:pt x="217022" y="336774"/>
                </a:lnTo>
                <a:lnTo>
                  <a:pt x="171449" y="342899"/>
                </a:lnTo>
                <a:close/>
              </a:path>
              <a:path w="342900" h="342900">
                <a:moveTo>
                  <a:pt x="317640" y="260368"/>
                </a:moveTo>
                <a:lnTo>
                  <a:pt x="166102" y="260368"/>
                </a:lnTo>
                <a:lnTo>
                  <a:pt x="326933" y="99537"/>
                </a:lnTo>
                <a:lnTo>
                  <a:pt x="333709" y="116397"/>
                </a:lnTo>
                <a:lnTo>
                  <a:pt x="338722" y="134063"/>
                </a:lnTo>
                <a:lnTo>
                  <a:pt x="341832" y="152444"/>
                </a:lnTo>
                <a:lnTo>
                  <a:pt x="342899" y="171449"/>
                </a:lnTo>
                <a:lnTo>
                  <a:pt x="336774" y="217022"/>
                </a:lnTo>
                <a:lnTo>
                  <a:pt x="319488" y="257976"/>
                </a:lnTo>
                <a:lnTo>
                  <a:pt x="317640" y="260368"/>
                </a:lnTo>
                <a:close/>
              </a:path>
              <a:path w="342900" h="342900">
                <a:moveTo>
                  <a:pt x="166092" y="169060"/>
                </a:moveTo>
                <a:lnTo>
                  <a:pt x="111571" y="114550"/>
                </a:lnTo>
                <a:lnTo>
                  <a:pt x="220602" y="114550"/>
                </a:lnTo>
                <a:lnTo>
                  <a:pt x="166092" y="169060"/>
                </a:lnTo>
                <a:close/>
              </a:path>
            </a:pathLst>
          </a:custGeom>
          <a:solidFill>
            <a:srgbClr val="25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95800" y="9496448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5866" y="336774"/>
                </a:lnTo>
                <a:lnTo>
                  <a:pt x="84909" y="319488"/>
                </a:lnTo>
                <a:lnTo>
                  <a:pt x="50210" y="292677"/>
                </a:lnTo>
                <a:lnTo>
                  <a:pt x="23404" y="257976"/>
                </a:lnTo>
                <a:lnTo>
                  <a:pt x="6123" y="217022"/>
                </a:lnTo>
                <a:lnTo>
                  <a:pt x="0" y="171449"/>
                </a:lnTo>
                <a:lnTo>
                  <a:pt x="6123" y="125866"/>
                </a:lnTo>
                <a:lnTo>
                  <a:pt x="23404" y="84909"/>
                </a:lnTo>
                <a:lnTo>
                  <a:pt x="50210" y="50210"/>
                </a:lnTo>
                <a:lnTo>
                  <a:pt x="84909" y="23404"/>
                </a:lnTo>
                <a:lnTo>
                  <a:pt x="125866" y="6123"/>
                </a:lnTo>
                <a:lnTo>
                  <a:pt x="171449" y="0"/>
                </a:lnTo>
                <a:lnTo>
                  <a:pt x="204586" y="3222"/>
                </a:lnTo>
                <a:lnTo>
                  <a:pt x="235550" y="12470"/>
                </a:lnTo>
                <a:lnTo>
                  <a:pt x="263758" y="27114"/>
                </a:lnTo>
                <a:lnTo>
                  <a:pt x="288625" y="46527"/>
                </a:lnTo>
                <a:lnTo>
                  <a:pt x="220602" y="114550"/>
                </a:lnTo>
                <a:lnTo>
                  <a:pt x="111571" y="114550"/>
                </a:lnTo>
                <a:lnTo>
                  <a:pt x="65922" y="160198"/>
                </a:lnTo>
                <a:lnTo>
                  <a:pt x="166102" y="260368"/>
                </a:lnTo>
                <a:lnTo>
                  <a:pt x="317640" y="260368"/>
                </a:lnTo>
                <a:lnTo>
                  <a:pt x="292677" y="292677"/>
                </a:lnTo>
                <a:lnTo>
                  <a:pt x="257976" y="319488"/>
                </a:lnTo>
                <a:lnTo>
                  <a:pt x="217022" y="336774"/>
                </a:lnTo>
                <a:lnTo>
                  <a:pt x="171449" y="342899"/>
                </a:lnTo>
                <a:close/>
              </a:path>
              <a:path w="342900" h="342900">
                <a:moveTo>
                  <a:pt x="317640" y="260368"/>
                </a:moveTo>
                <a:lnTo>
                  <a:pt x="166102" y="260368"/>
                </a:lnTo>
                <a:lnTo>
                  <a:pt x="326933" y="99537"/>
                </a:lnTo>
                <a:lnTo>
                  <a:pt x="333709" y="116397"/>
                </a:lnTo>
                <a:lnTo>
                  <a:pt x="338722" y="134063"/>
                </a:lnTo>
                <a:lnTo>
                  <a:pt x="341832" y="152444"/>
                </a:lnTo>
                <a:lnTo>
                  <a:pt x="342899" y="171449"/>
                </a:lnTo>
                <a:lnTo>
                  <a:pt x="336774" y="217022"/>
                </a:lnTo>
                <a:lnTo>
                  <a:pt x="319488" y="257976"/>
                </a:lnTo>
                <a:lnTo>
                  <a:pt x="317640" y="260368"/>
                </a:lnTo>
                <a:close/>
              </a:path>
              <a:path w="342900" h="342900">
                <a:moveTo>
                  <a:pt x="166092" y="169060"/>
                </a:moveTo>
                <a:lnTo>
                  <a:pt x="111571" y="114550"/>
                </a:lnTo>
                <a:lnTo>
                  <a:pt x="220602" y="114550"/>
                </a:lnTo>
                <a:lnTo>
                  <a:pt x="166092" y="169060"/>
                </a:lnTo>
                <a:close/>
              </a:path>
            </a:pathLst>
          </a:custGeom>
          <a:solidFill>
            <a:srgbClr val="25536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1392" y="863624"/>
            <a:ext cx="96031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>
                <a:solidFill>
                  <a:srgbClr val="294E66"/>
                </a:solidFill>
                <a:latin typeface="Trebuchet MS"/>
                <a:cs typeface="Trebuchet MS"/>
              </a:rPr>
              <a:t>Ceļu</a:t>
            </a:r>
            <a:r>
              <a:rPr sz="4500" spc="-2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4500" spc="150" dirty="0">
                <a:solidFill>
                  <a:srgbClr val="294E66"/>
                </a:solidFill>
                <a:latin typeface="Trebuchet MS"/>
                <a:cs typeface="Trebuchet MS"/>
              </a:rPr>
              <a:t>satiksmes</a:t>
            </a:r>
            <a:r>
              <a:rPr sz="4500" spc="-2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4500" dirty="0">
                <a:solidFill>
                  <a:srgbClr val="294E66"/>
                </a:solidFill>
                <a:latin typeface="Trebuchet MS"/>
                <a:cs typeface="Trebuchet MS"/>
              </a:rPr>
              <a:t>negadījumu</a:t>
            </a:r>
            <a:r>
              <a:rPr sz="4500" spc="-2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4500" spc="-10" dirty="0">
                <a:solidFill>
                  <a:srgbClr val="294E66"/>
                </a:solidFill>
                <a:latin typeface="Trebuchet MS"/>
                <a:cs typeface="Trebuchet MS"/>
              </a:rPr>
              <a:t>statistika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25024" y="9982223"/>
            <a:ext cx="752475" cy="419100"/>
          </a:xfrm>
          <a:prstGeom prst="rect">
            <a:avLst/>
          </a:prstGeom>
          <a:solidFill>
            <a:srgbClr val="999999"/>
          </a:solidFill>
        </p:spPr>
        <p:txBody>
          <a:bodyPr vert="horz" wrap="square" lIns="0" tIns="889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700"/>
              </a:spcBef>
            </a:pPr>
            <a:r>
              <a:rPr sz="1400" spc="50" dirty="0">
                <a:solidFill>
                  <a:srgbClr val="454545"/>
                </a:solidFill>
                <a:latin typeface="Trebuchet MS"/>
                <a:cs typeface="Trebuchet MS"/>
              </a:rPr>
              <a:t>2020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7300" y="9982223"/>
            <a:ext cx="752475" cy="419100"/>
          </a:xfrm>
          <a:prstGeom prst="rect">
            <a:avLst/>
          </a:prstGeom>
          <a:solidFill>
            <a:srgbClr val="8EC2A6"/>
          </a:solidFill>
        </p:spPr>
        <p:txBody>
          <a:bodyPr vert="horz" wrap="square" lIns="0" tIns="889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700"/>
              </a:spcBef>
            </a:pPr>
            <a:r>
              <a:rPr sz="1400" spc="50" dirty="0">
                <a:solidFill>
                  <a:srgbClr val="454545"/>
                </a:solidFill>
                <a:latin typeface="Trebuchet MS"/>
                <a:cs typeface="Trebuchet MS"/>
              </a:rPr>
              <a:t>2021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23"/>
            <a:ext cx="1170447" cy="208837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748164" y="2895196"/>
            <a:ext cx="0" cy="6791959"/>
          </a:xfrm>
          <a:custGeom>
            <a:avLst/>
            <a:gdLst/>
            <a:ahLst/>
            <a:cxnLst/>
            <a:rect l="l" t="t" r="r" b="b"/>
            <a:pathLst>
              <a:path h="6791959">
                <a:moveTo>
                  <a:pt x="0" y="6791454"/>
                </a:moveTo>
                <a:lnTo>
                  <a:pt x="0" y="0"/>
                </a:lnTo>
              </a:path>
            </a:pathLst>
          </a:custGeom>
          <a:ln w="9525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0937" y="4224361"/>
            <a:ext cx="10057655" cy="43896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7724" y="9058298"/>
            <a:ext cx="152400" cy="1523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701930" y="8959873"/>
            <a:ext cx="2181860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20" dirty="0">
                <a:solidFill>
                  <a:srgbClr val="294E66"/>
                </a:solidFill>
                <a:latin typeface="Trebuchet MS"/>
                <a:cs typeface="Trebuchet MS"/>
              </a:rPr>
              <a:t>Bojā</a:t>
            </a:r>
            <a:r>
              <a:rPr sz="1850" spc="-1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dirty="0">
                <a:solidFill>
                  <a:srgbClr val="294E66"/>
                </a:solidFill>
                <a:latin typeface="Trebuchet MS"/>
                <a:cs typeface="Trebuchet MS"/>
              </a:rPr>
              <a:t>gājuši</a:t>
            </a:r>
            <a:r>
              <a:rPr sz="185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spc="70" dirty="0">
                <a:solidFill>
                  <a:srgbClr val="294E66"/>
                </a:solidFill>
                <a:latin typeface="Trebuchet MS"/>
                <a:cs typeface="Trebuchet MS"/>
              </a:rPr>
              <a:t>115</a:t>
            </a:r>
            <a:r>
              <a:rPr sz="185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spc="-80" dirty="0">
                <a:solidFill>
                  <a:srgbClr val="294E66"/>
                </a:solidFill>
                <a:latin typeface="Trebuchet MS"/>
                <a:cs typeface="Trebuchet MS"/>
              </a:rPr>
              <a:t>(-</a:t>
            </a:r>
            <a:r>
              <a:rPr sz="1850" spc="-25" dirty="0">
                <a:solidFill>
                  <a:srgbClr val="294E66"/>
                </a:solidFill>
                <a:latin typeface="Trebuchet MS"/>
                <a:cs typeface="Trebuchet MS"/>
              </a:rPr>
              <a:t>31)</a:t>
            </a:r>
            <a:endParaRPr sz="185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63274" y="9058298"/>
            <a:ext cx="152400" cy="1523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198373" y="8959873"/>
            <a:ext cx="244665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65" dirty="0">
                <a:solidFill>
                  <a:srgbClr val="294E66"/>
                </a:solidFill>
                <a:latin typeface="Trebuchet MS"/>
                <a:cs typeface="Trebuchet MS"/>
              </a:rPr>
              <a:t>Smagi</a:t>
            </a:r>
            <a:r>
              <a:rPr sz="1850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spc="-10" dirty="0">
                <a:solidFill>
                  <a:srgbClr val="294E66"/>
                </a:solidFill>
                <a:latin typeface="Trebuchet MS"/>
                <a:cs typeface="Trebuchet MS"/>
              </a:rPr>
              <a:t>cietuši</a:t>
            </a:r>
            <a:r>
              <a:rPr sz="1850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spc="70" dirty="0">
                <a:solidFill>
                  <a:srgbClr val="294E66"/>
                </a:solidFill>
                <a:latin typeface="Trebuchet MS"/>
                <a:cs typeface="Trebuchet MS"/>
              </a:rPr>
              <a:t>429</a:t>
            </a:r>
            <a:r>
              <a:rPr sz="1850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spc="-80" dirty="0">
                <a:solidFill>
                  <a:srgbClr val="294E66"/>
                </a:solidFill>
                <a:latin typeface="Trebuchet MS"/>
                <a:cs typeface="Trebuchet MS"/>
              </a:rPr>
              <a:t>(-</a:t>
            </a:r>
            <a:r>
              <a:rPr sz="1850" spc="-25" dirty="0">
                <a:solidFill>
                  <a:srgbClr val="294E66"/>
                </a:solidFill>
                <a:latin typeface="Trebuchet MS"/>
                <a:cs typeface="Trebuchet MS"/>
              </a:rPr>
              <a:t>41)</a:t>
            </a:r>
            <a:endParaRPr sz="185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25523" y="9058298"/>
            <a:ext cx="152400" cy="1523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3959284" y="8959873"/>
            <a:ext cx="255460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20" dirty="0">
                <a:solidFill>
                  <a:srgbClr val="294E66"/>
                </a:solidFill>
                <a:latin typeface="Trebuchet MS"/>
                <a:cs typeface="Trebuchet MS"/>
              </a:rPr>
              <a:t>Viegli</a:t>
            </a:r>
            <a:r>
              <a:rPr sz="185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spc="-10" dirty="0">
                <a:solidFill>
                  <a:srgbClr val="294E66"/>
                </a:solidFill>
                <a:latin typeface="Trebuchet MS"/>
                <a:cs typeface="Trebuchet MS"/>
              </a:rPr>
              <a:t>cietuši</a:t>
            </a:r>
            <a:r>
              <a:rPr sz="185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spc="65" dirty="0">
                <a:solidFill>
                  <a:srgbClr val="294E66"/>
                </a:solidFill>
                <a:latin typeface="Trebuchet MS"/>
                <a:cs typeface="Trebuchet MS"/>
              </a:rPr>
              <a:t>3593</a:t>
            </a:r>
            <a:r>
              <a:rPr sz="185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50" spc="-20" dirty="0">
                <a:solidFill>
                  <a:srgbClr val="294E66"/>
                </a:solidFill>
                <a:latin typeface="Trebuchet MS"/>
                <a:cs typeface="Trebuchet MS"/>
              </a:rPr>
              <a:t>(+45)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59999" y="2451521"/>
            <a:ext cx="3969385" cy="12636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150" spc="150" baseline="-2400" dirty="0">
                <a:solidFill>
                  <a:srgbClr val="294E66"/>
                </a:solidFill>
                <a:latin typeface="Trebuchet MS"/>
                <a:cs typeface="Trebuchet MS"/>
              </a:rPr>
              <a:t>413</a:t>
            </a:r>
            <a:r>
              <a:rPr sz="12150" spc="1222" baseline="-2400" dirty="0">
                <a:solidFill>
                  <a:srgbClr val="294E66"/>
                </a:solidFill>
                <a:latin typeface="Trebuchet MS"/>
                <a:cs typeface="Trebuchet MS"/>
              </a:rPr>
              <a:t>7</a:t>
            </a:r>
            <a:r>
              <a:rPr sz="3050" spc="100" dirty="0">
                <a:solidFill>
                  <a:srgbClr val="294E66"/>
                </a:solidFill>
                <a:latin typeface="Trebuchet MS"/>
                <a:cs typeface="Trebuchet MS"/>
              </a:rPr>
              <a:t>p</a:t>
            </a:r>
            <a:r>
              <a:rPr sz="3050" spc="95" dirty="0">
                <a:solidFill>
                  <a:srgbClr val="294E66"/>
                </a:solidFill>
                <a:latin typeface="Trebuchet MS"/>
                <a:cs typeface="Trebuchet MS"/>
              </a:rPr>
              <a:t>er</a:t>
            </a:r>
            <a:r>
              <a:rPr sz="3050" spc="105" dirty="0">
                <a:solidFill>
                  <a:srgbClr val="294E66"/>
                </a:solidFill>
                <a:latin typeface="Trebuchet MS"/>
                <a:cs typeface="Trebuchet MS"/>
              </a:rPr>
              <a:t>s</a:t>
            </a:r>
            <a:r>
              <a:rPr sz="3050" spc="100" dirty="0">
                <a:solidFill>
                  <a:srgbClr val="294E66"/>
                </a:solidFill>
                <a:latin typeface="Trebuchet MS"/>
                <a:cs typeface="Trebuchet MS"/>
              </a:rPr>
              <a:t>ona</a:t>
            </a:r>
            <a:r>
              <a:rPr sz="3050" spc="140" dirty="0">
                <a:solidFill>
                  <a:srgbClr val="294E66"/>
                </a:solidFill>
                <a:latin typeface="Trebuchet MS"/>
                <a:cs typeface="Trebuchet MS"/>
              </a:rPr>
              <a:t>s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53966" y="2248404"/>
            <a:ext cx="1630680" cy="4895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50" spc="-165" dirty="0">
                <a:solidFill>
                  <a:srgbClr val="294E66"/>
                </a:solidFill>
                <a:latin typeface="Trebuchet MS"/>
                <a:cs typeface="Trebuchet MS"/>
              </a:rPr>
              <a:t>(</a:t>
            </a:r>
            <a:r>
              <a:rPr sz="3050" spc="-165" dirty="0">
                <a:solidFill>
                  <a:srgbClr val="8EC2A6"/>
                </a:solidFill>
                <a:latin typeface="Trebuchet MS"/>
                <a:cs typeface="Trebuchet MS"/>
              </a:rPr>
              <a:t>-</a:t>
            </a:r>
            <a:r>
              <a:rPr sz="3050" spc="50" dirty="0">
                <a:solidFill>
                  <a:srgbClr val="8EC2A6"/>
                </a:solidFill>
                <a:latin typeface="Trebuchet MS"/>
                <a:cs typeface="Trebuchet MS"/>
              </a:rPr>
              <a:t>27</a:t>
            </a:r>
            <a:r>
              <a:rPr sz="3050" spc="-23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3050" spc="-865" dirty="0">
                <a:solidFill>
                  <a:srgbClr val="294E66"/>
                </a:solidFill>
                <a:latin typeface="Trebuchet MS"/>
                <a:cs typeface="Trebuchet MS"/>
              </a:rPr>
              <a:t>|</a:t>
            </a:r>
            <a:r>
              <a:rPr sz="3050" spc="-229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3050" spc="-195" dirty="0">
                <a:solidFill>
                  <a:srgbClr val="999999"/>
                </a:solidFill>
                <a:latin typeface="Trebuchet MS"/>
                <a:cs typeface="Trebuchet MS"/>
              </a:rPr>
              <a:t>-</a:t>
            </a:r>
            <a:r>
              <a:rPr sz="3050" spc="-25" dirty="0">
                <a:solidFill>
                  <a:srgbClr val="999999"/>
                </a:solidFill>
                <a:latin typeface="Trebuchet MS"/>
                <a:cs typeface="Trebuchet MS"/>
              </a:rPr>
              <a:t>71</a:t>
            </a:r>
            <a:r>
              <a:rPr sz="3050" spc="-25" dirty="0">
                <a:solidFill>
                  <a:srgbClr val="294E66"/>
                </a:solidFill>
                <a:latin typeface="Trebuchet MS"/>
                <a:cs typeface="Trebuchet MS"/>
              </a:rPr>
              <a:t>)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25014" y="6859582"/>
            <a:ext cx="3841750" cy="1902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33805" algn="ctr">
              <a:lnSpc>
                <a:spcPts val="10795"/>
              </a:lnSpc>
              <a:spcBef>
                <a:spcPts val="114"/>
              </a:spcBef>
            </a:pPr>
            <a:r>
              <a:rPr sz="9100" spc="280" dirty="0">
                <a:solidFill>
                  <a:srgbClr val="294E66"/>
                </a:solidFill>
                <a:latin typeface="Trebuchet MS"/>
                <a:cs typeface="Trebuchet MS"/>
              </a:rPr>
              <a:t>3371</a:t>
            </a:r>
            <a:endParaRPr sz="9100">
              <a:latin typeface="Trebuchet MS"/>
              <a:cs typeface="Trebuchet MS"/>
            </a:endParaRPr>
          </a:p>
          <a:p>
            <a:pPr marL="12700">
              <a:lnSpc>
                <a:spcPts val="3954"/>
              </a:lnSpc>
            </a:pPr>
            <a:r>
              <a:rPr sz="3400" spc="210" dirty="0">
                <a:solidFill>
                  <a:srgbClr val="294E66"/>
                </a:solidFill>
                <a:latin typeface="Trebuchet MS"/>
                <a:cs typeface="Trebuchet MS"/>
              </a:rPr>
              <a:t>CSNg</a:t>
            </a:r>
            <a:r>
              <a:rPr sz="3400" spc="-26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3400" spc="-80" dirty="0">
                <a:solidFill>
                  <a:srgbClr val="294E66"/>
                </a:solidFill>
                <a:latin typeface="Trebuchet MS"/>
                <a:cs typeface="Trebuchet MS"/>
              </a:rPr>
              <a:t>ar</a:t>
            </a:r>
            <a:r>
              <a:rPr sz="3400" spc="-26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3400" spc="-55" dirty="0">
                <a:solidFill>
                  <a:srgbClr val="294E66"/>
                </a:solidFill>
                <a:latin typeface="Trebuchet MS"/>
                <a:cs typeface="Trebuchet MS"/>
              </a:rPr>
              <a:t>cietušajiem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22291" y="6595757"/>
            <a:ext cx="1816735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180" dirty="0">
                <a:solidFill>
                  <a:srgbClr val="294E66"/>
                </a:solidFill>
                <a:latin typeface="Trebuchet MS"/>
                <a:cs typeface="Trebuchet MS"/>
              </a:rPr>
              <a:t>(</a:t>
            </a:r>
            <a:r>
              <a:rPr sz="3400" spc="-180" dirty="0">
                <a:solidFill>
                  <a:srgbClr val="8EC2A6"/>
                </a:solidFill>
                <a:latin typeface="Trebuchet MS"/>
                <a:cs typeface="Trebuchet MS"/>
              </a:rPr>
              <a:t>-</a:t>
            </a:r>
            <a:r>
              <a:rPr sz="3400" spc="65" dirty="0">
                <a:solidFill>
                  <a:srgbClr val="8EC2A6"/>
                </a:solidFill>
                <a:latin typeface="Trebuchet MS"/>
                <a:cs typeface="Trebuchet MS"/>
              </a:rPr>
              <a:t>36</a:t>
            </a:r>
            <a:r>
              <a:rPr sz="3400" spc="-27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3400" spc="-965" dirty="0">
                <a:solidFill>
                  <a:srgbClr val="294E66"/>
                </a:solidFill>
                <a:latin typeface="Trebuchet MS"/>
                <a:cs typeface="Trebuchet MS"/>
              </a:rPr>
              <a:t>|</a:t>
            </a:r>
            <a:r>
              <a:rPr sz="3400" spc="-27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3400" spc="-215" dirty="0">
                <a:solidFill>
                  <a:srgbClr val="999999"/>
                </a:solidFill>
                <a:latin typeface="Trebuchet MS"/>
                <a:cs typeface="Trebuchet MS"/>
              </a:rPr>
              <a:t>-</a:t>
            </a:r>
            <a:r>
              <a:rPr sz="3400" spc="-25" dirty="0">
                <a:solidFill>
                  <a:srgbClr val="999999"/>
                </a:solidFill>
                <a:latin typeface="Trebuchet MS"/>
                <a:cs typeface="Trebuchet MS"/>
              </a:rPr>
              <a:t>35</a:t>
            </a:r>
            <a:r>
              <a:rPr sz="3400" spc="-25" dirty="0">
                <a:solidFill>
                  <a:srgbClr val="294E66"/>
                </a:solidFill>
                <a:latin typeface="Trebuchet MS"/>
                <a:cs typeface="Trebuchet MS"/>
              </a:rPr>
              <a:t>)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16341" y="3804931"/>
            <a:ext cx="3554729" cy="23660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132840">
              <a:lnSpc>
                <a:spcPts val="3340"/>
              </a:lnSpc>
              <a:spcBef>
                <a:spcPts val="114"/>
              </a:spcBef>
            </a:pPr>
            <a:r>
              <a:rPr sz="3400" spc="-175" dirty="0">
                <a:solidFill>
                  <a:srgbClr val="294E66"/>
                </a:solidFill>
                <a:latin typeface="Trebuchet MS"/>
                <a:cs typeface="Trebuchet MS"/>
              </a:rPr>
              <a:t>(</a:t>
            </a:r>
            <a:r>
              <a:rPr sz="3400" spc="-175" dirty="0">
                <a:solidFill>
                  <a:srgbClr val="8EC2A6"/>
                </a:solidFill>
                <a:latin typeface="Trebuchet MS"/>
                <a:cs typeface="Trebuchet MS"/>
              </a:rPr>
              <a:t>-</a:t>
            </a:r>
            <a:r>
              <a:rPr sz="3400" spc="75" dirty="0">
                <a:solidFill>
                  <a:srgbClr val="8EC2A6"/>
                </a:solidFill>
                <a:latin typeface="Trebuchet MS"/>
                <a:cs typeface="Trebuchet MS"/>
              </a:rPr>
              <a:t>419</a:t>
            </a:r>
            <a:r>
              <a:rPr sz="3400" spc="-2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3400" spc="-944" dirty="0">
                <a:solidFill>
                  <a:srgbClr val="294E66"/>
                </a:solidFill>
                <a:latin typeface="Trebuchet MS"/>
                <a:cs typeface="Trebuchet MS"/>
              </a:rPr>
              <a:t>|</a:t>
            </a:r>
            <a:r>
              <a:rPr sz="3400" spc="-27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999999"/>
                </a:solidFill>
                <a:latin typeface="Trebuchet MS"/>
                <a:cs typeface="Trebuchet MS"/>
              </a:rPr>
              <a:t>+725</a:t>
            </a:r>
            <a:r>
              <a:rPr sz="3400" spc="-10" dirty="0">
                <a:solidFill>
                  <a:srgbClr val="294E66"/>
                </a:solidFill>
                <a:latin typeface="Trebuchet MS"/>
                <a:cs typeface="Trebuchet MS"/>
              </a:rPr>
              <a:t>)</a:t>
            </a:r>
            <a:endParaRPr sz="3400">
              <a:latin typeface="Trebuchet MS"/>
              <a:cs typeface="Trebuchet MS"/>
            </a:endParaRPr>
          </a:p>
          <a:p>
            <a:pPr marL="12700">
              <a:lnSpc>
                <a:spcPts val="10180"/>
              </a:lnSpc>
            </a:pPr>
            <a:r>
              <a:rPr sz="9100" spc="310" dirty="0">
                <a:solidFill>
                  <a:srgbClr val="294E66"/>
                </a:solidFill>
                <a:latin typeface="Trebuchet MS"/>
                <a:cs typeface="Trebuchet MS"/>
              </a:rPr>
              <a:t>19</a:t>
            </a:r>
            <a:r>
              <a:rPr sz="9100" spc="-57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9100" spc="275" dirty="0">
                <a:solidFill>
                  <a:srgbClr val="294E66"/>
                </a:solidFill>
                <a:latin typeface="Trebuchet MS"/>
                <a:cs typeface="Trebuchet MS"/>
              </a:rPr>
              <a:t>152</a:t>
            </a:r>
            <a:endParaRPr sz="9100">
              <a:latin typeface="Trebuchet MS"/>
              <a:cs typeface="Trebuchet MS"/>
            </a:endParaRPr>
          </a:p>
          <a:p>
            <a:pPr marL="265430">
              <a:lnSpc>
                <a:spcPct val="100000"/>
              </a:lnSpc>
              <a:spcBef>
                <a:spcPts val="805"/>
              </a:spcBef>
            </a:pPr>
            <a:r>
              <a:rPr sz="3400" spc="210" dirty="0">
                <a:solidFill>
                  <a:srgbClr val="294E66"/>
                </a:solidFill>
                <a:latin typeface="Trebuchet MS"/>
                <a:cs typeface="Trebuchet MS"/>
              </a:rPr>
              <a:t>CSNg</a:t>
            </a:r>
            <a:r>
              <a:rPr sz="3400" spc="-27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3400" dirty="0">
                <a:solidFill>
                  <a:srgbClr val="294E66"/>
                </a:solidFill>
                <a:latin typeface="Trebuchet MS"/>
                <a:cs typeface="Trebuchet MS"/>
              </a:rPr>
              <a:t>2022.</a:t>
            </a:r>
            <a:r>
              <a:rPr sz="3400" spc="-26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3400" spc="-20" dirty="0">
                <a:solidFill>
                  <a:srgbClr val="294E66"/>
                </a:solidFill>
                <a:latin typeface="Trebuchet MS"/>
                <a:cs typeface="Trebuchet MS"/>
              </a:rPr>
              <a:t>gadā</a:t>
            </a:r>
            <a:endParaRPr sz="3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1258" y="3473450"/>
            <a:ext cx="89026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294E66"/>
                </a:solidFill>
                <a:latin typeface="Trebuchet MS"/>
                <a:cs typeface="Trebuchet MS"/>
              </a:rPr>
              <a:t>Sadursme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0750" y="4540250"/>
            <a:ext cx="18605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Uzbraukšana</a:t>
            </a:r>
            <a:r>
              <a:rPr sz="1500" spc="1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94E66"/>
                </a:solidFill>
                <a:latin typeface="Trebuchet MS"/>
                <a:cs typeface="Trebuchet MS"/>
              </a:rPr>
              <a:t>gājējam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6575" y="5607050"/>
            <a:ext cx="9753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0" dirty="0">
                <a:solidFill>
                  <a:srgbClr val="294E66"/>
                </a:solidFill>
                <a:latin typeface="Trebuchet MS"/>
                <a:cs typeface="Trebuchet MS"/>
              </a:rPr>
              <a:t>Apgāšanās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3029" y="6673850"/>
            <a:ext cx="33883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Uzbraukšana</a:t>
            </a:r>
            <a:r>
              <a:rPr sz="1500" spc="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šķērslim,</a:t>
            </a:r>
            <a:r>
              <a:rPr sz="1500" spc="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spc="-40" dirty="0">
                <a:solidFill>
                  <a:srgbClr val="294E66"/>
                </a:solidFill>
                <a:latin typeface="Trebuchet MS"/>
                <a:cs typeface="Trebuchet MS"/>
              </a:rPr>
              <a:t>t.sk.</a:t>
            </a:r>
            <a:r>
              <a:rPr sz="1500" spc="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94E66"/>
                </a:solidFill>
                <a:latin typeface="Trebuchet MS"/>
                <a:cs typeface="Trebuchet MS"/>
              </a:rPr>
              <a:t>dzīvniekam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2816" y="7740650"/>
            <a:ext cx="24790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Uzbraukšana</a:t>
            </a:r>
            <a:r>
              <a:rPr sz="1500" spc="1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294E66"/>
                </a:solidFill>
                <a:latin typeface="Trebuchet MS"/>
                <a:cs typeface="Trebuchet MS"/>
              </a:rPr>
              <a:t>velosipēdistam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0944" y="8807450"/>
            <a:ext cx="310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solidFill>
                  <a:srgbClr val="294E66"/>
                </a:solidFill>
                <a:latin typeface="Trebuchet MS"/>
                <a:cs typeface="Trebuchet MS"/>
              </a:rPr>
              <a:t>Citi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66800" y="2800350"/>
            <a:ext cx="9725025" cy="6953250"/>
            <a:chOff x="1066800" y="2800350"/>
            <a:chExt cx="9725025" cy="6953250"/>
          </a:xfrm>
        </p:grpSpPr>
        <p:sp>
          <p:nvSpPr>
            <p:cNvPr id="9" name="object 9"/>
            <p:cNvSpPr/>
            <p:nvPr/>
          </p:nvSpPr>
          <p:spPr>
            <a:xfrm>
              <a:off x="1066787" y="2800349"/>
              <a:ext cx="3476625" cy="6953250"/>
            </a:xfrm>
            <a:custGeom>
              <a:avLst/>
              <a:gdLst/>
              <a:ahLst/>
              <a:cxnLst/>
              <a:rect l="l" t="t" r="r" b="b"/>
              <a:pathLst>
                <a:path w="3476625" h="6953250">
                  <a:moveTo>
                    <a:pt x="3476625" y="0"/>
                  </a:moveTo>
                  <a:lnTo>
                    <a:pt x="3457575" y="0"/>
                  </a:lnTo>
                  <a:lnTo>
                    <a:pt x="3457575" y="276225"/>
                  </a:lnTo>
                  <a:lnTo>
                    <a:pt x="0" y="276225"/>
                  </a:lnTo>
                  <a:lnTo>
                    <a:pt x="0" y="285750"/>
                  </a:lnTo>
                  <a:lnTo>
                    <a:pt x="3457575" y="285750"/>
                  </a:lnTo>
                  <a:lnTo>
                    <a:pt x="3457575" y="1343025"/>
                  </a:lnTo>
                  <a:lnTo>
                    <a:pt x="0" y="1343025"/>
                  </a:lnTo>
                  <a:lnTo>
                    <a:pt x="0" y="1352550"/>
                  </a:lnTo>
                  <a:lnTo>
                    <a:pt x="3457575" y="1352550"/>
                  </a:lnTo>
                  <a:lnTo>
                    <a:pt x="3457575" y="2409825"/>
                  </a:lnTo>
                  <a:lnTo>
                    <a:pt x="0" y="2409825"/>
                  </a:lnTo>
                  <a:lnTo>
                    <a:pt x="0" y="2419350"/>
                  </a:lnTo>
                  <a:lnTo>
                    <a:pt x="3457575" y="2419350"/>
                  </a:lnTo>
                  <a:lnTo>
                    <a:pt x="3457575" y="3476625"/>
                  </a:lnTo>
                  <a:lnTo>
                    <a:pt x="0" y="3476625"/>
                  </a:lnTo>
                  <a:lnTo>
                    <a:pt x="0" y="3486150"/>
                  </a:lnTo>
                  <a:lnTo>
                    <a:pt x="3457575" y="3486150"/>
                  </a:lnTo>
                  <a:lnTo>
                    <a:pt x="3457575" y="4543425"/>
                  </a:lnTo>
                  <a:lnTo>
                    <a:pt x="0" y="4543425"/>
                  </a:lnTo>
                  <a:lnTo>
                    <a:pt x="0" y="4552950"/>
                  </a:lnTo>
                  <a:lnTo>
                    <a:pt x="3457575" y="4552950"/>
                  </a:lnTo>
                  <a:lnTo>
                    <a:pt x="3457575" y="5610225"/>
                  </a:lnTo>
                  <a:lnTo>
                    <a:pt x="0" y="5610225"/>
                  </a:lnTo>
                  <a:lnTo>
                    <a:pt x="0" y="5619750"/>
                  </a:lnTo>
                  <a:lnTo>
                    <a:pt x="3457575" y="5619750"/>
                  </a:lnTo>
                  <a:lnTo>
                    <a:pt x="3457575" y="6677025"/>
                  </a:lnTo>
                  <a:lnTo>
                    <a:pt x="0" y="6677025"/>
                  </a:lnTo>
                  <a:lnTo>
                    <a:pt x="0" y="6686550"/>
                  </a:lnTo>
                  <a:lnTo>
                    <a:pt x="3457575" y="6686550"/>
                  </a:lnTo>
                  <a:lnTo>
                    <a:pt x="3457575" y="6953250"/>
                  </a:lnTo>
                  <a:lnTo>
                    <a:pt x="3476625" y="6953250"/>
                  </a:lnTo>
                  <a:lnTo>
                    <a:pt x="3476625" y="0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33887" y="2800349"/>
              <a:ext cx="6257925" cy="6953250"/>
            </a:xfrm>
            <a:custGeom>
              <a:avLst/>
              <a:gdLst/>
              <a:ahLst/>
              <a:cxnLst/>
              <a:rect l="l" t="t" r="r" b="b"/>
              <a:pathLst>
                <a:path w="6257925" h="6953250">
                  <a:moveTo>
                    <a:pt x="9525" y="0"/>
                  </a:moveTo>
                  <a:lnTo>
                    <a:pt x="0" y="0"/>
                  </a:lnTo>
                  <a:lnTo>
                    <a:pt x="0" y="6953250"/>
                  </a:lnTo>
                  <a:lnTo>
                    <a:pt x="9525" y="6953250"/>
                  </a:lnTo>
                  <a:lnTo>
                    <a:pt x="9525" y="0"/>
                  </a:lnTo>
                  <a:close/>
                </a:path>
                <a:path w="6257925" h="6953250">
                  <a:moveTo>
                    <a:pt x="790575" y="4448175"/>
                  </a:moveTo>
                  <a:lnTo>
                    <a:pt x="781050" y="4448175"/>
                  </a:lnTo>
                  <a:lnTo>
                    <a:pt x="781050" y="4638675"/>
                  </a:lnTo>
                  <a:lnTo>
                    <a:pt x="790575" y="4638675"/>
                  </a:lnTo>
                  <a:lnTo>
                    <a:pt x="790575" y="4448175"/>
                  </a:lnTo>
                  <a:close/>
                </a:path>
                <a:path w="6257925" h="6953250">
                  <a:moveTo>
                    <a:pt x="790575" y="4135221"/>
                  </a:moveTo>
                  <a:lnTo>
                    <a:pt x="781050" y="4135221"/>
                  </a:lnTo>
                  <a:lnTo>
                    <a:pt x="781050" y="4197807"/>
                  </a:lnTo>
                  <a:lnTo>
                    <a:pt x="790575" y="4197807"/>
                  </a:lnTo>
                  <a:lnTo>
                    <a:pt x="790575" y="4135221"/>
                  </a:lnTo>
                  <a:close/>
                </a:path>
                <a:path w="6257925" h="6953250">
                  <a:moveTo>
                    <a:pt x="790575" y="3822255"/>
                  </a:moveTo>
                  <a:lnTo>
                    <a:pt x="781050" y="3822255"/>
                  </a:lnTo>
                  <a:lnTo>
                    <a:pt x="781050" y="3884841"/>
                  </a:lnTo>
                  <a:lnTo>
                    <a:pt x="790575" y="3884841"/>
                  </a:lnTo>
                  <a:lnTo>
                    <a:pt x="790575" y="3822255"/>
                  </a:lnTo>
                  <a:close/>
                </a:path>
                <a:path w="6257925" h="6953250">
                  <a:moveTo>
                    <a:pt x="790575" y="3381375"/>
                  </a:moveTo>
                  <a:lnTo>
                    <a:pt x="781050" y="3381375"/>
                  </a:lnTo>
                  <a:lnTo>
                    <a:pt x="781050" y="3571875"/>
                  </a:lnTo>
                  <a:lnTo>
                    <a:pt x="790575" y="3571875"/>
                  </a:lnTo>
                  <a:lnTo>
                    <a:pt x="790575" y="3381375"/>
                  </a:lnTo>
                  <a:close/>
                </a:path>
                <a:path w="6257925" h="6953250">
                  <a:moveTo>
                    <a:pt x="790575" y="3068421"/>
                  </a:moveTo>
                  <a:lnTo>
                    <a:pt x="781050" y="3068421"/>
                  </a:lnTo>
                  <a:lnTo>
                    <a:pt x="781050" y="3131007"/>
                  </a:lnTo>
                  <a:lnTo>
                    <a:pt x="790575" y="3131007"/>
                  </a:lnTo>
                  <a:lnTo>
                    <a:pt x="790575" y="3068421"/>
                  </a:lnTo>
                  <a:close/>
                </a:path>
                <a:path w="6257925" h="6953250">
                  <a:moveTo>
                    <a:pt x="790575" y="2755455"/>
                  </a:moveTo>
                  <a:lnTo>
                    <a:pt x="781050" y="2755455"/>
                  </a:lnTo>
                  <a:lnTo>
                    <a:pt x="781050" y="2818041"/>
                  </a:lnTo>
                  <a:lnTo>
                    <a:pt x="790575" y="2818041"/>
                  </a:lnTo>
                  <a:lnTo>
                    <a:pt x="790575" y="2755455"/>
                  </a:lnTo>
                  <a:close/>
                </a:path>
                <a:path w="6257925" h="6953250">
                  <a:moveTo>
                    <a:pt x="790575" y="2314575"/>
                  </a:moveTo>
                  <a:lnTo>
                    <a:pt x="781050" y="2314575"/>
                  </a:lnTo>
                  <a:lnTo>
                    <a:pt x="781050" y="2505075"/>
                  </a:lnTo>
                  <a:lnTo>
                    <a:pt x="790575" y="2505075"/>
                  </a:lnTo>
                  <a:lnTo>
                    <a:pt x="790575" y="2314575"/>
                  </a:lnTo>
                  <a:close/>
                </a:path>
                <a:path w="6257925" h="6953250">
                  <a:moveTo>
                    <a:pt x="790575" y="2001621"/>
                  </a:moveTo>
                  <a:lnTo>
                    <a:pt x="781050" y="2001621"/>
                  </a:lnTo>
                  <a:lnTo>
                    <a:pt x="781050" y="2064207"/>
                  </a:lnTo>
                  <a:lnTo>
                    <a:pt x="790575" y="2064207"/>
                  </a:lnTo>
                  <a:lnTo>
                    <a:pt x="790575" y="2001621"/>
                  </a:lnTo>
                  <a:close/>
                </a:path>
                <a:path w="6257925" h="6953250">
                  <a:moveTo>
                    <a:pt x="790575" y="1688655"/>
                  </a:moveTo>
                  <a:lnTo>
                    <a:pt x="781050" y="1688655"/>
                  </a:lnTo>
                  <a:lnTo>
                    <a:pt x="781050" y="1751241"/>
                  </a:lnTo>
                  <a:lnTo>
                    <a:pt x="790575" y="1751241"/>
                  </a:lnTo>
                  <a:lnTo>
                    <a:pt x="790575" y="1688655"/>
                  </a:lnTo>
                  <a:close/>
                </a:path>
                <a:path w="6257925" h="6953250">
                  <a:moveTo>
                    <a:pt x="790575" y="1247775"/>
                  </a:moveTo>
                  <a:lnTo>
                    <a:pt x="781050" y="1247775"/>
                  </a:lnTo>
                  <a:lnTo>
                    <a:pt x="781050" y="1438275"/>
                  </a:lnTo>
                  <a:lnTo>
                    <a:pt x="790575" y="1438275"/>
                  </a:lnTo>
                  <a:lnTo>
                    <a:pt x="790575" y="1247775"/>
                  </a:lnTo>
                  <a:close/>
                </a:path>
                <a:path w="6257925" h="6953250">
                  <a:moveTo>
                    <a:pt x="790575" y="934821"/>
                  </a:moveTo>
                  <a:lnTo>
                    <a:pt x="781050" y="934821"/>
                  </a:lnTo>
                  <a:lnTo>
                    <a:pt x="781050" y="997407"/>
                  </a:lnTo>
                  <a:lnTo>
                    <a:pt x="790575" y="997407"/>
                  </a:lnTo>
                  <a:lnTo>
                    <a:pt x="790575" y="934821"/>
                  </a:lnTo>
                  <a:close/>
                </a:path>
                <a:path w="6257925" h="6953250">
                  <a:moveTo>
                    <a:pt x="790575" y="621855"/>
                  </a:moveTo>
                  <a:lnTo>
                    <a:pt x="781050" y="621855"/>
                  </a:lnTo>
                  <a:lnTo>
                    <a:pt x="781050" y="684441"/>
                  </a:lnTo>
                  <a:lnTo>
                    <a:pt x="790575" y="684441"/>
                  </a:lnTo>
                  <a:lnTo>
                    <a:pt x="790575" y="621855"/>
                  </a:lnTo>
                  <a:close/>
                </a:path>
                <a:path w="6257925" h="6953250">
                  <a:moveTo>
                    <a:pt x="790575" y="0"/>
                  </a:moveTo>
                  <a:lnTo>
                    <a:pt x="781050" y="0"/>
                  </a:lnTo>
                  <a:lnTo>
                    <a:pt x="781050" y="371475"/>
                  </a:lnTo>
                  <a:lnTo>
                    <a:pt x="790575" y="371475"/>
                  </a:lnTo>
                  <a:lnTo>
                    <a:pt x="790575" y="0"/>
                  </a:lnTo>
                  <a:close/>
                </a:path>
                <a:path w="6257925" h="6953250">
                  <a:moveTo>
                    <a:pt x="1571625" y="4448175"/>
                  </a:moveTo>
                  <a:lnTo>
                    <a:pt x="1562100" y="4448175"/>
                  </a:lnTo>
                  <a:lnTo>
                    <a:pt x="1562100" y="4638675"/>
                  </a:lnTo>
                  <a:lnTo>
                    <a:pt x="1571625" y="4638675"/>
                  </a:lnTo>
                  <a:lnTo>
                    <a:pt x="1571625" y="4448175"/>
                  </a:lnTo>
                  <a:close/>
                </a:path>
                <a:path w="6257925" h="6953250">
                  <a:moveTo>
                    <a:pt x="1571625" y="4135221"/>
                  </a:moveTo>
                  <a:lnTo>
                    <a:pt x="1562100" y="4135221"/>
                  </a:lnTo>
                  <a:lnTo>
                    <a:pt x="1562100" y="4197807"/>
                  </a:lnTo>
                  <a:lnTo>
                    <a:pt x="1571625" y="4197807"/>
                  </a:lnTo>
                  <a:lnTo>
                    <a:pt x="1571625" y="4135221"/>
                  </a:lnTo>
                  <a:close/>
                </a:path>
                <a:path w="6257925" h="6953250">
                  <a:moveTo>
                    <a:pt x="1571625" y="3822255"/>
                  </a:moveTo>
                  <a:lnTo>
                    <a:pt x="1562100" y="3822255"/>
                  </a:lnTo>
                  <a:lnTo>
                    <a:pt x="1562100" y="3884841"/>
                  </a:lnTo>
                  <a:lnTo>
                    <a:pt x="1571625" y="3884841"/>
                  </a:lnTo>
                  <a:lnTo>
                    <a:pt x="1571625" y="3822255"/>
                  </a:lnTo>
                  <a:close/>
                </a:path>
                <a:path w="6257925" h="6953250">
                  <a:moveTo>
                    <a:pt x="1571625" y="3381375"/>
                  </a:moveTo>
                  <a:lnTo>
                    <a:pt x="1562100" y="3381375"/>
                  </a:lnTo>
                  <a:lnTo>
                    <a:pt x="1562100" y="3571875"/>
                  </a:lnTo>
                  <a:lnTo>
                    <a:pt x="1571625" y="3571875"/>
                  </a:lnTo>
                  <a:lnTo>
                    <a:pt x="1571625" y="3381375"/>
                  </a:lnTo>
                  <a:close/>
                </a:path>
                <a:path w="6257925" h="6953250">
                  <a:moveTo>
                    <a:pt x="1571625" y="3068421"/>
                  </a:moveTo>
                  <a:lnTo>
                    <a:pt x="1562100" y="3068421"/>
                  </a:lnTo>
                  <a:lnTo>
                    <a:pt x="1562100" y="3131007"/>
                  </a:lnTo>
                  <a:lnTo>
                    <a:pt x="1571625" y="3131007"/>
                  </a:lnTo>
                  <a:lnTo>
                    <a:pt x="1571625" y="3068421"/>
                  </a:lnTo>
                  <a:close/>
                </a:path>
                <a:path w="6257925" h="6953250">
                  <a:moveTo>
                    <a:pt x="1571625" y="2755455"/>
                  </a:moveTo>
                  <a:lnTo>
                    <a:pt x="1562100" y="2755455"/>
                  </a:lnTo>
                  <a:lnTo>
                    <a:pt x="1562100" y="2818041"/>
                  </a:lnTo>
                  <a:lnTo>
                    <a:pt x="1571625" y="2818041"/>
                  </a:lnTo>
                  <a:lnTo>
                    <a:pt x="1571625" y="2755455"/>
                  </a:lnTo>
                  <a:close/>
                </a:path>
                <a:path w="6257925" h="6953250">
                  <a:moveTo>
                    <a:pt x="1571625" y="2314575"/>
                  </a:moveTo>
                  <a:lnTo>
                    <a:pt x="1562100" y="2314575"/>
                  </a:lnTo>
                  <a:lnTo>
                    <a:pt x="1562100" y="2505075"/>
                  </a:lnTo>
                  <a:lnTo>
                    <a:pt x="1571625" y="2505075"/>
                  </a:lnTo>
                  <a:lnTo>
                    <a:pt x="1571625" y="2314575"/>
                  </a:lnTo>
                  <a:close/>
                </a:path>
                <a:path w="6257925" h="6953250">
                  <a:moveTo>
                    <a:pt x="1571625" y="2001621"/>
                  </a:moveTo>
                  <a:lnTo>
                    <a:pt x="1562100" y="2001621"/>
                  </a:lnTo>
                  <a:lnTo>
                    <a:pt x="1562100" y="2064207"/>
                  </a:lnTo>
                  <a:lnTo>
                    <a:pt x="1571625" y="2064207"/>
                  </a:lnTo>
                  <a:lnTo>
                    <a:pt x="1571625" y="2001621"/>
                  </a:lnTo>
                  <a:close/>
                </a:path>
                <a:path w="6257925" h="6953250">
                  <a:moveTo>
                    <a:pt x="1571625" y="1688655"/>
                  </a:moveTo>
                  <a:lnTo>
                    <a:pt x="1562100" y="1688655"/>
                  </a:lnTo>
                  <a:lnTo>
                    <a:pt x="1562100" y="1751241"/>
                  </a:lnTo>
                  <a:lnTo>
                    <a:pt x="1571625" y="1751241"/>
                  </a:lnTo>
                  <a:lnTo>
                    <a:pt x="1571625" y="1688655"/>
                  </a:lnTo>
                  <a:close/>
                </a:path>
                <a:path w="6257925" h="6953250">
                  <a:moveTo>
                    <a:pt x="1571625" y="1247775"/>
                  </a:moveTo>
                  <a:lnTo>
                    <a:pt x="1562100" y="1247775"/>
                  </a:lnTo>
                  <a:lnTo>
                    <a:pt x="1562100" y="1438275"/>
                  </a:lnTo>
                  <a:lnTo>
                    <a:pt x="1571625" y="1438275"/>
                  </a:lnTo>
                  <a:lnTo>
                    <a:pt x="1571625" y="1247775"/>
                  </a:lnTo>
                  <a:close/>
                </a:path>
                <a:path w="6257925" h="6953250">
                  <a:moveTo>
                    <a:pt x="1571625" y="934821"/>
                  </a:moveTo>
                  <a:lnTo>
                    <a:pt x="1562100" y="934821"/>
                  </a:lnTo>
                  <a:lnTo>
                    <a:pt x="1562100" y="997407"/>
                  </a:lnTo>
                  <a:lnTo>
                    <a:pt x="1571625" y="997407"/>
                  </a:lnTo>
                  <a:lnTo>
                    <a:pt x="1571625" y="934821"/>
                  </a:lnTo>
                  <a:close/>
                </a:path>
                <a:path w="6257925" h="6953250">
                  <a:moveTo>
                    <a:pt x="1571625" y="621855"/>
                  </a:moveTo>
                  <a:lnTo>
                    <a:pt x="1562100" y="621855"/>
                  </a:lnTo>
                  <a:lnTo>
                    <a:pt x="1562100" y="684441"/>
                  </a:lnTo>
                  <a:lnTo>
                    <a:pt x="1571625" y="684441"/>
                  </a:lnTo>
                  <a:lnTo>
                    <a:pt x="1571625" y="621855"/>
                  </a:lnTo>
                  <a:close/>
                </a:path>
                <a:path w="6257925" h="6953250">
                  <a:moveTo>
                    <a:pt x="1571625" y="0"/>
                  </a:moveTo>
                  <a:lnTo>
                    <a:pt x="1562100" y="0"/>
                  </a:lnTo>
                  <a:lnTo>
                    <a:pt x="1562100" y="371475"/>
                  </a:lnTo>
                  <a:lnTo>
                    <a:pt x="1571625" y="371475"/>
                  </a:lnTo>
                  <a:lnTo>
                    <a:pt x="1571625" y="0"/>
                  </a:lnTo>
                  <a:close/>
                </a:path>
                <a:path w="6257925" h="6953250">
                  <a:moveTo>
                    <a:pt x="2352675" y="4448175"/>
                  </a:moveTo>
                  <a:lnTo>
                    <a:pt x="2343150" y="4448175"/>
                  </a:lnTo>
                  <a:lnTo>
                    <a:pt x="2343150" y="6953250"/>
                  </a:lnTo>
                  <a:lnTo>
                    <a:pt x="2352675" y="6953250"/>
                  </a:lnTo>
                  <a:lnTo>
                    <a:pt x="2352675" y="4448175"/>
                  </a:lnTo>
                  <a:close/>
                </a:path>
                <a:path w="6257925" h="6953250">
                  <a:moveTo>
                    <a:pt x="2352675" y="3822255"/>
                  </a:moveTo>
                  <a:lnTo>
                    <a:pt x="2343150" y="3822255"/>
                  </a:lnTo>
                  <a:lnTo>
                    <a:pt x="2343150" y="4197807"/>
                  </a:lnTo>
                  <a:lnTo>
                    <a:pt x="2352675" y="4197807"/>
                  </a:lnTo>
                  <a:lnTo>
                    <a:pt x="2352675" y="3822255"/>
                  </a:lnTo>
                  <a:close/>
                </a:path>
                <a:path w="6257925" h="6953250">
                  <a:moveTo>
                    <a:pt x="2352675" y="3381375"/>
                  </a:moveTo>
                  <a:lnTo>
                    <a:pt x="2343150" y="3381375"/>
                  </a:lnTo>
                  <a:lnTo>
                    <a:pt x="2343150" y="3571875"/>
                  </a:lnTo>
                  <a:lnTo>
                    <a:pt x="2352675" y="3571875"/>
                  </a:lnTo>
                  <a:lnTo>
                    <a:pt x="2352675" y="3381375"/>
                  </a:lnTo>
                  <a:close/>
                </a:path>
                <a:path w="6257925" h="6953250">
                  <a:moveTo>
                    <a:pt x="2352675" y="3068421"/>
                  </a:moveTo>
                  <a:lnTo>
                    <a:pt x="2343150" y="3068421"/>
                  </a:lnTo>
                  <a:lnTo>
                    <a:pt x="2343150" y="3131007"/>
                  </a:lnTo>
                  <a:lnTo>
                    <a:pt x="2352675" y="3131007"/>
                  </a:lnTo>
                  <a:lnTo>
                    <a:pt x="2352675" y="3068421"/>
                  </a:lnTo>
                  <a:close/>
                </a:path>
                <a:path w="6257925" h="6953250">
                  <a:moveTo>
                    <a:pt x="2352675" y="2755455"/>
                  </a:moveTo>
                  <a:lnTo>
                    <a:pt x="2343150" y="2755455"/>
                  </a:lnTo>
                  <a:lnTo>
                    <a:pt x="2343150" y="2818041"/>
                  </a:lnTo>
                  <a:lnTo>
                    <a:pt x="2352675" y="2818041"/>
                  </a:lnTo>
                  <a:lnTo>
                    <a:pt x="2352675" y="2755455"/>
                  </a:lnTo>
                  <a:close/>
                </a:path>
                <a:path w="6257925" h="6953250">
                  <a:moveTo>
                    <a:pt x="2352675" y="2314575"/>
                  </a:moveTo>
                  <a:lnTo>
                    <a:pt x="2343150" y="2314575"/>
                  </a:lnTo>
                  <a:lnTo>
                    <a:pt x="2343150" y="2505075"/>
                  </a:lnTo>
                  <a:lnTo>
                    <a:pt x="2352675" y="2505075"/>
                  </a:lnTo>
                  <a:lnTo>
                    <a:pt x="2352675" y="2314575"/>
                  </a:lnTo>
                  <a:close/>
                </a:path>
                <a:path w="6257925" h="6953250">
                  <a:moveTo>
                    <a:pt x="2352675" y="2001621"/>
                  </a:moveTo>
                  <a:lnTo>
                    <a:pt x="2343150" y="2001621"/>
                  </a:lnTo>
                  <a:lnTo>
                    <a:pt x="2343150" y="2064207"/>
                  </a:lnTo>
                  <a:lnTo>
                    <a:pt x="2352675" y="2064207"/>
                  </a:lnTo>
                  <a:lnTo>
                    <a:pt x="2352675" y="2001621"/>
                  </a:lnTo>
                  <a:close/>
                </a:path>
                <a:path w="6257925" h="6953250">
                  <a:moveTo>
                    <a:pt x="2352675" y="1688655"/>
                  </a:moveTo>
                  <a:lnTo>
                    <a:pt x="2343150" y="1688655"/>
                  </a:lnTo>
                  <a:lnTo>
                    <a:pt x="2343150" y="1751241"/>
                  </a:lnTo>
                  <a:lnTo>
                    <a:pt x="2352675" y="1751241"/>
                  </a:lnTo>
                  <a:lnTo>
                    <a:pt x="2352675" y="1688655"/>
                  </a:lnTo>
                  <a:close/>
                </a:path>
                <a:path w="6257925" h="6953250">
                  <a:moveTo>
                    <a:pt x="2352675" y="1247775"/>
                  </a:moveTo>
                  <a:lnTo>
                    <a:pt x="2343150" y="1247775"/>
                  </a:lnTo>
                  <a:lnTo>
                    <a:pt x="2343150" y="1438275"/>
                  </a:lnTo>
                  <a:lnTo>
                    <a:pt x="2352675" y="1438275"/>
                  </a:lnTo>
                  <a:lnTo>
                    <a:pt x="2352675" y="1247775"/>
                  </a:lnTo>
                  <a:close/>
                </a:path>
                <a:path w="6257925" h="6953250">
                  <a:moveTo>
                    <a:pt x="2352675" y="934821"/>
                  </a:moveTo>
                  <a:lnTo>
                    <a:pt x="2343150" y="934821"/>
                  </a:lnTo>
                  <a:lnTo>
                    <a:pt x="2343150" y="997407"/>
                  </a:lnTo>
                  <a:lnTo>
                    <a:pt x="2352675" y="997407"/>
                  </a:lnTo>
                  <a:lnTo>
                    <a:pt x="2352675" y="934821"/>
                  </a:lnTo>
                  <a:close/>
                </a:path>
                <a:path w="6257925" h="6953250">
                  <a:moveTo>
                    <a:pt x="2352675" y="621855"/>
                  </a:moveTo>
                  <a:lnTo>
                    <a:pt x="2343150" y="621855"/>
                  </a:lnTo>
                  <a:lnTo>
                    <a:pt x="2343150" y="684441"/>
                  </a:lnTo>
                  <a:lnTo>
                    <a:pt x="2352675" y="684441"/>
                  </a:lnTo>
                  <a:lnTo>
                    <a:pt x="2352675" y="621855"/>
                  </a:lnTo>
                  <a:close/>
                </a:path>
                <a:path w="6257925" h="6953250">
                  <a:moveTo>
                    <a:pt x="2352675" y="0"/>
                  </a:moveTo>
                  <a:lnTo>
                    <a:pt x="2343150" y="0"/>
                  </a:lnTo>
                  <a:lnTo>
                    <a:pt x="2343150" y="371475"/>
                  </a:lnTo>
                  <a:lnTo>
                    <a:pt x="2352675" y="371475"/>
                  </a:lnTo>
                  <a:lnTo>
                    <a:pt x="2352675" y="0"/>
                  </a:lnTo>
                  <a:close/>
                </a:path>
                <a:path w="6257925" h="6953250">
                  <a:moveTo>
                    <a:pt x="3133725" y="3381375"/>
                  </a:moveTo>
                  <a:lnTo>
                    <a:pt x="3124200" y="3381375"/>
                  </a:lnTo>
                  <a:lnTo>
                    <a:pt x="3124200" y="4197807"/>
                  </a:lnTo>
                  <a:lnTo>
                    <a:pt x="3133725" y="4197807"/>
                  </a:lnTo>
                  <a:lnTo>
                    <a:pt x="3133725" y="3381375"/>
                  </a:lnTo>
                  <a:close/>
                </a:path>
                <a:path w="6257925" h="6953250">
                  <a:moveTo>
                    <a:pt x="3133725" y="3068421"/>
                  </a:moveTo>
                  <a:lnTo>
                    <a:pt x="3124200" y="3068421"/>
                  </a:lnTo>
                  <a:lnTo>
                    <a:pt x="3124200" y="3131007"/>
                  </a:lnTo>
                  <a:lnTo>
                    <a:pt x="3133725" y="3131007"/>
                  </a:lnTo>
                  <a:lnTo>
                    <a:pt x="3133725" y="3068421"/>
                  </a:lnTo>
                  <a:close/>
                </a:path>
                <a:path w="6257925" h="6953250">
                  <a:moveTo>
                    <a:pt x="3133725" y="2314575"/>
                  </a:moveTo>
                  <a:lnTo>
                    <a:pt x="3124200" y="2314575"/>
                  </a:lnTo>
                  <a:lnTo>
                    <a:pt x="3124200" y="2818041"/>
                  </a:lnTo>
                  <a:lnTo>
                    <a:pt x="3133725" y="2818041"/>
                  </a:lnTo>
                  <a:lnTo>
                    <a:pt x="3133725" y="2314575"/>
                  </a:lnTo>
                  <a:close/>
                </a:path>
                <a:path w="6257925" h="6953250">
                  <a:moveTo>
                    <a:pt x="3133725" y="2001621"/>
                  </a:moveTo>
                  <a:lnTo>
                    <a:pt x="3124200" y="2001621"/>
                  </a:lnTo>
                  <a:lnTo>
                    <a:pt x="3124200" y="2064207"/>
                  </a:lnTo>
                  <a:lnTo>
                    <a:pt x="3133725" y="2064207"/>
                  </a:lnTo>
                  <a:lnTo>
                    <a:pt x="3133725" y="2001621"/>
                  </a:lnTo>
                  <a:close/>
                </a:path>
                <a:path w="6257925" h="6953250">
                  <a:moveTo>
                    <a:pt x="3133725" y="1688655"/>
                  </a:moveTo>
                  <a:lnTo>
                    <a:pt x="3124200" y="1688655"/>
                  </a:lnTo>
                  <a:lnTo>
                    <a:pt x="3124200" y="1751241"/>
                  </a:lnTo>
                  <a:lnTo>
                    <a:pt x="3133725" y="1751241"/>
                  </a:lnTo>
                  <a:lnTo>
                    <a:pt x="3133725" y="1688655"/>
                  </a:lnTo>
                  <a:close/>
                </a:path>
                <a:path w="6257925" h="6953250">
                  <a:moveTo>
                    <a:pt x="3133725" y="1247775"/>
                  </a:moveTo>
                  <a:lnTo>
                    <a:pt x="3124200" y="1247775"/>
                  </a:lnTo>
                  <a:lnTo>
                    <a:pt x="3124200" y="1438275"/>
                  </a:lnTo>
                  <a:lnTo>
                    <a:pt x="3133725" y="1438275"/>
                  </a:lnTo>
                  <a:lnTo>
                    <a:pt x="3133725" y="1247775"/>
                  </a:lnTo>
                  <a:close/>
                </a:path>
                <a:path w="6257925" h="6953250">
                  <a:moveTo>
                    <a:pt x="3133725" y="934821"/>
                  </a:moveTo>
                  <a:lnTo>
                    <a:pt x="3124200" y="934821"/>
                  </a:lnTo>
                  <a:lnTo>
                    <a:pt x="3124200" y="997407"/>
                  </a:lnTo>
                  <a:lnTo>
                    <a:pt x="3133725" y="997407"/>
                  </a:lnTo>
                  <a:lnTo>
                    <a:pt x="3133725" y="934821"/>
                  </a:lnTo>
                  <a:close/>
                </a:path>
                <a:path w="6257925" h="6953250">
                  <a:moveTo>
                    <a:pt x="3133725" y="621855"/>
                  </a:moveTo>
                  <a:lnTo>
                    <a:pt x="3124200" y="621855"/>
                  </a:lnTo>
                  <a:lnTo>
                    <a:pt x="3124200" y="684441"/>
                  </a:lnTo>
                  <a:lnTo>
                    <a:pt x="3133725" y="684441"/>
                  </a:lnTo>
                  <a:lnTo>
                    <a:pt x="3133725" y="621855"/>
                  </a:lnTo>
                  <a:close/>
                </a:path>
                <a:path w="6257925" h="6953250">
                  <a:moveTo>
                    <a:pt x="3133725" y="0"/>
                  </a:moveTo>
                  <a:lnTo>
                    <a:pt x="3124200" y="0"/>
                  </a:lnTo>
                  <a:lnTo>
                    <a:pt x="3124200" y="371475"/>
                  </a:lnTo>
                  <a:lnTo>
                    <a:pt x="3133725" y="371475"/>
                  </a:lnTo>
                  <a:lnTo>
                    <a:pt x="3133725" y="0"/>
                  </a:lnTo>
                  <a:close/>
                </a:path>
                <a:path w="6257925" h="6953250">
                  <a:moveTo>
                    <a:pt x="3914775" y="3381375"/>
                  </a:moveTo>
                  <a:lnTo>
                    <a:pt x="3905250" y="3381375"/>
                  </a:lnTo>
                  <a:lnTo>
                    <a:pt x="3905250" y="6953250"/>
                  </a:lnTo>
                  <a:lnTo>
                    <a:pt x="3914775" y="6953250"/>
                  </a:lnTo>
                  <a:lnTo>
                    <a:pt x="3914775" y="3381375"/>
                  </a:lnTo>
                  <a:close/>
                </a:path>
                <a:path w="6257925" h="6953250">
                  <a:moveTo>
                    <a:pt x="3914775" y="2314575"/>
                  </a:moveTo>
                  <a:lnTo>
                    <a:pt x="3905250" y="2314575"/>
                  </a:lnTo>
                  <a:lnTo>
                    <a:pt x="3905250" y="3131007"/>
                  </a:lnTo>
                  <a:lnTo>
                    <a:pt x="3914775" y="3131007"/>
                  </a:lnTo>
                  <a:lnTo>
                    <a:pt x="3914775" y="2314575"/>
                  </a:lnTo>
                  <a:close/>
                </a:path>
                <a:path w="6257925" h="6953250">
                  <a:moveTo>
                    <a:pt x="3914775" y="2001621"/>
                  </a:moveTo>
                  <a:lnTo>
                    <a:pt x="3905250" y="2001621"/>
                  </a:lnTo>
                  <a:lnTo>
                    <a:pt x="3905250" y="2064207"/>
                  </a:lnTo>
                  <a:lnTo>
                    <a:pt x="3914775" y="2064207"/>
                  </a:lnTo>
                  <a:lnTo>
                    <a:pt x="3914775" y="2001621"/>
                  </a:lnTo>
                  <a:close/>
                </a:path>
                <a:path w="6257925" h="6953250">
                  <a:moveTo>
                    <a:pt x="3914775" y="1688655"/>
                  </a:moveTo>
                  <a:lnTo>
                    <a:pt x="3905250" y="1688655"/>
                  </a:lnTo>
                  <a:lnTo>
                    <a:pt x="3905250" y="1751241"/>
                  </a:lnTo>
                  <a:lnTo>
                    <a:pt x="3914775" y="1751241"/>
                  </a:lnTo>
                  <a:lnTo>
                    <a:pt x="3914775" y="1688655"/>
                  </a:lnTo>
                  <a:close/>
                </a:path>
                <a:path w="6257925" h="6953250">
                  <a:moveTo>
                    <a:pt x="3914775" y="1247775"/>
                  </a:moveTo>
                  <a:lnTo>
                    <a:pt x="3905250" y="1247775"/>
                  </a:lnTo>
                  <a:lnTo>
                    <a:pt x="3905250" y="1438275"/>
                  </a:lnTo>
                  <a:lnTo>
                    <a:pt x="3914775" y="1438275"/>
                  </a:lnTo>
                  <a:lnTo>
                    <a:pt x="3914775" y="1247775"/>
                  </a:lnTo>
                  <a:close/>
                </a:path>
                <a:path w="6257925" h="6953250">
                  <a:moveTo>
                    <a:pt x="3914775" y="934821"/>
                  </a:moveTo>
                  <a:lnTo>
                    <a:pt x="3905250" y="934821"/>
                  </a:lnTo>
                  <a:lnTo>
                    <a:pt x="3905250" y="997407"/>
                  </a:lnTo>
                  <a:lnTo>
                    <a:pt x="3914775" y="997407"/>
                  </a:lnTo>
                  <a:lnTo>
                    <a:pt x="3914775" y="934821"/>
                  </a:lnTo>
                  <a:close/>
                </a:path>
                <a:path w="6257925" h="6953250">
                  <a:moveTo>
                    <a:pt x="3914775" y="621855"/>
                  </a:moveTo>
                  <a:lnTo>
                    <a:pt x="3905250" y="621855"/>
                  </a:lnTo>
                  <a:lnTo>
                    <a:pt x="3905250" y="684441"/>
                  </a:lnTo>
                  <a:lnTo>
                    <a:pt x="3914775" y="684441"/>
                  </a:lnTo>
                  <a:lnTo>
                    <a:pt x="3914775" y="621855"/>
                  </a:lnTo>
                  <a:close/>
                </a:path>
                <a:path w="6257925" h="6953250">
                  <a:moveTo>
                    <a:pt x="3914775" y="0"/>
                  </a:moveTo>
                  <a:lnTo>
                    <a:pt x="3905250" y="0"/>
                  </a:lnTo>
                  <a:lnTo>
                    <a:pt x="3905250" y="371475"/>
                  </a:lnTo>
                  <a:lnTo>
                    <a:pt x="3914775" y="371475"/>
                  </a:lnTo>
                  <a:lnTo>
                    <a:pt x="3914775" y="0"/>
                  </a:lnTo>
                  <a:close/>
                </a:path>
                <a:path w="6257925" h="6953250">
                  <a:moveTo>
                    <a:pt x="4695825" y="2314575"/>
                  </a:moveTo>
                  <a:lnTo>
                    <a:pt x="4686300" y="2314575"/>
                  </a:lnTo>
                  <a:lnTo>
                    <a:pt x="4686300" y="6953250"/>
                  </a:lnTo>
                  <a:lnTo>
                    <a:pt x="4695825" y="6953250"/>
                  </a:lnTo>
                  <a:lnTo>
                    <a:pt x="4695825" y="2314575"/>
                  </a:lnTo>
                  <a:close/>
                </a:path>
                <a:path w="6257925" h="6953250">
                  <a:moveTo>
                    <a:pt x="4695825" y="2001621"/>
                  </a:moveTo>
                  <a:lnTo>
                    <a:pt x="4686300" y="2001621"/>
                  </a:lnTo>
                  <a:lnTo>
                    <a:pt x="4686300" y="2064207"/>
                  </a:lnTo>
                  <a:lnTo>
                    <a:pt x="4695825" y="2064207"/>
                  </a:lnTo>
                  <a:lnTo>
                    <a:pt x="4695825" y="2001621"/>
                  </a:lnTo>
                  <a:close/>
                </a:path>
                <a:path w="6257925" h="6953250">
                  <a:moveTo>
                    <a:pt x="4695825" y="1247775"/>
                  </a:moveTo>
                  <a:lnTo>
                    <a:pt x="4686300" y="1247775"/>
                  </a:lnTo>
                  <a:lnTo>
                    <a:pt x="4686300" y="1751241"/>
                  </a:lnTo>
                  <a:lnTo>
                    <a:pt x="4695825" y="1751241"/>
                  </a:lnTo>
                  <a:lnTo>
                    <a:pt x="4695825" y="1247775"/>
                  </a:lnTo>
                  <a:close/>
                </a:path>
                <a:path w="6257925" h="6953250">
                  <a:moveTo>
                    <a:pt x="4695825" y="934821"/>
                  </a:moveTo>
                  <a:lnTo>
                    <a:pt x="4686300" y="934821"/>
                  </a:lnTo>
                  <a:lnTo>
                    <a:pt x="4686300" y="997407"/>
                  </a:lnTo>
                  <a:lnTo>
                    <a:pt x="4695825" y="997407"/>
                  </a:lnTo>
                  <a:lnTo>
                    <a:pt x="4695825" y="934821"/>
                  </a:lnTo>
                  <a:close/>
                </a:path>
                <a:path w="6257925" h="6953250">
                  <a:moveTo>
                    <a:pt x="4695825" y="621855"/>
                  </a:moveTo>
                  <a:lnTo>
                    <a:pt x="4686300" y="621855"/>
                  </a:lnTo>
                  <a:lnTo>
                    <a:pt x="4686300" y="684441"/>
                  </a:lnTo>
                  <a:lnTo>
                    <a:pt x="4695825" y="684441"/>
                  </a:lnTo>
                  <a:lnTo>
                    <a:pt x="4695825" y="621855"/>
                  </a:lnTo>
                  <a:close/>
                </a:path>
                <a:path w="6257925" h="6953250">
                  <a:moveTo>
                    <a:pt x="4695825" y="0"/>
                  </a:moveTo>
                  <a:lnTo>
                    <a:pt x="4686300" y="0"/>
                  </a:lnTo>
                  <a:lnTo>
                    <a:pt x="4686300" y="371475"/>
                  </a:lnTo>
                  <a:lnTo>
                    <a:pt x="4695825" y="371475"/>
                  </a:lnTo>
                  <a:lnTo>
                    <a:pt x="4695825" y="0"/>
                  </a:lnTo>
                  <a:close/>
                </a:path>
                <a:path w="6257925" h="6953250">
                  <a:moveTo>
                    <a:pt x="5476875" y="2314575"/>
                  </a:moveTo>
                  <a:lnTo>
                    <a:pt x="5467350" y="2314575"/>
                  </a:lnTo>
                  <a:lnTo>
                    <a:pt x="5467350" y="6953250"/>
                  </a:lnTo>
                  <a:lnTo>
                    <a:pt x="5476875" y="6953250"/>
                  </a:lnTo>
                  <a:lnTo>
                    <a:pt x="5476875" y="2314575"/>
                  </a:lnTo>
                  <a:close/>
                </a:path>
                <a:path w="6257925" h="6953250">
                  <a:moveTo>
                    <a:pt x="5476875" y="2001621"/>
                  </a:moveTo>
                  <a:lnTo>
                    <a:pt x="5467350" y="2001621"/>
                  </a:lnTo>
                  <a:lnTo>
                    <a:pt x="5467350" y="2064207"/>
                  </a:lnTo>
                  <a:lnTo>
                    <a:pt x="5476875" y="2064207"/>
                  </a:lnTo>
                  <a:lnTo>
                    <a:pt x="5476875" y="2001621"/>
                  </a:lnTo>
                  <a:close/>
                </a:path>
                <a:path w="6257925" h="6953250">
                  <a:moveTo>
                    <a:pt x="5476875" y="934821"/>
                  </a:moveTo>
                  <a:lnTo>
                    <a:pt x="5467350" y="934821"/>
                  </a:lnTo>
                  <a:lnTo>
                    <a:pt x="5467350" y="1751241"/>
                  </a:lnTo>
                  <a:lnTo>
                    <a:pt x="5476875" y="1751241"/>
                  </a:lnTo>
                  <a:lnTo>
                    <a:pt x="5476875" y="934821"/>
                  </a:lnTo>
                  <a:close/>
                </a:path>
                <a:path w="6257925" h="6953250">
                  <a:moveTo>
                    <a:pt x="5476875" y="621855"/>
                  </a:moveTo>
                  <a:lnTo>
                    <a:pt x="5467350" y="621855"/>
                  </a:lnTo>
                  <a:lnTo>
                    <a:pt x="5467350" y="684441"/>
                  </a:lnTo>
                  <a:lnTo>
                    <a:pt x="5476875" y="684441"/>
                  </a:lnTo>
                  <a:lnTo>
                    <a:pt x="5476875" y="621855"/>
                  </a:lnTo>
                  <a:close/>
                </a:path>
                <a:path w="6257925" h="6953250">
                  <a:moveTo>
                    <a:pt x="5476875" y="0"/>
                  </a:moveTo>
                  <a:lnTo>
                    <a:pt x="5467350" y="0"/>
                  </a:lnTo>
                  <a:lnTo>
                    <a:pt x="5467350" y="371475"/>
                  </a:lnTo>
                  <a:lnTo>
                    <a:pt x="5476875" y="371475"/>
                  </a:lnTo>
                  <a:lnTo>
                    <a:pt x="5476875" y="0"/>
                  </a:lnTo>
                  <a:close/>
                </a:path>
                <a:path w="6257925" h="6953250">
                  <a:moveTo>
                    <a:pt x="6257925" y="2314575"/>
                  </a:moveTo>
                  <a:lnTo>
                    <a:pt x="6248400" y="2314575"/>
                  </a:lnTo>
                  <a:lnTo>
                    <a:pt x="6248400" y="6953250"/>
                  </a:lnTo>
                  <a:lnTo>
                    <a:pt x="6257925" y="6953250"/>
                  </a:lnTo>
                  <a:lnTo>
                    <a:pt x="6257925" y="2314575"/>
                  </a:lnTo>
                  <a:close/>
                </a:path>
                <a:path w="6257925" h="6953250">
                  <a:moveTo>
                    <a:pt x="6257925" y="2001621"/>
                  </a:moveTo>
                  <a:lnTo>
                    <a:pt x="6248400" y="2001621"/>
                  </a:lnTo>
                  <a:lnTo>
                    <a:pt x="6248400" y="2064207"/>
                  </a:lnTo>
                  <a:lnTo>
                    <a:pt x="6257925" y="2064207"/>
                  </a:lnTo>
                  <a:lnTo>
                    <a:pt x="6257925" y="2001621"/>
                  </a:lnTo>
                  <a:close/>
                </a:path>
                <a:path w="6257925" h="6953250">
                  <a:moveTo>
                    <a:pt x="6257925" y="934821"/>
                  </a:moveTo>
                  <a:lnTo>
                    <a:pt x="6248400" y="934821"/>
                  </a:lnTo>
                  <a:lnTo>
                    <a:pt x="6248400" y="1751241"/>
                  </a:lnTo>
                  <a:lnTo>
                    <a:pt x="6257925" y="1751241"/>
                  </a:lnTo>
                  <a:lnTo>
                    <a:pt x="6257925" y="934821"/>
                  </a:lnTo>
                  <a:close/>
                </a:path>
                <a:path w="6257925" h="6953250">
                  <a:moveTo>
                    <a:pt x="6257925" y="0"/>
                  </a:moveTo>
                  <a:lnTo>
                    <a:pt x="6248400" y="0"/>
                  </a:lnTo>
                  <a:lnTo>
                    <a:pt x="6248400" y="684441"/>
                  </a:lnTo>
                  <a:lnTo>
                    <a:pt x="6257925" y="684441"/>
                  </a:lnTo>
                  <a:lnTo>
                    <a:pt x="6257925" y="0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14937" y="7248525"/>
              <a:ext cx="2352675" cy="2505075"/>
            </a:xfrm>
            <a:custGeom>
              <a:avLst/>
              <a:gdLst/>
              <a:ahLst/>
              <a:cxnLst/>
              <a:rect l="l" t="t" r="r" b="b"/>
              <a:pathLst>
                <a:path w="2352675" h="2505075">
                  <a:moveTo>
                    <a:pt x="9525" y="2133600"/>
                  </a:moveTo>
                  <a:lnTo>
                    <a:pt x="0" y="2133600"/>
                  </a:lnTo>
                  <a:lnTo>
                    <a:pt x="0" y="2505075"/>
                  </a:lnTo>
                  <a:lnTo>
                    <a:pt x="9525" y="2505075"/>
                  </a:lnTo>
                  <a:lnTo>
                    <a:pt x="9525" y="2133600"/>
                  </a:lnTo>
                  <a:close/>
                </a:path>
                <a:path w="2352675" h="2505075">
                  <a:moveTo>
                    <a:pt x="9525" y="1820646"/>
                  </a:moveTo>
                  <a:lnTo>
                    <a:pt x="0" y="1820646"/>
                  </a:lnTo>
                  <a:lnTo>
                    <a:pt x="0" y="1883232"/>
                  </a:lnTo>
                  <a:lnTo>
                    <a:pt x="9525" y="1883232"/>
                  </a:lnTo>
                  <a:lnTo>
                    <a:pt x="9525" y="1820646"/>
                  </a:lnTo>
                  <a:close/>
                </a:path>
                <a:path w="2352675" h="2505075">
                  <a:moveTo>
                    <a:pt x="9525" y="1507680"/>
                  </a:moveTo>
                  <a:lnTo>
                    <a:pt x="0" y="1507680"/>
                  </a:lnTo>
                  <a:lnTo>
                    <a:pt x="0" y="1570266"/>
                  </a:lnTo>
                  <a:lnTo>
                    <a:pt x="9525" y="1570266"/>
                  </a:lnTo>
                  <a:lnTo>
                    <a:pt x="9525" y="1507680"/>
                  </a:lnTo>
                  <a:close/>
                </a:path>
                <a:path w="2352675" h="2505075">
                  <a:moveTo>
                    <a:pt x="9525" y="1066800"/>
                  </a:moveTo>
                  <a:lnTo>
                    <a:pt x="0" y="1066800"/>
                  </a:lnTo>
                  <a:lnTo>
                    <a:pt x="0" y="1257300"/>
                  </a:lnTo>
                  <a:lnTo>
                    <a:pt x="9525" y="1257300"/>
                  </a:lnTo>
                  <a:lnTo>
                    <a:pt x="9525" y="1066800"/>
                  </a:lnTo>
                  <a:close/>
                </a:path>
                <a:path w="2352675" h="2505075">
                  <a:moveTo>
                    <a:pt x="9525" y="753846"/>
                  </a:moveTo>
                  <a:lnTo>
                    <a:pt x="0" y="753846"/>
                  </a:lnTo>
                  <a:lnTo>
                    <a:pt x="0" y="816432"/>
                  </a:lnTo>
                  <a:lnTo>
                    <a:pt x="9525" y="816432"/>
                  </a:lnTo>
                  <a:lnTo>
                    <a:pt x="9525" y="753846"/>
                  </a:lnTo>
                  <a:close/>
                </a:path>
                <a:path w="2352675" h="2505075">
                  <a:moveTo>
                    <a:pt x="9525" y="440880"/>
                  </a:moveTo>
                  <a:lnTo>
                    <a:pt x="0" y="440880"/>
                  </a:lnTo>
                  <a:lnTo>
                    <a:pt x="0" y="503466"/>
                  </a:lnTo>
                  <a:lnTo>
                    <a:pt x="9525" y="503466"/>
                  </a:lnTo>
                  <a:lnTo>
                    <a:pt x="9525" y="440880"/>
                  </a:lnTo>
                  <a:close/>
                </a:path>
                <a:path w="2352675" h="2505075">
                  <a:moveTo>
                    <a:pt x="790575" y="1820646"/>
                  </a:moveTo>
                  <a:lnTo>
                    <a:pt x="781050" y="1820646"/>
                  </a:lnTo>
                  <a:lnTo>
                    <a:pt x="781050" y="2505075"/>
                  </a:lnTo>
                  <a:lnTo>
                    <a:pt x="790575" y="2505075"/>
                  </a:lnTo>
                  <a:lnTo>
                    <a:pt x="790575" y="1820646"/>
                  </a:lnTo>
                  <a:close/>
                </a:path>
                <a:path w="2352675" h="2505075">
                  <a:moveTo>
                    <a:pt x="790575" y="1066800"/>
                  </a:moveTo>
                  <a:lnTo>
                    <a:pt x="781050" y="1066800"/>
                  </a:lnTo>
                  <a:lnTo>
                    <a:pt x="781050" y="1570266"/>
                  </a:lnTo>
                  <a:lnTo>
                    <a:pt x="790575" y="1570266"/>
                  </a:lnTo>
                  <a:lnTo>
                    <a:pt x="790575" y="1066800"/>
                  </a:lnTo>
                  <a:close/>
                </a:path>
                <a:path w="2352675" h="2505075">
                  <a:moveTo>
                    <a:pt x="790575" y="753846"/>
                  </a:moveTo>
                  <a:lnTo>
                    <a:pt x="781050" y="753846"/>
                  </a:lnTo>
                  <a:lnTo>
                    <a:pt x="781050" y="816432"/>
                  </a:lnTo>
                  <a:lnTo>
                    <a:pt x="790575" y="816432"/>
                  </a:lnTo>
                  <a:lnTo>
                    <a:pt x="790575" y="753846"/>
                  </a:lnTo>
                  <a:close/>
                </a:path>
                <a:path w="2352675" h="2505075">
                  <a:moveTo>
                    <a:pt x="790575" y="440880"/>
                  </a:moveTo>
                  <a:lnTo>
                    <a:pt x="781050" y="440880"/>
                  </a:lnTo>
                  <a:lnTo>
                    <a:pt x="781050" y="503466"/>
                  </a:lnTo>
                  <a:lnTo>
                    <a:pt x="790575" y="503466"/>
                  </a:lnTo>
                  <a:lnTo>
                    <a:pt x="790575" y="440880"/>
                  </a:lnTo>
                  <a:close/>
                </a:path>
                <a:path w="2352675" h="2505075">
                  <a:moveTo>
                    <a:pt x="1571625" y="0"/>
                  </a:moveTo>
                  <a:lnTo>
                    <a:pt x="1562100" y="0"/>
                  </a:lnTo>
                  <a:lnTo>
                    <a:pt x="1562100" y="2505075"/>
                  </a:lnTo>
                  <a:lnTo>
                    <a:pt x="1571625" y="2505075"/>
                  </a:lnTo>
                  <a:lnTo>
                    <a:pt x="1571625" y="0"/>
                  </a:lnTo>
                  <a:close/>
                </a:path>
                <a:path w="2352675" h="2505075">
                  <a:moveTo>
                    <a:pt x="2352675" y="0"/>
                  </a:moveTo>
                  <a:lnTo>
                    <a:pt x="2343150" y="0"/>
                  </a:lnTo>
                  <a:lnTo>
                    <a:pt x="2343150" y="2505075"/>
                  </a:lnTo>
                  <a:lnTo>
                    <a:pt x="2352675" y="2505075"/>
                  </a:lnTo>
                  <a:lnTo>
                    <a:pt x="2352675" y="0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1563349" y="2800350"/>
            <a:ext cx="9525" cy="6953250"/>
          </a:xfrm>
          <a:custGeom>
            <a:avLst/>
            <a:gdLst/>
            <a:ahLst/>
            <a:cxnLst/>
            <a:rect l="l" t="t" r="r" b="b"/>
            <a:pathLst>
              <a:path w="9525" h="6953250">
                <a:moveTo>
                  <a:pt x="9524" y="6953249"/>
                </a:moveTo>
                <a:lnTo>
                  <a:pt x="0" y="6953249"/>
                </a:lnTo>
                <a:lnTo>
                  <a:pt x="0" y="0"/>
                </a:lnTo>
                <a:lnTo>
                  <a:pt x="9524" y="0"/>
                </a:lnTo>
                <a:lnTo>
                  <a:pt x="9524" y="6953249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344399" y="2800350"/>
            <a:ext cx="9525" cy="6953250"/>
          </a:xfrm>
          <a:custGeom>
            <a:avLst/>
            <a:gdLst/>
            <a:ahLst/>
            <a:cxnLst/>
            <a:rect l="l" t="t" r="r" b="b"/>
            <a:pathLst>
              <a:path w="9525" h="6953250">
                <a:moveTo>
                  <a:pt x="9524" y="6953249"/>
                </a:moveTo>
                <a:lnTo>
                  <a:pt x="0" y="6953249"/>
                </a:lnTo>
                <a:lnTo>
                  <a:pt x="0" y="0"/>
                </a:lnTo>
                <a:lnTo>
                  <a:pt x="9524" y="0"/>
                </a:lnTo>
                <a:lnTo>
                  <a:pt x="9524" y="6953249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365228" y="9493250"/>
            <a:ext cx="1339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65" dirty="0">
                <a:solidFill>
                  <a:srgbClr val="294E66"/>
                </a:solidFill>
                <a:latin typeface="Trebuchet MS"/>
                <a:cs typeface="Trebuchet MS"/>
              </a:rPr>
              <a:t>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46277" y="9493250"/>
            <a:ext cx="1339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65" dirty="0">
                <a:solidFill>
                  <a:srgbClr val="294E66"/>
                </a:solidFill>
                <a:latin typeface="Trebuchet MS"/>
                <a:cs typeface="Trebuchet MS"/>
              </a:rPr>
              <a:t>5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19129" y="9493250"/>
            <a:ext cx="2425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10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00180" y="9493250"/>
            <a:ext cx="2425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15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81230" y="9493250"/>
            <a:ext cx="2425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20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62280" y="9493250"/>
            <a:ext cx="2425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25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43330" y="9493250"/>
            <a:ext cx="2425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30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24379" y="9493250"/>
            <a:ext cx="2425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35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05429" y="9493250"/>
            <a:ext cx="2425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40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86479" y="9493250"/>
            <a:ext cx="2425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45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067529" y="9493250"/>
            <a:ext cx="2425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50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43425" y="3171825"/>
            <a:ext cx="6877050" cy="876300"/>
            <a:chOff x="4543425" y="3171825"/>
            <a:chExt cx="6877050" cy="876300"/>
          </a:xfrm>
        </p:grpSpPr>
        <p:sp>
          <p:nvSpPr>
            <p:cNvPr id="26" name="object 26"/>
            <p:cNvSpPr/>
            <p:nvPr/>
          </p:nvSpPr>
          <p:spPr>
            <a:xfrm>
              <a:off x="4543425" y="3171825"/>
              <a:ext cx="5781675" cy="250825"/>
            </a:xfrm>
            <a:custGeom>
              <a:avLst/>
              <a:gdLst/>
              <a:ahLst/>
              <a:cxnLst/>
              <a:rect l="l" t="t" r="r" b="b"/>
              <a:pathLst>
                <a:path w="5781675" h="250825">
                  <a:moveTo>
                    <a:pt x="5781674" y="250371"/>
                  </a:moveTo>
                  <a:lnTo>
                    <a:pt x="0" y="250371"/>
                  </a:lnTo>
                  <a:lnTo>
                    <a:pt x="0" y="0"/>
                  </a:lnTo>
                  <a:lnTo>
                    <a:pt x="5781674" y="0"/>
                  </a:lnTo>
                  <a:lnTo>
                    <a:pt x="5781674" y="250371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43425" y="3484789"/>
              <a:ext cx="6877050" cy="250825"/>
            </a:xfrm>
            <a:custGeom>
              <a:avLst/>
              <a:gdLst/>
              <a:ahLst/>
              <a:cxnLst/>
              <a:rect l="l" t="t" r="r" b="b"/>
              <a:pathLst>
                <a:path w="6877050" h="250825">
                  <a:moveTo>
                    <a:pt x="6877049" y="250371"/>
                  </a:moveTo>
                  <a:lnTo>
                    <a:pt x="0" y="250371"/>
                  </a:lnTo>
                  <a:lnTo>
                    <a:pt x="0" y="0"/>
                  </a:lnTo>
                  <a:lnTo>
                    <a:pt x="6877049" y="0"/>
                  </a:lnTo>
                  <a:lnTo>
                    <a:pt x="6877049" y="250371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43425" y="3797753"/>
              <a:ext cx="5000625" cy="250825"/>
            </a:xfrm>
            <a:custGeom>
              <a:avLst/>
              <a:gdLst/>
              <a:ahLst/>
              <a:cxnLst/>
              <a:rect l="l" t="t" r="r" b="b"/>
              <a:pathLst>
                <a:path w="5000625" h="250825">
                  <a:moveTo>
                    <a:pt x="5000624" y="250371"/>
                  </a:moveTo>
                  <a:lnTo>
                    <a:pt x="0" y="250371"/>
                  </a:lnTo>
                  <a:lnTo>
                    <a:pt x="0" y="0"/>
                  </a:lnTo>
                  <a:lnTo>
                    <a:pt x="5000624" y="0"/>
                  </a:lnTo>
                  <a:lnTo>
                    <a:pt x="5000624" y="250371"/>
                  </a:lnTo>
                  <a:close/>
                </a:path>
              </a:pathLst>
            </a:custGeom>
            <a:solidFill>
              <a:srgbClr val="AB9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0331449" y="3169989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37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426824" y="3482975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44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50399" y="3795811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32</a:t>
            </a:r>
            <a:endParaRPr sz="125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543425" y="4238625"/>
            <a:ext cx="6562725" cy="876300"/>
            <a:chOff x="4543425" y="4238625"/>
            <a:chExt cx="6562725" cy="876300"/>
          </a:xfrm>
        </p:grpSpPr>
        <p:sp>
          <p:nvSpPr>
            <p:cNvPr id="33" name="object 33"/>
            <p:cNvSpPr/>
            <p:nvPr/>
          </p:nvSpPr>
          <p:spPr>
            <a:xfrm>
              <a:off x="4543425" y="4238625"/>
              <a:ext cx="4371975" cy="250825"/>
            </a:xfrm>
            <a:custGeom>
              <a:avLst/>
              <a:gdLst/>
              <a:ahLst/>
              <a:cxnLst/>
              <a:rect l="l" t="t" r="r" b="b"/>
              <a:pathLst>
                <a:path w="4371975" h="250825">
                  <a:moveTo>
                    <a:pt x="4371974" y="250371"/>
                  </a:moveTo>
                  <a:lnTo>
                    <a:pt x="0" y="250371"/>
                  </a:lnTo>
                  <a:lnTo>
                    <a:pt x="0" y="0"/>
                  </a:lnTo>
                  <a:lnTo>
                    <a:pt x="4371974" y="0"/>
                  </a:lnTo>
                  <a:lnTo>
                    <a:pt x="4371974" y="250371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43425" y="4551589"/>
              <a:ext cx="6400800" cy="250825"/>
            </a:xfrm>
            <a:custGeom>
              <a:avLst/>
              <a:gdLst/>
              <a:ahLst/>
              <a:cxnLst/>
              <a:rect l="l" t="t" r="r" b="b"/>
              <a:pathLst>
                <a:path w="6400800" h="250825">
                  <a:moveTo>
                    <a:pt x="6400799" y="250371"/>
                  </a:moveTo>
                  <a:lnTo>
                    <a:pt x="0" y="250371"/>
                  </a:lnTo>
                  <a:lnTo>
                    <a:pt x="0" y="0"/>
                  </a:lnTo>
                  <a:lnTo>
                    <a:pt x="6400799" y="0"/>
                  </a:lnTo>
                  <a:lnTo>
                    <a:pt x="6400799" y="250371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43425" y="4864553"/>
              <a:ext cx="6562725" cy="250825"/>
            </a:xfrm>
            <a:custGeom>
              <a:avLst/>
              <a:gdLst/>
              <a:ahLst/>
              <a:cxnLst/>
              <a:rect l="l" t="t" r="r" b="b"/>
              <a:pathLst>
                <a:path w="6562725" h="250825">
                  <a:moveTo>
                    <a:pt x="6562724" y="250371"/>
                  </a:moveTo>
                  <a:lnTo>
                    <a:pt x="0" y="250371"/>
                  </a:lnTo>
                  <a:lnTo>
                    <a:pt x="0" y="0"/>
                  </a:lnTo>
                  <a:lnTo>
                    <a:pt x="6562724" y="0"/>
                  </a:lnTo>
                  <a:lnTo>
                    <a:pt x="6562724" y="250371"/>
                  </a:lnTo>
                  <a:close/>
                </a:path>
              </a:pathLst>
            </a:custGeom>
            <a:solidFill>
              <a:srgbClr val="AB9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921750" y="4236789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28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950574" y="4549775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41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112499" y="4862611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42</a:t>
            </a:r>
            <a:endParaRPr sz="1250"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543425" y="5305424"/>
            <a:ext cx="3905250" cy="876300"/>
            <a:chOff x="4543425" y="5305424"/>
            <a:chExt cx="3905250" cy="876300"/>
          </a:xfrm>
        </p:grpSpPr>
        <p:sp>
          <p:nvSpPr>
            <p:cNvPr id="40" name="object 40"/>
            <p:cNvSpPr/>
            <p:nvPr/>
          </p:nvSpPr>
          <p:spPr>
            <a:xfrm>
              <a:off x="4543425" y="5305424"/>
              <a:ext cx="2343150" cy="250825"/>
            </a:xfrm>
            <a:custGeom>
              <a:avLst/>
              <a:gdLst/>
              <a:ahLst/>
              <a:cxnLst/>
              <a:rect l="l" t="t" r="r" b="b"/>
              <a:pathLst>
                <a:path w="2343150" h="250825">
                  <a:moveTo>
                    <a:pt x="2343149" y="250371"/>
                  </a:moveTo>
                  <a:lnTo>
                    <a:pt x="0" y="250371"/>
                  </a:lnTo>
                  <a:lnTo>
                    <a:pt x="0" y="0"/>
                  </a:lnTo>
                  <a:lnTo>
                    <a:pt x="2343149" y="0"/>
                  </a:lnTo>
                  <a:lnTo>
                    <a:pt x="2343149" y="250371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43425" y="5618388"/>
              <a:ext cx="3438525" cy="250825"/>
            </a:xfrm>
            <a:custGeom>
              <a:avLst/>
              <a:gdLst/>
              <a:ahLst/>
              <a:cxnLst/>
              <a:rect l="l" t="t" r="r" b="b"/>
              <a:pathLst>
                <a:path w="3438525" h="250825">
                  <a:moveTo>
                    <a:pt x="3438524" y="250371"/>
                  </a:moveTo>
                  <a:lnTo>
                    <a:pt x="0" y="250371"/>
                  </a:lnTo>
                  <a:lnTo>
                    <a:pt x="0" y="0"/>
                  </a:lnTo>
                  <a:lnTo>
                    <a:pt x="3438524" y="0"/>
                  </a:lnTo>
                  <a:lnTo>
                    <a:pt x="3438524" y="250371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43425" y="5931353"/>
              <a:ext cx="3905250" cy="250825"/>
            </a:xfrm>
            <a:custGeom>
              <a:avLst/>
              <a:gdLst/>
              <a:ahLst/>
              <a:cxnLst/>
              <a:rect l="l" t="t" r="r" b="b"/>
              <a:pathLst>
                <a:path w="3905250" h="250825">
                  <a:moveTo>
                    <a:pt x="3905249" y="250371"/>
                  </a:moveTo>
                  <a:lnTo>
                    <a:pt x="0" y="250371"/>
                  </a:lnTo>
                  <a:lnTo>
                    <a:pt x="0" y="0"/>
                  </a:lnTo>
                  <a:lnTo>
                    <a:pt x="3905249" y="0"/>
                  </a:lnTo>
                  <a:lnTo>
                    <a:pt x="3905249" y="250371"/>
                  </a:lnTo>
                  <a:close/>
                </a:path>
              </a:pathLst>
            </a:custGeom>
            <a:solidFill>
              <a:srgbClr val="AB9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892925" y="5303589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15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88300" y="5616575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22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455025" y="5929411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25</a:t>
            </a:r>
            <a:endParaRPr sz="1250">
              <a:latin typeface="Trebuchet MS"/>
              <a:cs typeface="Trebuchet M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543425" y="6372224"/>
            <a:ext cx="3438525" cy="876300"/>
            <a:chOff x="4543425" y="6372224"/>
            <a:chExt cx="3438525" cy="876300"/>
          </a:xfrm>
        </p:grpSpPr>
        <p:sp>
          <p:nvSpPr>
            <p:cNvPr id="47" name="object 47"/>
            <p:cNvSpPr/>
            <p:nvPr/>
          </p:nvSpPr>
          <p:spPr>
            <a:xfrm>
              <a:off x="4543425" y="6372224"/>
              <a:ext cx="2971800" cy="250825"/>
            </a:xfrm>
            <a:custGeom>
              <a:avLst/>
              <a:gdLst/>
              <a:ahLst/>
              <a:cxnLst/>
              <a:rect l="l" t="t" r="r" b="b"/>
              <a:pathLst>
                <a:path w="2971800" h="250825">
                  <a:moveTo>
                    <a:pt x="2971799" y="250371"/>
                  </a:moveTo>
                  <a:lnTo>
                    <a:pt x="0" y="250371"/>
                  </a:lnTo>
                  <a:lnTo>
                    <a:pt x="0" y="0"/>
                  </a:lnTo>
                  <a:lnTo>
                    <a:pt x="2971799" y="0"/>
                  </a:lnTo>
                  <a:lnTo>
                    <a:pt x="2971799" y="250371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543425" y="6685188"/>
              <a:ext cx="2028825" cy="250825"/>
            </a:xfrm>
            <a:custGeom>
              <a:avLst/>
              <a:gdLst/>
              <a:ahLst/>
              <a:cxnLst/>
              <a:rect l="l" t="t" r="r" b="b"/>
              <a:pathLst>
                <a:path w="2028825" h="250825">
                  <a:moveTo>
                    <a:pt x="2028824" y="250371"/>
                  </a:moveTo>
                  <a:lnTo>
                    <a:pt x="0" y="250371"/>
                  </a:lnTo>
                  <a:lnTo>
                    <a:pt x="0" y="0"/>
                  </a:lnTo>
                  <a:lnTo>
                    <a:pt x="2028824" y="0"/>
                  </a:lnTo>
                  <a:lnTo>
                    <a:pt x="2028824" y="250371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43425" y="6998153"/>
              <a:ext cx="3438525" cy="250825"/>
            </a:xfrm>
            <a:custGeom>
              <a:avLst/>
              <a:gdLst/>
              <a:ahLst/>
              <a:cxnLst/>
              <a:rect l="l" t="t" r="r" b="b"/>
              <a:pathLst>
                <a:path w="3438525" h="250825">
                  <a:moveTo>
                    <a:pt x="3438524" y="250371"/>
                  </a:moveTo>
                  <a:lnTo>
                    <a:pt x="0" y="250371"/>
                  </a:lnTo>
                  <a:lnTo>
                    <a:pt x="0" y="0"/>
                  </a:lnTo>
                  <a:lnTo>
                    <a:pt x="3438524" y="0"/>
                  </a:lnTo>
                  <a:lnTo>
                    <a:pt x="3438524" y="250371"/>
                  </a:lnTo>
                  <a:close/>
                </a:path>
              </a:pathLst>
            </a:custGeom>
            <a:solidFill>
              <a:srgbClr val="AB9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521575" y="6370389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19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578600" y="6683375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13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988300" y="6996211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22</a:t>
            </a:r>
            <a:endParaRPr sz="1250">
              <a:latin typeface="Trebuchet MS"/>
              <a:cs typeface="Trebuchet MS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4543425" y="7439024"/>
            <a:ext cx="2190750" cy="876300"/>
            <a:chOff x="4543425" y="7439024"/>
            <a:chExt cx="2190750" cy="876300"/>
          </a:xfrm>
        </p:grpSpPr>
        <p:sp>
          <p:nvSpPr>
            <p:cNvPr id="54" name="object 54"/>
            <p:cNvSpPr/>
            <p:nvPr/>
          </p:nvSpPr>
          <p:spPr>
            <a:xfrm>
              <a:off x="4543425" y="7439024"/>
              <a:ext cx="1714500" cy="250825"/>
            </a:xfrm>
            <a:custGeom>
              <a:avLst/>
              <a:gdLst/>
              <a:ahLst/>
              <a:cxnLst/>
              <a:rect l="l" t="t" r="r" b="b"/>
              <a:pathLst>
                <a:path w="1714500" h="250825">
                  <a:moveTo>
                    <a:pt x="1714499" y="250371"/>
                  </a:moveTo>
                  <a:lnTo>
                    <a:pt x="0" y="250371"/>
                  </a:lnTo>
                  <a:lnTo>
                    <a:pt x="0" y="0"/>
                  </a:lnTo>
                  <a:lnTo>
                    <a:pt x="1714499" y="0"/>
                  </a:lnTo>
                  <a:lnTo>
                    <a:pt x="1714499" y="250371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543425" y="7751988"/>
              <a:ext cx="2028825" cy="250825"/>
            </a:xfrm>
            <a:custGeom>
              <a:avLst/>
              <a:gdLst/>
              <a:ahLst/>
              <a:cxnLst/>
              <a:rect l="l" t="t" r="r" b="b"/>
              <a:pathLst>
                <a:path w="2028825" h="250825">
                  <a:moveTo>
                    <a:pt x="2028824" y="250371"/>
                  </a:moveTo>
                  <a:lnTo>
                    <a:pt x="0" y="250371"/>
                  </a:lnTo>
                  <a:lnTo>
                    <a:pt x="0" y="0"/>
                  </a:lnTo>
                  <a:lnTo>
                    <a:pt x="2028824" y="0"/>
                  </a:lnTo>
                  <a:lnTo>
                    <a:pt x="2028824" y="250371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543425" y="8064952"/>
              <a:ext cx="2190750" cy="250825"/>
            </a:xfrm>
            <a:custGeom>
              <a:avLst/>
              <a:gdLst/>
              <a:ahLst/>
              <a:cxnLst/>
              <a:rect l="l" t="t" r="r" b="b"/>
              <a:pathLst>
                <a:path w="2190750" h="250825">
                  <a:moveTo>
                    <a:pt x="2190749" y="250371"/>
                  </a:moveTo>
                  <a:lnTo>
                    <a:pt x="0" y="250371"/>
                  </a:lnTo>
                  <a:lnTo>
                    <a:pt x="0" y="0"/>
                  </a:lnTo>
                  <a:lnTo>
                    <a:pt x="2190749" y="0"/>
                  </a:lnTo>
                  <a:lnTo>
                    <a:pt x="2190749" y="250371"/>
                  </a:lnTo>
                  <a:close/>
                </a:path>
              </a:pathLst>
            </a:custGeom>
            <a:solidFill>
              <a:srgbClr val="AB9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264274" y="7437189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11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578600" y="7750175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13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740525" y="8063011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14</a:t>
            </a:r>
            <a:endParaRPr sz="1250">
              <a:latin typeface="Trebuchet MS"/>
              <a:cs typeface="Trebuchet MS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543425" y="8505824"/>
            <a:ext cx="2028825" cy="876300"/>
            <a:chOff x="4543425" y="8505824"/>
            <a:chExt cx="2028825" cy="876300"/>
          </a:xfrm>
        </p:grpSpPr>
        <p:sp>
          <p:nvSpPr>
            <p:cNvPr id="61" name="object 61"/>
            <p:cNvSpPr/>
            <p:nvPr/>
          </p:nvSpPr>
          <p:spPr>
            <a:xfrm>
              <a:off x="4543425" y="8505824"/>
              <a:ext cx="781050" cy="250825"/>
            </a:xfrm>
            <a:custGeom>
              <a:avLst/>
              <a:gdLst/>
              <a:ahLst/>
              <a:cxnLst/>
              <a:rect l="l" t="t" r="r" b="b"/>
              <a:pathLst>
                <a:path w="781050" h="250825">
                  <a:moveTo>
                    <a:pt x="781049" y="250371"/>
                  </a:moveTo>
                  <a:lnTo>
                    <a:pt x="0" y="250371"/>
                  </a:lnTo>
                  <a:lnTo>
                    <a:pt x="0" y="0"/>
                  </a:lnTo>
                  <a:lnTo>
                    <a:pt x="781049" y="0"/>
                  </a:lnTo>
                  <a:lnTo>
                    <a:pt x="781049" y="250371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543425" y="8818788"/>
              <a:ext cx="2028825" cy="250825"/>
            </a:xfrm>
            <a:custGeom>
              <a:avLst/>
              <a:gdLst/>
              <a:ahLst/>
              <a:cxnLst/>
              <a:rect l="l" t="t" r="r" b="b"/>
              <a:pathLst>
                <a:path w="2028825" h="250825">
                  <a:moveTo>
                    <a:pt x="2028824" y="250371"/>
                  </a:moveTo>
                  <a:lnTo>
                    <a:pt x="0" y="250371"/>
                  </a:lnTo>
                  <a:lnTo>
                    <a:pt x="0" y="0"/>
                  </a:lnTo>
                  <a:lnTo>
                    <a:pt x="2028824" y="0"/>
                  </a:lnTo>
                  <a:lnTo>
                    <a:pt x="2028824" y="250371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543425" y="9131752"/>
              <a:ext cx="781050" cy="250825"/>
            </a:xfrm>
            <a:custGeom>
              <a:avLst/>
              <a:gdLst/>
              <a:ahLst/>
              <a:cxnLst/>
              <a:rect l="l" t="t" r="r" b="b"/>
              <a:pathLst>
                <a:path w="781050" h="250825">
                  <a:moveTo>
                    <a:pt x="781049" y="250371"/>
                  </a:moveTo>
                  <a:lnTo>
                    <a:pt x="0" y="250371"/>
                  </a:lnTo>
                  <a:lnTo>
                    <a:pt x="0" y="0"/>
                  </a:lnTo>
                  <a:lnTo>
                    <a:pt x="781049" y="0"/>
                  </a:lnTo>
                  <a:lnTo>
                    <a:pt x="781049" y="250371"/>
                  </a:lnTo>
                  <a:close/>
                </a:path>
              </a:pathLst>
            </a:custGeom>
            <a:solidFill>
              <a:srgbClr val="AB9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330824" y="8503989"/>
            <a:ext cx="11747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65" dirty="0">
                <a:latin typeface="Trebuchet MS"/>
                <a:cs typeface="Trebuchet MS"/>
              </a:rPr>
              <a:t>5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578600" y="8816975"/>
            <a:ext cx="2095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13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330824" y="9129811"/>
            <a:ext cx="11747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65" dirty="0">
                <a:latin typeface="Trebuchet MS"/>
                <a:cs typeface="Trebuchet MS"/>
              </a:rPr>
              <a:t>5</a:t>
            </a:r>
            <a:endParaRPr sz="1250">
              <a:latin typeface="Trebuchet MS"/>
              <a:cs typeface="Trebuchet MS"/>
            </a:endParaRPr>
          </a:p>
        </p:txBody>
      </p:sp>
      <p:pic>
        <p:nvPicPr>
          <p:cNvPr id="67" name="object 6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1649" y="10039349"/>
            <a:ext cx="152400" cy="152399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2699" y="10039349"/>
            <a:ext cx="152399" cy="152399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53274" y="10039349"/>
            <a:ext cx="152400" cy="152399"/>
          </a:xfrm>
          <a:prstGeom prst="rect">
            <a:avLst/>
          </a:prstGeom>
        </p:spPr>
      </p:pic>
      <p:sp>
        <p:nvSpPr>
          <p:cNvPr id="70" name="object 70"/>
          <p:cNvSpPr txBox="1"/>
          <p:nvPr/>
        </p:nvSpPr>
        <p:spPr>
          <a:xfrm>
            <a:off x="5813474" y="9969500"/>
            <a:ext cx="204470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98830" algn="l"/>
                <a:tab pos="1584960" algn="l"/>
              </a:tabLst>
            </a:pPr>
            <a:r>
              <a:rPr sz="1550" spc="40" dirty="0">
                <a:solidFill>
                  <a:srgbClr val="454545"/>
                </a:solidFill>
                <a:latin typeface="Trebuchet MS"/>
                <a:cs typeface="Trebuchet MS"/>
              </a:rPr>
              <a:t>2022</a:t>
            </a:r>
            <a:r>
              <a:rPr sz="1550" dirty="0">
                <a:solidFill>
                  <a:srgbClr val="454545"/>
                </a:solidFill>
                <a:latin typeface="Trebuchet MS"/>
                <a:cs typeface="Trebuchet MS"/>
              </a:rPr>
              <a:t>	</a:t>
            </a:r>
            <a:r>
              <a:rPr sz="1550" spc="40" dirty="0">
                <a:solidFill>
                  <a:srgbClr val="454545"/>
                </a:solidFill>
                <a:latin typeface="Trebuchet MS"/>
                <a:cs typeface="Trebuchet MS"/>
              </a:rPr>
              <a:t>2021</a:t>
            </a:r>
            <a:r>
              <a:rPr sz="1550" dirty="0">
                <a:solidFill>
                  <a:srgbClr val="454545"/>
                </a:solidFill>
                <a:latin typeface="Trebuchet MS"/>
                <a:cs typeface="Trebuchet MS"/>
              </a:rPr>
              <a:t>	</a:t>
            </a:r>
            <a:r>
              <a:rPr sz="1550" spc="40" dirty="0">
                <a:solidFill>
                  <a:srgbClr val="454545"/>
                </a:solidFill>
                <a:latin typeface="Trebuchet MS"/>
                <a:cs typeface="Trebuchet MS"/>
              </a:rPr>
              <a:t>2020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447779" y="711200"/>
            <a:ext cx="6563995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1480">
              <a:lnSpc>
                <a:spcPct val="125000"/>
              </a:lnSpc>
              <a:spcBef>
                <a:spcPts val="100"/>
              </a:spcBef>
            </a:pPr>
            <a:r>
              <a:rPr sz="4500" spc="-20" dirty="0">
                <a:solidFill>
                  <a:srgbClr val="294E66"/>
                </a:solidFill>
                <a:latin typeface="Trebuchet MS"/>
                <a:cs typeface="Trebuchet MS"/>
              </a:rPr>
              <a:t>Letālo</a:t>
            </a:r>
            <a:r>
              <a:rPr sz="4500" spc="-3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4500" spc="-10" dirty="0">
                <a:solidFill>
                  <a:srgbClr val="294E66"/>
                </a:solidFill>
                <a:latin typeface="Trebuchet MS"/>
                <a:cs typeface="Trebuchet MS"/>
              </a:rPr>
              <a:t>ceļu</a:t>
            </a:r>
            <a:r>
              <a:rPr sz="4500" spc="-3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4500" spc="140" dirty="0">
                <a:solidFill>
                  <a:srgbClr val="294E66"/>
                </a:solidFill>
                <a:latin typeface="Trebuchet MS"/>
                <a:cs typeface="Trebuchet MS"/>
              </a:rPr>
              <a:t>satiksmes </a:t>
            </a:r>
            <a:r>
              <a:rPr sz="4500" dirty="0">
                <a:solidFill>
                  <a:srgbClr val="294E66"/>
                </a:solidFill>
                <a:latin typeface="Trebuchet MS"/>
                <a:cs typeface="Trebuchet MS"/>
              </a:rPr>
              <a:t>negadījumu</a:t>
            </a:r>
            <a:r>
              <a:rPr sz="4500" spc="-2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4500" spc="-10" dirty="0">
                <a:solidFill>
                  <a:srgbClr val="294E66"/>
                </a:solidFill>
                <a:latin typeface="Trebuchet MS"/>
                <a:cs typeface="Trebuchet MS"/>
              </a:rPr>
              <a:t>raksturojums</a:t>
            </a:r>
            <a:endParaRPr sz="4500">
              <a:latin typeface="Trebuchet MS"/>
              <a:cs typeface="Trebuchet MS"/>
            </a:endParaRPr>
          </a:p>
        </p:txBody>
      </p:sp>
      <p:pic>
        <p:nvPicPr>
          <p:cNvPr id="72" name="object 7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5283" y="0"/>
            <a:ext cx="1170447" cy="2088379"/>
          </a:xfrm>
          <a:prstGeom prst="rect">
            <a:avLst/>
          </a:prstGeom>
        </p:spPr>
      </p:pic>
      <p:sp>
        <p:nvSpPr>
          <p:cNvPr id="73" name="object 73"/>
          <p:cNvSpPr txBox="1"/>
          <p:nvPr/>
        </p:nvSpPr>
        <p:spPr>
          <a:xfrm>
            <a:off x="15771138" y="2854593"/>
            <a:ext cx="1560830" cy="1104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42240">
              <a:lnSpc>
                <a:spcPts val="2380"/>
              </a:lnSpc>
              <a:spcBef>
                <a:spcPts val="114"/>
              </a:spcBef>
            </a:pPr>
            <a:r>
              <a:rPr sz="2250" b="1" spc="-20" dirty="0">
                <a:solidFill>
                  <a:srgbClr val="294E66"/>
                </a:solidFill>
                <a:latin typeface="Trebuchet MS"/>
                <a:cs typeface="Trebuchet MS"/>
              </a:rPr>
              <a:t>(</a:t>
            </a:r>
            <a:r>
              <a:rPr sz="2250" b="1" spc="-20" dirty="0">
                <a:solidFill>
                  <a:srgbClr val="8EC2A6"/>
                </a:solidFill>
                <a:latin typeface="Trebuchet MS"/>
                <a:cs typeface="Trebuchet MS"/>
              </a:rPr>
              <a:t>-</a:t>
            </a:r>
            <a:r>
              <a:rPr sz="2250" b="1" spc="-60" dirty="0">
                <a:solidFill>
                  <a:srgbClr val="8EC2A6"/>
                </a:solidFill>
                <a:latin typeface="Trebuchet MS"/>
                <a:cs typeface="Trebuchet MS"/>
              </a:rPr>
              <a:t>31</a:t>
            </a:r>
            <a:r>
              <a:rPr sz="2250" b="1" spc="-10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250" b="1" spc="-765" dirty="0">
                <a:solidFill>
                  <a:srgbClr val="294E66"/>
                </a:solidFill>
                <a:latin typeface="Trebuchet MS"/>
                <a:cs typeface="Trebuchet MS"/>
              </a:rPr>
              <a:t>|</a:t>
            </a:r>
            <a:r>
              <a:rPr sz="2250" b="1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50" b="1" dirty="0">
                <a:solidFill>
                  <a:srgbClr val="999999"/>
                </a:solidFill>
                <a:latin typeface="Trebuchet MS"/>
                <a:cs typeface="Trebuchet MS"/>
              </a:rPr>
              <a:t>-</a:t>
            </a:r>
            <a:r>
              <a:rPr sz="2250" b="1" spc="-25" dirty="0">
                <a:solidFill>
                  <a:srgbClr val="999999"/>
                </a:solidFill>
                <a:latin typeface="Trebuchet MS"/>
                <a:cs typeface="Trebuchet MS"/>
              </a:rPr>
              <a:t>25</a:t>
            </a:r>
            <a:r>
              <a:rPr sz="2250" b="1" spc="-25" dirty="0">
                <a:solidFill>
                  <a:srgbClr val="294E66"/>
                </a:solidFill>
                <a:latin typeface="Trebuchet MS"/>
                <a:cs typeface="Trebuchet MS"/>
              </a:rPr>
              <a:t>)</a:t>
            </a:r>
            <a:endParaRPr sz="2250">
              <a:latin typeface="Trebuchet MS"/>
              <a:cs typeface="Trebuchet MS"/>
            </a:endParaRPr>
          </a:p>
          <a:p>
            <a:pPr marL="12700">
              <a:lnSpc>
                <a:spcPts val="6100"/>
              </a:lnSpc>
            </a:pPr>
            <a:r>
              <a:rPr sz="5350" b="1" spc="-45" dirty="0">
                <a:solidFill>
                  <a:srgbClr val="4B4B4B"/>
                </a:solidFill>
                <a:latin typeface="Trebuchet MS"/>
                <a:cs typeface="Trebuchet MS"/>
              </a:rPr>
              <a:t>Kopā</a:t>
            </a:r>
            <a:endParaRPr sz="535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3630275" y="2847975"/>
            <a:ext cx="1858010" cy="1124585"/>
          </a:xfrm>
          <a:prstGeom prst="rect">
            <a:avLst/>
          </a:prstGeom>
          <a:solidFill>
            <a:srgbClr val="294E66"/>
          </a:solidFill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ts val="8315"/>
              </a:lnSpc>
            </a:pPr>
            <a:r>
              <a:rPr sz="7400" b="1" spc="-25" dirty="0">
                <a:solidFill>
                  <a:srgbClr val="FFFFFF"/>
                </a:solidFill>
                <a:latin typeface="Trebuchet MS"/>
                <a:cs typeface="Trebuchet MS"/>
              </a:rPr>
              <a:t>115</a:t>
            </a:r>
            <a:endParaRPr sz="7400">
              <a:latin typeface="Trebuchet MS"/>
              <a:cs typeface="Trebuchet M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2992099" y="6986587"/>
            <a:ext cx="5848350" cy="0"/>
          </a:xfrm>
          <a:custGeom>
            <a:avLst/>
            <a:gdLst/>
            <a:ahLst/>
            <a:cxnLst/>
            <a:rect l="l" t="t" r="r" b="b"/>
            <a:pathLst>
              <a:path w="5848350">
                <a:moveTo>
                  <a:pt x="0" y="0"/>
                </a:moveTo>
                <a:lnTo>
                  <a:pt x="5848349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3560425" y="4170787"/>
            <a:ext cx="5153025" cy="2493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90"/>
              </a:spcBef>
            </a:pPr>
            <a:r>
              <a:rPr sz="2000" spc="60" dirty="0">
                <a:solidFill>
                  <a:srgbClr val="294E66"/>
                </a:solidFill>
                <a:latin typeface="Trebuchet MS"/>
                <a:cs typeface="Trebuchet MS"/>
              </a:rPr>
              <a:t>Mazākais</a:t>
            </a:r>
            <a:r>
              <a:rPr sz="200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55" dirty="0">
                <a:solidFill>
                  <a:srgbClr val="294E66"/>
                </a:solidFill>
                <a:latin typeface="Trebuchet MS"/>
                <a:cs typeface="Trebuchet MS"/>
              </a:rPr>
              <a:t>bojā</a:t>
            </a:r>
            <a:r>
              <a:rPr sz="200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94E66"/>
                </a:solidFill>
                <a:latin typeface="Trebuchet MS"/>
                <a:cs typeface="Trebuchet MS"/>
              </a:rPr>
              <a:t>gājušo</a:t>
            </a:r>
            <a:r>
              <a:rPr sz="200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94E66"/>
                </a:solidFill>
                <a:latin typeface="Trebuchet MS"/>
                <a:cs typeface="Trebuchet MS"/>
              </a:rPr>
              <a:t>skaits</a:t>
            </a:r>
            <a:r>
              <a:rPr sz="200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70" dirty="0">
                <a:solidFill>
                  <a:srgbClr val="294E66"/>
                </a:solidFill>
                <a:latin typeface="Trebuchet MS"/>
                <a:cs typeface="Trebuchet MS"/>
              </a:rPr>
              <a:t>kopš</a:t>
            </a:r>
            <a:r>
              <a:rPr sz="2000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94E66"/>
                </a:solidFill>
                <a:latin typeface="Trebuchet MS"/>
                <a:cs typeface="Trebuchet MS"/>
              </a:rPr>
              <a:t>neatkarības atjaunošanas</a:t>
            </a:r>
            <a:endParaRPr sz="2000">
              <a:latin typeface="Trebuchet MS"/>
              <a:cs typeface="Trebuchet MS"/>
            </a:endParaRPr>
          </a:p>
          <a:p>
            <a:pPr marL="12700" marR="121920">
              <a:lnSpc>
                <a:spcPct val="125099"/>
              </a:lnSpc>
              <a:spcBef>
                <a:spcPts val="745"/>
              </a:spcBef>
            </a:pPr>
            <a:r>
              <a:rPr sz="2000" dirty="0">
                <a:solidFill>
                  <a:srgbClr val="294E66"/>
                </a:solidFill>
                <a:latin typeface="Trebuchet MS"/>
                <a:cs typeface="Trebuchet MS"/>
              </a:rPr>
              <a:t>Visvairāk</a:t>
            </a:r>
            <a:r>
              <a:rPr sz="2000" spc="-1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55" dirty="0">
                <a:solidFill>
                  <a:srgbClr val="294E66"/>
                </a:solidFill>
                <a:latin typeface="Trebuchet MS"/>
                <a:cs typeface="Trebuchet MS"/>
              </a:rPr>
              <a:t>bojā</a:t>
            </a:r>
            <a:r>
              <a:rPr sz="2000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94E66"/>
                </a:solidFill>
                <a:latin typeface="Trebuchet MS"/>
                <a:cs typeface="Trebuchet MS"/>
              </a:rPr>
              <a:t>gājušo</a:t>
            </a:r>
            <a:r>
              <a:rPr sz="2000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294E66"/>
                </a:solidFill>
                <a:latin typeface="Trebuchet MS"/>
                <a:cs typeface="Trebuchet MS"/>
              </a:rPr>
              <a:t>cilvēku</a:t>
            </a:r>
            <a:r>
              <a:rPr sz="2000" spc="-1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294E66"/>
                </a:solidFill>
                <a:latin typeface="Trebuchet MS"/>
                <a:cs typeface="Trebuchet MS"/>
              </a:rPr>
              <a:t>ir</a:t>
            </a:r>
            <a:r>
              <a:rPr sz="2000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294E66"/>
                </a:solidFill>
                <a:latin typeface="Trebuchet MS"/>
                <a:cs typeface="Trebuchet MS"/>
              </a:rPr>
              <a:t>Rīgas</a:t>
            </a:r>
            <a:r>
              <a:rPr sz="2000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94E66"/>
                </a:solidFill>
                <a:latin typeface="Trebuchet MS"/>
                <a:cs typeface="Trebuchet MS"/>
              </a:rPr>
              <a:t>reģiona </a:t>
            </a:r>
            <a:r>
              <a:rPr sz="2000" spc="-105" dirty="0">
                <a:solidFill>
                  <a:srgbClr val="294E66"/>
                </a:solidFill>
                <a:latin typeface="Trebuchet MS"/>
                <a:cs typeface="Trebuchet MS"/>
              </a:rPr>
              <a:t>teritorijā</a:t>
            </a:r>
            <a:r>
              <a:rPr sz="2000" spc="-1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580" dirty="0">
                <a:solidFill>
                  <a:srgbClr val="294E66"/>
                </a:solidFill>
                <a:latin typeface="Trebuchet MS"/>
                <a:cs typeface="Trebuchet MS"/>
              </a:rPr>
              <a:t>–</a:t>
            </a:r>
            <a:r>
              <a:rPr sz="2000" spc="-1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80" dirty="0">
                <a:solidFill>
                  <a:srgbClr val="294E66"/>
                </a:solidFill>
                <a:latin typeface="Trebuchet MS"/>
                <a:cs typeface="Trebuchet MS"/>
              </a:rPr>
              <a:t>45</a:t>
            </a:r>
            <a:r>
              <a:rPr sz="2000" spc="-1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294E66"/>
                </a:solidFill>
                <a:latin typeface="Trebuchet MS"/>
                <a:cs typeface="Trebuchet MS"/>
              </a:rPr>
              <a:t>(39,8</a:t>
            </a:r>
            <a:r>
              <a:rPr sz="2000" spc="-1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85" dirty="0">
                <a:solidFill>
                  <a:srgbClr val="294E66"/>
                </a:solidFill>
                <a:latin typeface="Trebuchet MS"/>
                <a:cs typeface="Trebuchet MS"/>
              </a:rPr>
              <a:t>%)</a:t>
            </a:r>
            <a:endParaRPr sz="2000">
              <a:latin typeface="Trebuchet MS"/>
              <a:cs typeface="Trebuchet MS"/>
            </a:endParaRPr>
          </a:p>
          <a:p>
            <a:pPr marL="12700" marR="165100">
              <a:lnSpc>
                <a:spcPct val="125099"/>
              </a:lnSpc>
              <a:spcBef>
                <a:spcPts val="675"/>
              </a:spcBef>
            </a:pPr>
            <a:r>
              <a:rPr sz="2000" spc="-114" dirty="0">
                <a:solidFill>
                  <a:srgbClr val="294E66"/>
                </a:solidFill>
                <a:latin typeface="Trebuchet MS"/>
                <a:cs typeface="Trebuchet MS"/>
              </a:rPr>
              <a:t>Gājēji</a:t>
            </a:r>
            <a:r>
              <a:rPr sz="200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294E66"/>
                </a:solidFill>
                <a:latin typeface="Trebuchet MS"/>
                <a:cs typeface="Trebuchet MS"/>
              </a:rPr>
              <a:t>-</a:t>
            </a:r>
            <a:r>
              <a:rPr sz="200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94E66"/>
                </a:solidFill>
                <a:latin typeface="Trebuchet MS"/>
                <a:cs typeface="Trebuchet MS"/>
              </a:rPr>
              <a:t>24,3%</a:t>
            </a:r>
            <a:r>
              <a:rPr sz="200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94E66"/>
                </a:solidFill>
                <a:latin typeface="Trebuchet MS"/>
                <a:cs typeface="Trebuchet MS"/>
              </a:rPr>
              <a:t>no</a:t>
            </a:r>
            <a:r>
              <a:rPr sz="200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94E66"/>
                </a:solidFill>
                <a:latin typeface="Trebuchet MS"/>
                <a:cs typeface="Trebuchet MS"/>
              </a:rPr>
              <a:t>visiem</a:t>
            </a:r>
            <a:r>
              <a:rPr sz="200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55" dirty="0">
                <a:solidFill>
                  <a:srgbClr val="294E66"/>
                </a:solidFill>
                <a:latin typeface="Trebuchet MS"/>
                <a:cs typeface="Trebuchet MS"/>
              </a:rPr>
              <a:t>bojā</a:t>
            </a:r>
            <a:r>
              <a:rPr sz="2000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294E66"/>
                </a:solidFill>
                <a:latin typeface="Trebuchet MS"/>
                <a:cs typeface="Trebuchet MS"/>
              </a:rPr>
              <a:t>gājušajiem</a:t>
            </a:r>
            <a:r>
              <a:rPr sz="2000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294E66"/>
                </a:solidFill>
                <a:latin typeface="Trebuchet MS"/>
                <a:cs typeface="Trebuchet MS"/>
              </a:rPr>
              <a:t>ceļu </a:t>
            </a:r>
            <a:r>
              <a:rPr sz="2000" spc="45" dirty="0">
                <a:solidFill>
                  <a:srgbClr val="294E66"/>
                </a:solidFill>
                <a:latin typeface="Trebuchet MS"/>
                <a:cs typeface="Trebuchet MS"/>
              </a:rPr>
              <a:t>satiksmes</a:t>
            </a:r>
            <a:r>
              <a:rPr sz="2000" spc="-17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94E66"/>
                </a:solidFill>
                <a:latin typeface="Trebuchet MS"/>
                <a:cs typeface="Trebuchet MS"/>
              </a:rPr>
              <a:t>negadījumos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3020675" y="4305300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162" y="314324"/>
                </a:moveTo>
                <a:lnTo>
                  <a:pt x="107481" y="306311"/>
                </a:lnTo>
                <a:lnTo>
                  <a:pt x="64338" y="283997"/>
                </a:lnTo>
                <a:lnTo>
                  <a:pt x="30319" y="249974"/>
                </a:lnTo>
                <a:lnTo>
                  <a:pt x="8010" y="206832"/>
                </a:lnTo>
                <a:lnTo>
                  <a:pt x="0" y="157162"/>
                </a:lnTo>
                <a:lnTo>
                  <a:pt x="8010" y="107481"/>
                </a:lnTo>
                <a:lnTo>
                  <a:pt x="30319" y="64338"/>
                </a:lnTo>
                <a:lnTo>
                  <a:pt x="64338" y="30319"/>
                </a:lnTo>
                <a:lnTo>
                  <a:pt x="107481" y="8010"/>
                </a:lnTo>
                <a:lnTo>
                  <a:pt x="157162" y="0"/>
                </a:lnTo>
                <a:lnTo>
                  <a:pt x="187537" y="2953"/>
                </a:lnTo>
                <a:lnTo>
                  <a:pt x="215921" y="11431"/>
                </a:lnTo>
                <a:lnTo>
                  <a:pt x="241778" y="24855"/>
                </a:lnTo>
                <a:lnTo>
                  <a:pt x="264573" y="42649"/>
                </a:lnTo>
                <a:lnTo>
                  <a:pt x="202219" y="105004"/>
                </a:lnTo>
                <a:lnTo>
                  <a:pt x="102273" y="105004"/>
                </a:lnTo>
                <a:lnTo>
                  <a:pt x="60428" y="146848"/>
                </a:lnTo>
                <a:lnTo>
                  <a:pt x="152260" y="238670"/>
                </a:lnTo>
                <a:lnTo>
                  <a:pt x="289843" y="238670"/>
                </a:lnTo>
                <a:lnTo>
                  <a:pt x="283997" y="249974"/>
                </a:lnTo>
                <a:lnTo>
                  <a:pt x="249974" y="283997"/>
                </a:lnTo>
                <a:lnTo>
                  <a:pt x="206832" y="306311"/>
                </a:lnTo>
                <a:lnTo>
                  <a:pt x="157162" y="314324"/>
                </a:lnTo>
                <a:close/>
              </a:path>
              <a:path w="314325" h="314325">
                <a:moveTo>
                  <a:pt x="289843" y="238670"/>
                </a:moveTo>
                <a:lnTo>
                  <a:pt x="152260" y="238670"/>
                </a:lnTo>
                <a:lnTo>
                  <a:pt x="299689" y="91242"/>
                </a:lnTo>
                <a:lnTo>
                  <a:pt x="305900" y="106697"/>
                </a:lnTo>
                <a:lnTo>
                  <a:pt x="310495" y="122891"/>
                </a:lnTo>
                <a:lnTo>
                  <a:pt x="313346" y="139740"/>
                </a:lnTo>
                <a:lnTo>
                  <a:pt x="314324" y="157162"/>
                </a:lnTo>
                <a:lnTo>
                  <a:pt x="306311" y="206832"/>
                </a:lnTo>
                <a:lnTo>
                  <a:pt x="289843" y="238670"/>
                </a:lnTo>
                <a:close/>
              </a:path>
              <a:path w="314325" h="314325">
                <a:moveTo>
                  <a:pt x="152251" y="154972"/>
                </a:moveTo>
                <a:lnTo>
                  <a:pt x="102273" y="105004"/>
                </a:lnTo>
                <a:lnTo>
                  <a:pt x="202219" y="105004"/>
                </a:lnTo>
                <a:lnTo>
                  <a:pt x="152251" y="154972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020675" y="5162550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162" y="314324"/>
                </a:moveTo>
                <a:lnTo>
                  <a:pt x="107481" y="306311"/>
                </a:lnTo>
                <a:lnTo>
                  <a:pt x="64338" y="283997"/>
                </a:lnTo>
                <a:lnTo>
                  <a:pt x="30319" y="249974"/>
                </a:lnTo>
                <a:lnTo>
                  <a:pt x="8010" y="206832"/>
                </a:lnTo>
                <a:lnTo>
                  <a:pt x="0" y="157162"/>
                </a:lnTo>
                <a:lnTo>
                  <a:pt x="8010" y="107481"/>
                </a:lnTo>
                <a:lnTo>
                  <a:pt x="30319" y="64338"/>
                </a:lnTo>
                <a:lnTo>
                  <a:pt x="64338" y="30319"/>
                </a:lnTo>
                <a:lnTo>
                  <a:pt x="107481" y="8010"/>
                </a:lnTo>
                <a:lnTo>
                  <a:pt x="157162" y="0"/>
                </a:lnTo>
                <a:lnTo>
                  <a:pt x="187537" y="2953"/>
                </a:lnTo>
                <a:lnTo>
                  <a:pt x="215921" y="11431"/>
                </a:lnTo>
                <a:lnTo>
                  <a:pt x="241778" y="24855"/>
                </a:lnTo>
                <a:lnTo>
                  <a:pt x="264573" y="42649"/>
                </a:lnTo>
                <a:lnTo>
                  <a:pt x="202219" y="105004"/>
                </a:lnTo>
                <a:lnTo>
                  <a:pt x="102273" y="105004"/>
                </a:lnTo>
                <a:lnTo>
                  <a:pt x="60428" y="146848"/>
                </a:lnTo>
                <a:lnTo>
                  <a:pt x="152260" y="238670"/>
                </a:lnTo>
                <a:lnTo>
                  <a:pt x="289843" y="238670"/>
                </a:lnTo>
                <a:lnTo>
                  <a:pt x="283997" y="249974"/>
                </a:lnTo>
                <a:lnTo>
                  <a:pt x="249974" y="283997"/>
                </a:lnTo>
                <a:lnTo>
                  <a:pt x="206832" y="306311"/>
                </a:lnTo>
                <a:lnTo>
                  <a:pt x="157162" y="314324"/>
                </a:lnTo>
                <a:close/>
              </a:path>
              <a:path w="314325" h="314325">
                <a:moveTo>
                  <a:pt x="289843" y="238670"/>
                </a:moveTo>
                <a:lnTo>
                  <a:pt x="152260" y="238670"/>
                </a:lnTo>
                <a:lnTo>
                  <a:pt x="299689" y="91242"/>
                </a:lnTo>
                <a:lnTo>
                  <a:pt x="305900" y="106697"/>
                </a:lnTo>
                <a:lnTo>
                  <a:pt x="310495" y="122891"/>
                </a:lnTo>
                <a:lnTo>
                  <a:pt x="313346" y="139740"/>
                </a:lnTo>
                <a:lnTo>
                  <a:pt x="314324" y="157162"/>
                </a:lnTo>
                <a:lnTo>
                  <a:pt x="306311" y="206832"/>
                </a:lnTo>
                <a:lnTo>
                  <a:pt x="289843" y="238670"/>
                </a:lnTo>
                <a:close/>
              </a:path>
              <a:path w="314325" h="314325">
                <a:moveTo>
                  <a:pt x="152251" y="154972"/>
                </a:moveTo>
                <a:lnTo>
                  <a:pt x="102273" y="105004"/>
                </a:lnTo>
                <a:lnTo>
                  <a:pt x="202219" y="105004"/>
                </a:lnTo>
                <a:lnTo>
                  <a:pt x="152251" y="154972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020675" y="6010275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162" y="314324"/>
                </a:moveTo>
                <a:lnTo>
                  <a:pt x="107481" y="306311"/>
                </a:lnTo>
                <a:lnTo>
                  <a:pt x="64338" y="283997"/>
                </a:lnTo>
                <a:lnTo>
                  <a:pt x="30319" y="249974"/>
                </a:lnTo>
                <a:lnTo>
                  <a:pt x="8010" y="206832"/>
                </a:lnTo>
                <a:lnTo>
                  <a:pt x="0" y="157162"/>
                </a:lnTo>
                <a:lnTo>
                  <a:pt x="8010" y="107481"/>
                </a:lnTo>
                <a:lnTo>
                  <a:pt x="30319" y="64338"/>
                </a:lnTo>
                <a:lnTo>
                  <a:pt x="64338" y="30319"/>
                </a:lnTo>
                <a:lnTo>
                  <a:pt x="107481" y="8010"/>
                </a:lnTo>
                <a:lnTo>
                  <a:pt x="157162" y="0"/>
                </a:lnTo>
                <a:lnTo>
                  <a:pt x="187537" y="2953"/>
                </a:lnTo>
                <a:lnTo>
                  <a:pt x="215921" y="11431"/>
                </a:lnTo>
                <a:lnTo>
                  <a:pt x="241778" y="24855"/>
                </a:lnTo>
                <a:lnTo>
                  <a:pt x="264573" y="42649"/>
                </a:lnTo>
                <a:lnTo>
                  <a:pt x="202219" y="105004"/>
                </a:lnTo>
                <a:lnTo>
                  <a:pt x="102273" y="105004"/>
                </a:lnTo>
                <a:lnTo>
                  <a:pt x="60428" y="146848"/>
                </a:lnTo>
                <a:lnTo>
                  <a:pt x="152260" y="238670"/>
                </a:lnTo>
                <a:lnTo>
                  <a:pt x="289843" y="238670"/>
                </a:lnTo>
                <a:lnTo>
                  <a:pt x="283997" y="249974"/>
                </a:lnTo>
                <a:lnTo>
                  <a:pt x="249974" y="283997"/>
                </a:lnTo>
                <a:lnTo>
                  <a:pt x="206832" y="306311"/>
                </a:lnTo>
                <a:lnTo>
                  <a:pt x="157162" y="314324"/>
                </a:lnTo>
                <a:close/>
              </a:path>
              <a:path w="314325" h="314325">
                <a:moveTo>
                  <a:pt x="289843" y="238670"/>
                </a:moveTo>
                <a:lnTo>
                  <a:pt x="152260" y="238670"/>
                </a:lnTo>
                <a:lnTo>
                  <a:pt x="299689" y="91242"/>
                </a:lnTo>
                <a:lnTo>
                  <a:pt x="305900" y="106697"/>
                </a:lnTo>
                <a:lnTo>
                  <a:pt x="310495" y="122891"/>
                </a:lnTo>
                <a:lnTo>
                  <a:pt x="313346" y="139740"/>
                </a:lnTo>
                <a:lnTo>
                  <a:pt x="314324" y="157162"/>
                </a:lnTo>
                <a:lnTo>
                  <a:pt x="306311" y="206832"/>
                </a:lnTo>
                <a:lnTo>
                  <a:pt x="289843" y="238670"/>
                </a:lnTo>
                <a:close/>
              </a:path>
              <a:path w="314325" h="314325">
                <a:moveTo>
                  <a:pt x="152251" y="154972"/>
                </a:moveTo>
                <a:lnTo>
                  <a:pt x="102273" y="105004"/>
                </a:lnTo>
                <a:lnTo>
                  <a:pt x="202219" y="105004"/>
                </a:lnTo>
                <a:lnTo>
                  <a:pt x="152251" y="154972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725399" y="2690812"/>
            <a:ext cx="0" cy="7448550"/>
          </a:xfrm>
          <a:custGeom>
            <a:avLst/>
            <a:gdLst/>
            <a:ahLst/>
            <a:cxnLst/>
            <a:rect l="l" t="t" r="r" b="b"/>
            <a:pathLst>
              <a:path h="7448550">
                <a:moveTo>
                  <a:pt x="0" y="7448549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020749" y="84582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267" y="342889"/>
                </a:moveTo>
                <a:lnTo>
                  <a:pt x="124706" y="336394"/>
                </a:lnTo>
                <a:lnTo>
                  <a:pt x="83131" y="318439"/>
                </a:lnTo>
                <a:lnTo>
                  <a:pt x="48206" y="290739"/>
                </a:lnTo>
                <a:lnTo>
                  <a:pt x="21599" y="255006"/>
                </a:lnTo>
                <a:lnTo>
                  <a:pt x="4975" y="212957"/>
                </a:lnTo>
                <a:lnTo>
                  <a:pt x="0" y="166306"/>
                </a:lnTo>
                <a:lnTo>
                  <a:pt x="7176" y="121839"/>
                </a:lnTo>
                <a:lnTo>
                  <a:pt x="25008" y="81953"/>
                </a:lnTo>
                <a:lnTo>
                  <a:pt x="51982" y="48237"/>
                </a:lnTo>
                <a:lnTo>
                  <a:pt x="86587" y="22280"/>
                </a:lnTo>
                <a:lnTo>
                  <a:pt x="127310" y="5671"/>
                </a:lnTo>
                <a:lnTo>
                  <a:pt x="172639" y="0"/>
                </a:lnTo>
                <a:lnTo>
                  <a:pt x="218258" y="6463"/>
                </a:lnTo>
                <a:lnTo>
                  <a:pt x="259118" y="24079"/>
                </a:lnTo>
                <a:lnTo>
                  <a:pt x="293606" y="51187"/>
                </a:lnTo>
                <a:lnTo>
                  <a:pt x="296859" y="55474"/>
                </a:lnTo>
                <a:lnTo>
                  <a:pt x="187030" y="55474"/>
                </a:lnTo>
                <a:lnTo>
                  <a:pt x="174376" y="57911"/>
                </a:lnTo>
                <a:lnTo>
                  <a:pt x="164089" y="64730"/>
                </a:lnTo>
                <a:lnTo>
                  <a:pt x="157204" y="74904"/>
                </a:lnTo>
                <a:lnTo>
                  <a:pt x="154755" y="87407"/>
                </a:lnTo>
                <a:lnTo>
                  <a:pt x="157320" y="99820"/>
                </a:lnTo>
                <a:lnTo>
                  <a:pt x="164178" y="109878"/>
                </a:lnTo>
                <a:lnTo>
                  <a:pt x="174309" y="116597"/>
                </a:lnTo>
                <a:lnTo>
                  <a:pt x="186826" y="119082"/>
                </a:lnTo>
                <a:lnTo>
                  <a:pt x="333657" y="119082"/>
                </a:lnTo>
                <a:lnTo>
                  <a:pt x="337004" y="127225"/>
                </a:lnTo>
                <a:lnTo>
                  <a:pt x="339474" y="147050"/>
                </a:lnTo>
                <a:lnTo>
                  <a:pt x="174900" y="147050"/>
                </a:lnTo>
                <a:lnTo>
                  <a:pt x="162206" y="148466"/>
                </a:lnTo>
                <a:lnTo>
                  <a:pt x="126444" y="163916"/>
                </a:lnTo>
                <a:lnTo>
                  <a:pt x="121086" y="170024"/>
                </a:lnTo>
                <a:lnTo>
                  <a:pt x="122200" y="173410"/>
                </a:lnTo>
                <a:lnTo>
                  <a:pt x="129037" y="175189"/>
                </a:lnTo>
                <a:lnTo>
                  <a:pt x="130987" y="175532"/>
                </a:lnTo>
                <a:lnTo>
                  <a:pt x="140728" y="178640"/>
                </a:lnTo>
                <a:lnTo>
                  <a:pt x="142860" y="182508"/>
                </a:lnTo>
                <a:lnTo>
                  <a:pt x="129876" y="235365"/>
                </a:lnTo>
                <a:lnTo>
                  <a:pt x="126293" y="250145"/>
                </a:lnTo>
                <a:lnTo>
                  <a:pt x="125710" y="259052"/>
                </a:lnTo>
                <a:lnTo>
                  <a:pt x="125620" y="260754"/>
                </a:lnTo>
                <a:lnTo>
                  <a:pt x="128673" y="269364"/>
                </a:lnTo>
                <a:lnTo>
                  <a:pt x="135059" y="275451"/>
                </a:lnTo>
                <a:lnTo>
                  <a:pt x="144360" y="278199"/>
                </a:lnTo>
                <a:lnTo>
                  <a:pt x="303579" y="278199"/>
                </a:lnTo>
                <a:lnTo>
                  <a:pt x="291562" y="293588"/>
                </a:lnTo>
                <a:lnTo>
                  <a:pt x="256909" y="320184"/>
                </a:lnTo>
                <a:lnTo>
                  <a:pt x="216251" y="337173"/>
                </a:lnTo>
                <a:lnTo>
                  <a:pt x="171267" y="342889"/>
                </a:lnTo>
                <a:close/>
              </a:path>
              <a:path w="342900" h="342900">
                <a:moveTo>
                  <a:pt x="333657" y="119082"/>
                </a:moveTo>
                <a:lnTo>
                  <a:pt x="186826" y="119082"/>
                </a:lnTo>
                <a:lnTo>
                  <a:pt x="199112" y="116629"/>
                </a:lnTo>
                <a:lnTo>
                  <a:pt x="209195" y="109863"/>
                </a:lnTo>
                <a:lnTo>
                  <a:pt x="216003" y="99863"/>
                </a:lnTo>
                <a:lnTo>
                  <a:pt x="218523" y="87621"/>
                </a:lnTo>
                <a:lnTo>
                  <a:pt x="216098" y="75059"/>
                </a:lnTo>
                <a:lnTo>
                  <a:pt x="209415" y="64873"/>
                </a:lnTo>
                <a:lnTo>
                  <a:pt x="199413" y="58024"/>
                </a:lnTo>
                <a:lnTo>
                  <a:pt x="187030" y="55474"/>
                </a:lnTo>
                <a:lnTo>
                  <a:pt x="296859" y="55474"/>
                </a:lnTo>
                <a:lnTo>
                  <a:pt x="320107" y="86123"/>
                </a:lnTo>
                <a:lnTo>
                  <a:pt x="333657" y="119082"/>
                </a:lnTo>
                <a:close/>
              </a:path>
              <a:path w="342900" h="342900">
                <a:moveTo>
                  <a:pt x="303579" y="278199"/>
                </a:moveTo>
                <a:lnTo>
                  <a:pt x="144360" y="278199"/>
                </a:lnTo>
                <a:lnTo>
                  <a:pt x="159670" y="277863"/>
                </a:lnTo>
                <a:lnTo>
                  <a:pt x="174169" y="274636"/>
                </a:lnTo>
                <a:lnTo>
                  <a:pt x="187891" y="268829"/>
                </a:lnTo>
                <a:lnTo>
                  <a:pt x="200931" y="260713"/>
                </a:lnTo>
                <a:lnTo>
                  <a:pt x="202653" y="259468"/>
                </a:lnTo>
                <a:lnTo>
                  <a:pt x="204036" y="256264"/>
                </a:lnTo>
                <a:lnTo>
                  <a:pt x="203736" y="252803"/>
                </a:lnTo>
                <a:lnTo>
                  <a:pt x="200285" y="251720"/>
                </a:lnTo>
                <a:lnTo>
                  <a:pt x="197403" y="250231"/>
                </a:lnTo>
                <a:lnTo>
                  <a:pt x="196374" y="250145"/>
                </a:lnTo>
                <a:lnTo>
                  <a:pt x="186044" y="247380"/>
                </a:lnTo>
                <a:lnTo>
                  <a:pt x="183612" y="243469"/>
                </a:lnTo>
                <a:lnTo>
                  <a:pt x="185883" y="234104"/>
                </a:lnTo>
                <a:lnTo>
                  <a:pt x="189447" y="219566"/>
                </a:lnTo>
                <a:lnTo>
                  <a:pt x="193041" y="205034"/>
                </a:lnTo>
                <a:lnTo>
                  <a:pt x="196579" y="190487"/>
                </a:lnTo>
                <a:lnTo>
                  <a:pt x="200136" y="175189"/>
                </a:lnTo>
                <a:lnTo>
                  <a:pt x="201014" y="171299"/>
                </a:lnTo>
                <a:lnTo>
                  <a:pt x="201078" y="166006"/>
                </a:lnTo>
                <a:lnTo>
                  <a:pt x="199921" y="161452"/>
                </a:lnTo>
                <a:lnTo>
                  <a:pt x="196813" y="154874"/>
                </a:lnTo>
                <a:lnTo>
                  <a:pt x="191509" y="150305"/>
                </a:lnTo>
                <a:lnTo>
                  <a:pt x="184156" y="147709"/>
                </a:lnTo>
                <a:lnTo>
                  <a:pt x="174900" y="147050"/>
                </a:lnTo>
                <a:lnTo>
                  <a:pt x="339474" y="147050"/>
                </a:lnTo>
                <a:lnTo>
                  <a:pt x="342685" y="172832"/>
                </a:lnTo>
                <a:lnTo>
                  <a:pt x="336130" y="218244"/>
                </a:lnTo>
                <a:lnTo>
                  <a:pt x="318529" y="259052"/>
                </a:lnTo>
                <a:lnTo>
                  <a:pt x="303579" y="278199"/>
                </a:lnTo>
                <a:close/>
              </a:path>
            </a:pathLst>
          </a:custGeom>
          <a:solidFill>
            <a:srgbClr val="F0C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13569950" y="8373060"/>
            <a:ext cx="50215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100"/>
              </a:spcBef>
            </a:pPr>
            <a:r>
              <a:rPr sz="1650" spc="-35" dirty="0">
                <a:solidFill>
                  <a:srgbClr val="F0CB69"/>
                </a:solidFill>
                <a:latin typeface="Trebuchet MS"/>
                <a:cs typeface="Trebuchet MS"/>
              </a:rPr>
              <a:t>Pētījums</a:t>
            </a:r>
            <a:r>
              <a:rPr sz="1650" spc="-110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45" dirty="0">
                <a:solidFill>
                  <a:srgbClr val="F0CB69"/>
                </a:solidFill>
                <a:latin typeface="Trebuchet MS"/>
                <a:cs typeface="Trebuchet MS"/>
              </a:rPr>
              <a:t>par</a:t>
            </a:r>
            <a:r>
              <a:rPr sz="1650" spc="-110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65" dirty="0">
                <a:solidFill>
                  <a:srgbClr val="F0CB69"/>
                </a:solidFill>
                <a:latin typeface="Trebuchet MS"/>
                <a:cs typeface="Trebuchet MS"/>
              </a:rPr>
              <a:t>atkārtotiem</a:t>
            </a:r>
            <a:r>
              <a:rPr sz="1650" spc="-110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35" dirty="0">
                <a:solidFill>
                  <a:srgbClr val="F0CB69"/>
                </a:solidFill>
                <a:latin typeface="Trebuchet MS"/>
                <a:cs typeface="Trebuchet MS"/>
              </a:rPr>
              <a:t>pārkāpumiem</a:t>
            </a:r>
            <a:r>
              <a:rPr sz="1650" spc="-110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40" dirty="0">
                <a:solidFill>
                  <a:srgbClr val="F0CB69"/>
                </a:solidFill>
                <a:latin typeface="Trebuchet MS"/>
                <a:cs typeface="Trebuchet MS"/>
              </a:rPr>
              <a:t>ceļu</a:t>
            </a:r>
            <a:r>
              <a:rPr sz="1650" spc="-110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0CB69"/>
                </a:solidFill>
                <a:latin typeface="Trebuchet MS"/>
                <a:cs typeface="Trebuchet MS"/>
              </a:rPr>
              <a:t>satiksmē</a:t>
            </a:r>
            <a:r>
              <a:rPr sz="1650" spc="-105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409" dirty="0">
                <a:solidFill>
                  <a:srgbClr val="F0CB69"/>
                </a:solidFill>
                <a:latin typeface="Trebuchet MS"/>
                <a:cs typeface="Trebuchet MS"/>
              </a:rPr>
              <a:t>– </a:t>
            </a:r>
            <a:r>
              <a:rPr sz="1650" spc="-55" dirty="0">
                <a:solidFill>
                  <a:srgbClr val="F0CB69"/>
                </a:solidFill>
                <a:latin typeface="Trebuchet MS"/>
                <a:cs typeface="Trebuchet MS"/>
              </a:rPr>
              <a:t>transportlīdzekļu</a:t>
            </a:r>
            <a:r>
              <a:rPr sz="1650" spc="-80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0CB69"/>
                </a:solidFill>
                <a:latin typeface="Trebuchet MS"/>
                <a:cs typeface="Trebuchet MS"/>
              </a:rPr>
              <a:t>vadīšanu</a:t>
            </a:r>
            <a:r>
              <a:rPr sz="1650" spc="-80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35" dirty="0">
                <a:solidFill>
                  <a:srgbClr val="F0CB69"/>
                </a:solidFill>
                <a:latin typeface="Trebuchet MS"/>
                <a:cs typeface="Trebuchet MS"/>
              </a:rPr>
              <a:t>apreibinošu</a:t>
            </a:r>
            <a:r>
              <a:rPr sz="1650" spc="-80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60" dirty="0">
                <a:solidFill>
                  <a:srgbClr val="F0CB69"/>
                </a:solidFill>
                <a:latin typeface="Trebuchet MS"/>
                <a:cs typeface="Trebuchet MS"/>
              </a:rPr>
              <a:t>vielu</a:t>
            </a:r>
            <a:r>
              <a:rPr sz="1650" spc="-80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0CB69"/>
                </a:solidFill>
                <a:latin typeface="Trebuchet MS"/>
                <a:cs typeface="Trebuchet MS"/>
              </a:rPr>
              <a:t>ietekmē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3020749" y="92773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267" y="342889"/>
                </a:moveTo>
                <a:lnTo>
                  <a:pt x="124706" y="336394"/>
                </a:lnTo>
                <a:lnTo>
                  <a:pt x="83131" y="318439"/>
                </a:lnTo>
                <a:lnTo>
                  <a:pt x="48206" y="290739"/>
                </a:lnTo>
                <a:lnTo>
                  <a:pt x="21599" y="255006"/>
                </a:lnTo>
                <a:lnTo>
                  <a:pt x="4975" y="212957"/>
                </a:lnTo>
                <a:lnTo>
                  <a:pt x="0" y="166306"/>
                </a:lnTo>
                <a:lnTo>
                  <a:pt x="7176" y="121839"/>
                </a:lnTo>
                <a:lnTo>
                  <a:pt x="25008" y="81953"/>
                </a:lnTo>
                <a:lnTo>
                  <a:pt x="51982" y="48237"/>
                </a:lnTo>
                <a:lnTo>
                  <a:pt x="86587" y="22280"/>
                </a:lnTo>
                <a:lnTo>
                  <a:pt x="127310" y="5671"/>
                </a:lnTo>
                <a:lnTo>
                  <a:pt x="172639" y="0"/>
                </a:lnTo>
                <a:lnTo>
                  <a:pt x="218258" y="6463"/>
                </a:lnTo>
                <a:lnTo>
                  <a:pt x="259118" y="24079"/>
                </a:lnTo>
                <a:lnTo>
                  <a:pt x="293606" y="51187"/>
                </a:lnTo>
                <a:lnTo>
                  <a:pt x="296859" y="55474"/>
                </a:lnTo>
                <a:lnTo>
                  <a:pt x="187030" y="55474"/>
                </a:lnTo>
                <a:lnTo>
                  <a:pt x="174376" y="57911"/>
                </a:lnTo>
                <a:lnTo>
                  <a:pt x="164089" y="64730"/>
                </a:lnTo>
                <a:lnTo>
                  <a:pt x="157204" y="74904"/>
                </a:lnTo>
                <a:lnTo>
                  <a:pt x="154755" y="87407"/>
                </a:lnTo>
                <a:lnTo>
                  <a:pt x="157320" y="99820"/>
                </a:lnTo>
                <a:lnTo>
                  <a:pt x="164178" y="109878"/>
                </a:lnTo>
                <a:lnTo>
                  <a:pt x="174309" y="116597"/>
                </a:lnTo>
                <a:lnTo>
                  <a:pt x="186826" y="119082"/>
                </a:lnTo>
                <a:lnTo>
                  <a:pt x="333657" y="119082"/>
                </a:lnTo>
                <a:lnTo>
                  <a:pt x="337004" y="127225"/>
                </a:lnTo>
                <a:lnTo>
                  <a:pt x="339474" y="147050"/>
                </a:lnTo>
                <a:lnTo>
                  <a:pt x="174900" y="147050"/>
                </a:lnTo>
                <a:lnTo>
                  <a:pt x="162206" y="148466"/>
                </a:lnTo>
                <a:lnTo>
                  <a:pt x="126444" y="163916"/>
                </a:lnTo>
                <a:lnTo>
                  <a:pt x="121086" y="170024"/>
                </a:lnTo>
                <a:lnTo>
                  <a:pt x="122200" y="173410"/>
                </a:lnTo>
                <a:lnTo>
                  <a:pt x="129037" y="175189"/>
                </a:lnTo>
                <a:lnTo>
                  <a:pt x="130987" y="175532"/>
                </a:lnTo>
                <a:lnTo>
                  <a:pt x="140728" y="178640"/>
                </a:lnTo>
                <a:lnTo>
                  <a:pt x="142860" y="182508"/>
                </a:lnTo>
                <a:lnTo>
                  <a:pt x="129876" y="235365"/>
                </a:lnTo>
                <a:lnTo>
                  <a:pt x="126293" y="250145"/>
                </a:lnTo>
                <a:lnTo>
                  <a:pt x="125710" y="259052"/>
                </a:lnTo>
                <a:lnTo>
                  <a:pt x="125620" y="260754"/>
                </a:lnTo>
                <a:lnTo>
                  <a:pt x="128673" y="269364"/>
                </a:lnTo>
                <a:lnTo>
                  <a:pt x="135059" y="275451"/>
                </a:lnTo>
                <a:lnTo>
                  <a:pt x="144360" y="278199"/>
                </a:lnTo>
                <a:lnTo>
                  <a:pt x="303579" y="278199"/>
                </a:lnTo>
                <a:lnTo>
                  <a:pt x="291562" y="293588"/>
                </a:lnTo>
                <a:lnTo>
                  <a:pt x="256909" y="320184"/>
                </a:lnTo>
                <a:lnTo>
                  <a:pt x="216251" y="337173"/>
                </a:lnTo>
                <a:lnTo>
                  <a:pt x="171267" y="342889"/>
                </a:lnTo>
                <a:close/>
              </a:path>
              <a:path w="342900" h="342900">
                <a:moveTo>
                  <a:pt x="333657" y="119082"/>
                </a:moveTo>
                <a:lnTo>
                  <a:pt x="186826" y="119082"/>
                </a:lnTo>
                <a:lnTo>
                  <a:pt x="199112" y="116629"/>
                </a:lnTo>
                <a:lnTo>
                  <a:pt x="209195" y="109863"/>
                </a:lnTo>
                <a:lnTo>
                  <a:pt x="216003" y="99863"/>
                </a:lnTo>
                <a:lnTo>
                  <a:pt x="218523" y="87621"/>
                </a:lnTo>
                <a:lnTo>
                  <a:pt x="216098" y="75059"/>
                </a:lnTo>
                <a:lnTo>
                  <a:pt x="209415" y="64873"/>
                </a:lnTo>
                <a:lnTo>
                  <a:pt x="199413" y="58024"/>
                </a:lnTo>
                <a:lnTo>
                  <a:pt x="187030" y="55474"/>
                </a:lnTo>
                <a:lnTo>
                  <a:pt x="296859" y="55474"/>
                </a:lnTo>
                <a:lnTo>
                  <a:pt x="320107" y="86123"/>
                </a:lnTo>
                <a:lnTo>
                  <a:pt x="333657" y="119082"/>
                </a:lnTo>
                <a:close/>
              </a:path>
              <a:path w="342900" h="342900">
                <a:moveTo>
                  <a:pt x="303579" y="278199"/>
                </a:moveTo>
                <a:lnTo>
                  <a:pt x="144360" y="278199"/>
                </a:lnTo>
                <a:lnTo>
                  <a:pt x="159670" y="277863"/>
                </a:lnTo>
                <a:lnTo>
                  <a:pt x="174169" y="274636"/>
                </a:lnTo>
                <a:lnTo>
                  <a:pt x="187891" y="268829"/>
                </a:lnTo>
                <a:lnTo>
                  <a:pt x="200931" y="260713"/>
                </a:lnTo>
                <a:lnTo>
                  <a:pt x="202653" y="259468"/>
                </a:lnTo>
                <a:lnTo>
                  <a:pt x="204036" y="256264"/>
                </a:lnTo>
                <a:lnTo>
                  <a:pt x="203736" y="252803"/>
                </a:lnTo>
                <a:lnTo>
                  <a:pt x="200285" y="251720"/>
                </a:lnTo>
                <a:lnTo>
                  <a:pt x="197403" y="250231"/>
                </a:lnTo>
                <a:lnTo>
                  <a:pt x="196374" y="250145"/>
                </a:lnTo>
                <a:lnTo>
                  <a:pt x="186044" y="247380"/>
                </a:lnTo>
                <a:lnTo>
                  <a:pt x="183612" y="243469"/>
                </a:lnTo>
                <a:lnTo>
                  <a:pt x="185883" y="234104"/>
                </a:lnTo>
                <a:lnTo>
                  <a:pt x="189447" y="219566"/>
                </a:lnTo>
                <a:lnTo>
                  <a:pt x="193041" y="205034"/>
                </a:lnTo>
                <a:lnTo>
                  <a:pt x="196579" y="190487"/>
                </a:lnTo>
                <a:lnTo>
                  <a:pt x="200136" y="175189"/>
                </a:lnTo>
                <a:lnTo>
                  <a:pt x="201014" y="171299"/>
                </a:lnTo>
                <a:lnTo>
                  <a:pt x="201078" y="166006"/>
                </a:lnTo>
                <a:lnTo>
                  <a:pt x="199921" y="161452"/>
                </a:lnTo>
                <a:lnTo>
                  <a:pt x="196813" y="154874"/>
                </a:lnTo>
                <a:lnTo>
                  <a:pt x="191509" y="150305"/>
                </a:lnTo>
                <a:lnTo>
                  <a:pt x="184156" y="147709"/>
                </a:lnTo>
                <a:lnTo>
                  <a:pt x="174900" y="147050"/>
                </a:lnTo>
                <a:lnTo>
                  <a:pt x="339474" y="147050"/>
                </a:lnTo>
                <a:lnTo>
                  <a:pt x="342685" y="172832"/>
                </a:lnTo>
                <a:lnTo>
                  <a:pt x="336130" y="218244"/>
                </a:lnTo>
                <a:lnTo>
                  <a:pt x="318529" y="259052"/>
                </a:lnTo>
                <a:lnTo>
                  <a:pt x="303579" y="278199"/>
                </a:lnTo>
                <a:close/>
              </a:path>
            </a:pathLst>
          </a:custGeom>
          <a:solidFill>
            <a:srgbClr val="F0C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13569950" y="9192210"/>
            <a:ext cx="42449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100"/>
              </a:spcBef>
            </a:pPr>
            <a:r>
              <a:rPr sz="1650" spc="-50" dirty="0">
                <a:solidFill>
                  <a:srgbClr val="F0CB69"/>
                </a:solidFill>
                <a:latin typeface="Trebuchet MS"/>
                <a:cs typeface="Trebuchet MS"/>
              </a:rPr>
              <a:t>Aktivitātes</a:t>
            </a:r>
            <a:r>
              <a:rPr sz="1650" spc="-105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0CB69"/>
                </a:solidFill>
                <a:latin typeface="Trebuchet MS"/>
                <a:cs typeface="Trebuchet MS"/>
              </a:rPr>
              <a:t>mazāk</a:t>
            </a:r>
            <a:r>
              <a:rPr sz="1650" spc="-100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30" dirty="0">
                <a:solidFill>
                  <a:srgbClr val="F0CB69"/>
                </a:solidFill>
                <a:latin typeface="Trebuchet MS"/>
                <a:cs typeface="Trebuchet MS"/>
              </a:rPr>
              <a:t>aizsargātiem</a:t>
            </a:r>
            <a:r>
              <a:rPr sz="1650" spc="-105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40" dirty="0">
                <a:solidFill>
                  <a:srgbClr val="F0CB69"/>
                </a:solidFill>
                <a:latin typeface="Trebuchet MS"/>
                <a:cs typeface="Trebuchet MS"/>
              </a:rPr>
              <a:t>ceļu</a:t>
            </a:r>
            <a:r>
              <a:rPr sz="1650" spc="-105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0CB69"/>
                </a:solidFill>
                <a:latin typeface="Trebuchet MS"/>
                <a:cs typeface="Trebuchet MS"/>
              </a:rPr>
              <a:t>satiksmes </a:t>
            </a:r>
            <a:r>
              <a:rPr sz="1650" spc="-70" dirty="0">
                <a:solidFill>
                  <a:srgbClr val="F0CB69"/>
                </a:solidFill>
                <a:latin typeface="Trebuchet MS"/>
                <a:cs typeface="Trebuchet MS"/>
              </a:rPr>
              <a:t>dalībniekiem,</a:t>
            </a:r>
            <a:r>
              <a:rPr sz="1650" spc="-100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95" dirty="0">
                <a:solidFill>
                  <a:srgbClr val="F0CB69"/>
                </a:solidFill>
                <a:latin typeface="Trebuchet MS"/>
                <a:cs typeface="Trebuchet MS"/>
              </a:rPr>
              <a:t>bukleti,</a:t>
            </a:r>
            <a:r>
              <a:rPr sz="1650" spc="-100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F0CB69"/>
                </a:solidFill>
                <a:latin typeface="Trebuchet MS"/>
                <a:cs typeface="Trebuchet MS"/>
              </a:rPr>
              <a:t>drošības</a:t>
            </a:r>
            <a:r>
              <a:rPr sz="1650" spc="-100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35" dirty="0">
                <a:solidFill>
                  <a:srgbClr val="F0CB69"/>
                </a:solidFill>
                <a:latin typeface="Trebuchet MS"/>
                <a:cs typeface="Trebuchet MS"/>
              </a:rPr>
              <a:t>akcijas</a:t>
            </a:r>
            <a:r>
              <a:rPr sz="1650" spc="-100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20" dirty="0">
                <a:solidFill>
                  <a:srgbClr val="F0CB69"/>
                </a:solidFill>
                <a:latin typeface="Trebuchet MS"/>
                <a:cs typeface="Trebuchet MS"/>
              </a:rPr>
              <a:t>u.c.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3020749" y="73342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267" y="342889"/>
                </a:moveTo>
                <a:lnTo>
                  <a:pt x="124706" y="336394"/>
                </a:lnTo>
                <a:lnTo>
                  <a:pt x="83131" y="318439"/>
                </a:lnTo>
                <a:lnTo>
                  <a:pt x="48206" y="290739"/>
                </a:lnTo>
                <a:lnTo>
                  <a:pt x="21599" y="255006"/>
                </a:lnTo>
                <a:lnTo>
                  <a:pt x="4975" y="212957"/>
                </a:lnTo>
                <a:lnTo>
                  <a:pt x="0" y="166306"/>
                </a:lnTo>
                <a:lnTo>
                  <a:pt x="7176" y="121839"/>
                </a:lnTo>
                <a:lnTo>
                  <a:pt x="25008" y="81953"/>
                </a:lnTo>
                <a:lnTo>
                  <a:pt x="51982" y="48237"/>
                </a:lnTo>
                <a:lnTo>
                  <a:pt x="86587" y="22280"/>
                </a:lnTo>
                <a:lnTo>
                  <a:pt x="127310" y="5671"/>
                </a:lnTo>
                <a:lnTo>
                  <a:pt x="172639" y="0"/>
                </a:lnTo>
                <a:lnTo>
                  <a:pt x="218258" y="6463"/>
                </a:lnTo>
                <a:lnTo>
                  <a:pt x="259118" y="24079"/>
                </a:lnTo>
                <a:lnTo>
                  <a:pt x="293606" y="51187"/>
                </a:lnTo>
                <a:lnTo>
                  <a:pt x="296859" y="55474"/>
                </a:lnTo>
                <a:lnTo>
                  <a:pt x="187030" y="55474"/>
                </a:lnTo>
                <a:lnTo>
                  <a:pt x="174376" y="57911"/>
                </a:lnTo>
                <a:lnTo>
                  <a:pt x="164089" y="64730"/>
                </a:lnTo>
                <a:lnTo>
                  <a:pt x="157204" y="74904"/>
                </a:lnTo>
                <a:lnTo>
                  <a:pt x="154755" y="87407"/>
                </a:lnTo>
                <a:lnTo>
                  <a:pt x="157320" y="99820"/>
                </a:lnTo>
                <a:lnTo>
                  <a:pt x="164178" y="109878"/>
                </a:lnTo>
                <a:lnTo>
                  <a:pt x="174309" y="116597"/>
                </a:lnTo>
                <a:lnTo>
                  <a:pt x="186826" y="119082"/>
                </a:lnTo>
                <a:lnTo>
                  <a:pt x="333657" y="119082"/>
                </a:lnTo>
                <a:lnTo>
                  <a:pt x="337004" y="127225"/>
                </a:lnTo>
                <a:lnTo>
                  <a:pt x="339474" y="147050"/>
                </a:lnTo>
                <a:lnTo>
                  <a:pt x="174900" y="147050"/>
                </a:lnTo>
                <a:lnTo>
                  <a:pt x="162206" y="148466"/>
                </a:lnTo>
                <a:lnTo>
                  <a:pt x="126444" y="163916"/>
                </a:lnTo>
                <a:lnTo>
                  <a:pt x="121086" y="170024"/>
                </a:lnTo>
                <a:lnTo>
                  <a:pt x="122200" y="173410"/>
                </a:lnTo>
                <a:lnTo>
                  <a:pt x="129037" y="175189"/>
                </a:lnTo>
                <a:lnTo>
                  <a:pt x="130987" y="175532"/>
                </a:lnTo>
                <a:lnTo>
                  <a:pt x="140728" y="178640"/>
                </a:lnTo>
                <a:lnTo>
                  <a:pt x="142860" y="182508"/>
                </a:lnTo>
                <a:lnTo>
                  <a:pt x="129876" y="235365"/>
                </a:lnTo>
                <a:lnTo>
                  <a:pt x="126293" y="250145"/>
                </a:lnTo>
                <a:lnTo>
                  <a:pt x="125710" y="259052"/>
                </a:lnTo>
                <a:lnTo>
                  <a:pt x="125620" y="260754"/>
                </a:lnTo>
                <a:lnTo>
                  <a:pt x="128673" y="269364"/>
                </a:lnTo>
                <a:lnTo>
                  <a:pt x="135059" y="275451"/>
                </a:lnTo>
                <a:lnTo>
                  <a:pt x="144360" y="278199"/>
                </a:lnTo>
                <a:lnTo>
                  <a:pt x="303579" y="278199"/>
                </a:lnTo>
                <a:lnTo>
                  <a:pt x="291562" y="293588"/>
                </a:lnTo>
                <a:lnTo>
                  <a:pt x="256909" y="320184"/>
                </a:lnTo>
                <a:lnTo>
                  <a:pt x="216251" y="337173"/>
                </a:lnTo>
                <a:lnTo>
                  <a:pt x="171267" y="342889"/>
                </a:lnTo>
                <a:close/>
              </a:path>
              <a:path w="342900" h="342900">
                <a:moveTo>
                  <a:pt x="333657" y="119082"/>
                </a:moveTo>
                <a:lnTo>
                  <a:pt x="186826" y="119082"/>
                </a:lnTo>
                <a:lnTo>
                  <a:pt x="199112" y="116629"/>
                </a:lnTo>
                <a:lnTo>
                  <a:pt x="209195" y="109863"/>
                </a:lnTo>
                <a:lnTo>
                  <a:pt x="216003" y="99863"/>
                </a:lnTo>
                <a:lnTo>
                  <a:pt x="218523" y="87621"/>
                </a:lnTo>
                <a:lnTo>
                  <a:pt x="216098" y="75059"/>
                </a:lnTo>
                <a:lnTo>
                  <a:pt x="209415" y="64873"/>
                </a:lnTo>
                <a:lnTo>
                  <a:pt x="199413" y="58024"/>
                </a:lnTo>
                <a:lnTo>
                  <a:pt x="187030" y="55474"/>
                </a:lnTo>
                <a:lnTo>
                  <a:pt x="296859" y="55474"/>
                </a:lnTo>
                <a:lnTo>
                  <a:pt x="320107" y="86123"/>
                </a:lnTo>
                <a:lnTo>
                  <a:pt x="333657" y="119082"/>
                </a:lnTo>
                <a:close/>
              </a:path>
              <a:path w="342900" h="342900">
                <a:moveTo>
                  <a:pt x="303579" y="278199"/>
                </a:moveTo>
                <a:lnTo>
                  <a:pt x="144360" y="278199"/>
                </a:lnTo>
                <a:lnTo>
                  <a:pt x="159670" y="277863"/>
                </a:lnTo>
                <a:lnTo>
                  <a:pt x="174169" y="274636"/>
                </a:lnTo>
                <a:lnTo>
                  <a:pt x="187891" y="268829"/>
                </a:lnTo>
                <a:lnTo>
                  <a:pt x="200931" y="260713"/>
                </a:lnTo>
                <a:lnTo>
                  <a:pt x="202653" y="259468"/>
                </a:lnTo>
                <a:lnTo>
                  <a:pt x="204036" y="256264"/>
                </a:lnTo>
                <a:lnTo>
                  <a:pt x="203736" y="252803"/>
                </a:lnTo>
                <a:lnTo>
                  <a:pt x="200285" y="251720"/>
                </a:lnTo>
                <a:lnTo>
                  <a:pt x="197403" y="250231"/>
                </a:lnTo>
                <a:lnTo>
                  <a:pt x="196374" y="250145"/>
                </a:lnTo>
                <a:lnTo>
                  <a:pt x="186044" y="247380"/>
                </a:lnTo>
                <a:lnTo>
                  <a:pt x="183612" y="243469"/>
                </a:lnTo>
                <a:lnTo>
                  <a:pt x="185883" y="234104"/>
                </a:lnTo>
                <a:lnTo>
                  <a:pt x="189447" y="219566"/>
                </a:lnTo>
                <a:lnTo>
                  <a:pt x="193041" y="205034"/>
                </a:lnTo>
                <a:lnTo>
                  <a:pt x="196579" y="190487"/>
                </a:lnTo>
                <a:lnTo>
                  <a:pt x="200136" y="175189"/>
                </a:lnTo>
                <a:lnTo>
                  <a:pt x="201014" y="171299"/>
                </a:lnTo>
                <a:lnTo>
                  <a:pt x="201078" y="166006"/>
                </a:lnTo>
                <a:lnTo>
                  <a:pt x="199921" y="161452"/>
                </a:lnTo>
                <a:lnTo>
                  <a:pt x="196813" y="154874"/>
                </a:lnTo>
                <a:lnTo>
                  <a:pt x="191509" y="150305"/>
                </a:lnTo>
                <a:lnTo>
                  <a:pt x="184156" y="147709"/>
                </a:lnTo>
                <a:lnTo>
                  <a:pt x="174900" y="147050"/>
                </a:lnTo>
                <a:lnTo>
                  <a:pt x="339474" y="147050"/>
                </a:lnTo>
                <a:lnTo>
                  <a:pt x="342685" y="172832"/>
                </a:lnTo>
                <a:lnTo>
                  <a:pt x="336130" y="218244"/>
                </a:lnTo>
                <a:lnTo>
                  <a:pt x="318529" y="259052"/>
                </a:lnTo>
                <a:lnTo>
                  <a:pt x="303579" y="278199"/>
                </a:lnTo>
                <a:close/>
              </a:path>
            </a:pathLst>
          </a:custGeom>
          <a:solidFill>
            <a:srgbClr val="F0C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13569950" y="7249110"/>
            <a:ext cx="503110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100"/>
              </a:spcBef>
            </a:pPr>
            <a:r>
              <a:rPr sz="1650" dirty="0">
                <a:solidFill>
                  <a:srgbClr val="F0CB69"/>
                </a:solidFill>
                <a:latin typeface="Trebuchet MS"/>
                <a:cs typeface="Trebuchet MS"/>
              </a:rPr>
              <a:t>Drošības</a:t>
            </a:r>
            <a:r>
              <a:rPr sz="1650" spc="-95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0CB69"/>
                </a:solidFill>
                <a:latin typeface="Trebuchet MS"/>
                <a:cs typeface="Trebuchet MS"/>
              </a:rPr>
              <a:t>kampaņa</a:t>
            </a:r>
            <a:r>
              <a:rPr sz="1650" spc="-95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45" dirty="0">
                <a:solidFill>
                  <a:srgbClr val="F0CB69"/>
                </a:solidFill>
                <a:latin typeface="Trebuchet MS"/>
                <a:cs typeface="Trebuchet MS"/>
              </a:rPr>
              <a:t>par</a:t>
            </a:r>
            <a:r>
              <a:rPr sz="1650" spc="-90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65" dirty="0">
                <a:solidFill>
                  <a:srgbClr val="F0CB69"/>
                </a:solidFill>
                <a:latin typeface="Trebuchet MS"/>
                <a:cs typeface="Trebuchet MS"/>
              </a:rPr>
              <a:t>atkārtotiem</a:t>
            </a:r>
            <a:r>
              <a:rPr sz="1650" spc="-95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35" dirty="0">
                <a:solidFill>
                  <a:srgbClr val="F0CB69"/>
                </a:solidFill>
                <a:latin typeface="Trebuchet MS"/>
                <a:cs typeface="Trebuchet MS"/>
              </a:rPr>
              <a:t>pārkāpumiem</a:t>
            </a:r>
            <a:r>
              <a:rPr sz="1650" spc="-95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20" dirty="0">
                <a:solidFill>
                  <a:srgbClr val="F0CB69"/>
                </a:solidFill>
                <a:latin typeface="Trebuchet MS"/>
                <a:cs typeface="Trebuchet MS"/>
              </a:rPr>
              <a:t>ceļu </a:t>
            </a:r>
            <a:r>
              <a:rPr sz="1650" dirty="0">
                <a:solidFill>
                  <a:srgbClr val="F0CB69"/>
                </a:solidFill>
                <a:latin typeface="Trebuchet MS"/>
                <a:cs typeface="Trebuchet MS"/>
              </a:rPr>
              <a:t>satiksmē</a:t>
            </a:r>
            <a:r>
              <a:rPr sz="1650" spc="-95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459" dirty="0">
                <a:solidFill>
                  <a:srgbClr val="F0CB69"/>
                </a:solidFill>
                <a:latin typeface="Trebuchet MS"/>
                <a:cs typeface="Trebuchet MS"/>
              </a:rPr>
              <a:t>–</a:t>
            </a:r>
            <a:r>
              <a:rPr sz="1650" spc="-95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55" dirty="0">
                <a:solidFill>
                  <a:srgbClr val="F0CB69"/>
                </a:solidFill>
                <a:latin typeface="Trebuchet MS"/>
                <a:cs typeface="Trebuchet MS"/>
              </a:rPr>
              <a:t>transportlīdzekļu</a:t>
            </a:r>
            <a:r>
              <a:rPr sz="1650" spc="-95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0CB69"/>
                </a:solidFill>
                <a:latin typeface="Trebuchet MS"/>
                <a:cs typeface="Trebuchet MS"/>
              </a:rPr>
              <a:t>vadīšana</a:t>
            </a:r>
            <a:r>
              <a:rPr sz="1650" spc="-95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35" dirty="0">
                <a:solidFill>
                  <a:srgbClr val="F0CB69"/>
                </a:solidFill>
                <a:latin typeface="Trebuchet MS"/>
                <a:cs typeface="Trebuchet MS"/>
              </a:rPr>
              <a:t>apreibinošu</a:t>
            </a:r>
            <a:r>
              <a:rPr sz="1650" spc="-95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F0CB69"/>
                </a:solidFill>
                <a:latin typeface="Trebuchet MS"/>
                <a:cs typeface="Trebuchet MS"/>
              </a:rPr>
              <a:t>vielu </a:t>
            </a:r>
            <a:r>
              <a:rPr sz="1650" spc="-45" dirty="0">
                <a:solidFill>
                  <a:srgbClr val="F0CB69"/>
                </a:solidFill>
                <a:latin typeface="Trebuchet MS"/>
                <a:cs typeface="Trebuchet MS"/>
              </a:rPr>
              <a:t>ietekmē:</a:t>
            </a:r>
            <a:r>
              <a:rPr sz="1650" spc="225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45" dirty="0">
                <a:solidFill>
                  <a:srgbClr val="F0CB69"/>
                </a:solidFill>
                <a:latin typeface="Trebuchet MS"/>
                <a:cs typeface="Trebuchet MS"/>
              </a:rPr>
              <a:t>“Neesi</a:t>
            </a:r>
            <a:r>
              <a:rPr sz="1650" spc="-155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50" dirty="0">
                <a:solidFill>
                  <a:srgbClr val="F0CB69"/>
                </a:solidFill>
                <a:latin typeface="Trebuchet MS"/>
                <a:cs typeface="Trebuchet MS"/>
              </a:rPr>
              <a:t>lempis!</a:t>
            </a:r>
            <a:r>
              <a:rPr sz="1650" spc="-155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F0CB69"/>
                </a:solidFill>
                <a:latin typeface="Trebuchet MS"/>
                <a:cs typeface="Trebuchet MS"/>
              </a:rPr>
              <a:t>Reibumā</a:t>
            </a:r>
            <a:r>
              <a:rPr sz="1650" spc="-150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55" dirty="0">
                <a:solidFill>
                  <a:srgbClr val="F0CB69"/>
                </a:solidFill>
                <a:latin typeface="Trebuchet MS"/>
                <a:cs typeface="Trebuchet MS"/>
              </a:rPr>
              <a:t>tava</a:t>
            </a:r>
            <a:r>
              <a:rPr sz="1650" spc="-155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70" dirty="0">
                <a:solidFill>
                  <a:srgbClr val="F0CB69"/>
                </a:solidFill>
                <a:latin typeface="Trebuchet MS"/>
                <a:cs typeface="Trebuchet MS"/>
              </a:rPr>
              <a:t>reakcija</a:t>
            </a:r>
            <a:r>
              <a:rPr sz="1650" spc="-155" dirty="0">
                <a:solidFill>
                  <a:srgbClr val="F0CB69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F0CB69"/>
                </a:solidFill>
                <a:latin typeface="Trebuchet MS"/>
                <a:cs typeface="Trebuchet MS"/>
              </a:rPr>
              <a:t>atpaliek"</a:t>
            </a:r>
            <a:endParaRPr sz="1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4575" y="4016375"/>
            <a:ext cx="3505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450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4575" y="4645025"/>
            <a:ext cx="3505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400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4575" y="5273675"/>
            <a:ext cx="3505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350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4575" y="5902325"/>
            <a:ext cx="3505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300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4575" y="6521450"/>
            <a:ext cx="3505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250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4575" y="7150100"/>
            <a:ext cx="3505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200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4575" y="7778750"/>
            <a:ext cx="3505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150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4575" y="8407400"/>
            <a:ext cx="350520" cy="150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100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50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500" spc="65" dirty="0">
                <a:solidFill>
                  <a:srgbClr val="294E66"/>
                </a:solidFill>
                <a:latin typeface="Trebuchet MS"/>
                <a:cs typeface="Trebuchet MS"/>
              </a:rPr>
              <a:t>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57275" y="3028950"/>
            <a:ext cx="17583150" cy="9525"/>
          </a:xfrm>
          <a:custGeom>
            <a:avLst/>
            <a:gdLst/>
            <a:ahLst/>
            <a:cxnLst/>
            <a:rect l="l" t="t" r="r" b="b"/>
            <a:pathLst>
              <a:path w="17583150" h="9525">
                <a:moveTo>
                  <a:pt x="17583148" y="9524"/>
                </a:moveTo>
                <a:lnTo>
                  <a:pt x="0" y="9524"/>
                </a:lnTo>
                <a:lnTo>
                  <a:pt x="0" y="0"/>
                </a:lnTo>
                <a:lnTo>
                  <a:pt x="17583148" y="0"/>
                </a:lnTo>
                <a:lnTo>
                  <a:pt x="17583148" y="9524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057275" y="3657600"/>
            <a:ext cx="17583150" cy="6267450"/>
            <a:chOff x="1057275" y="3657600"/>
            <a:chExt cx="17583150" cy="6267450"/>
          </a:xfrm>
        </p:grpSpPr>
        <p:sp>
          <p:nvSpPr>
            <p:cNvPr id="12" name="object 12"/>
            <p:cNvSpPr/>
            <p:nvPr/>
          </p:nvSpPr>
          <p:spPr>
            <a:xfrm>
              <a:off x="1057262" y="3657599"/>
              <a:ext cx="17583150" cy="6267450"/>
            </a:xfrm>
            <a:custGeom>
              <a:avLst/>
              <a:gdLst/>
              <a:ahLst/>
              <a:cxnLst/>
              <a:rect l="l" t="t" r="r" b="b"/>
              <a:pathLst>
                <a:path w="17583150" h="6267450">
                  <a:moveTo>
                    <a:pt x="533400" y="5629275"/>
                  </a:moveTo>
                  <a:lnTo>
                    <a:pt x="0" y="5629275"/>
                  </a:lnTo>
                  <a:lnTo>
                    <a:pt x="0" y="5638800"/>
                  </a:lnTo>
                  <a:lnTo>
                    <a:pt x="533400" y="5638800"/>
                  </a:lnTo>
                  <a:lnTo>
                    <a:pt x="533400" y="5629275"/>
                  </a:lnTo>
                  <a:close/>
                </a:path>
                <a:path w="17583150" h="6267450">
                  <a:moveTo>
                    <a:pt x="533400" y="5010150"/>
                  </a:moveTo>
                  <a:lnTo>
                    <a:pt x="0" y="5010150"/>
                  </a:lnTo>
                  <a:lnTo>
                    <a:pt x="0" y="5019675"/>
                  </a:lnTo>
                  <a:lnTo>
                    <a:pt x="533400" y="5019675"/>
                  </a:lnTo>
                  <a:lnTo>
                    <a:pt x="533400" y="5010150"/>
                  </a:lnTo>
                  <a:close/>
                </a:path>
                <a:path w="17583150" h="6267450">
                  <a:moveTo>
                    <a:pt x="533400" y="4381500"/>
                  </a:moveTo>
                  <a:lnTo>
                    <a:pt x="0" y="4381500"/>
                  </a:lnTo>
                  <a:lnTo>
                    <a:pt x="0" y="4391025"/>
                  </a:lnTo>
                  <a:lnTo>
                    <a:pt x="533400" y="4391025"/>
                  </a:lnTo>
                  <a:lnTo>
                    <a:pt x="533400" y="4381500"/>
                  </a:lnTo>
                  <a:close/>
                </a:path>
                <a:path w="17583150" h="6267450">
                  <a:moveTo>
                    <a:pt x="533400" y="3752850"/>
                  </a:moveTo>
                  <a:lnTo>
                    <a:pt x="0" y="3752850"/>
                  </a:lnTo>
                  <a:lnTo>
                    <a:pt x="0" y="3762375"/>
                  </a:lnTo>
                  <a:lnTo>
                    <a:pt x="533400" y="3762375"/>
                  </a:lnTo>
                  <a:lnTo>
                    <a:pt x="533400" y="3752850"/>
                  </a:lnTo>
                  <a:close/>
                </a:path>
                <a:path w="17583150" h="6267450">
                  <a:moveTo>
                    <a:pt x="533400" y="3124200"/>
                  </a:moveTo>
                  <a:lnTo>
                    <a:pt x="0" y="3124200"/>
                  </a:lnTo>
                  <a:lnTo>
                    <a:pt x="0" y="3133725"/>
                  </a:lnTo>
                  <a:lnTo>
                    <a:pt x="533400" y="3133725"/>
                  </a:lnTo>
                  <a:lnTo>
                    <a:pt x="533400" y="3124200"/>
                  </a:lnTo>
                  <a:close/>
                </a:path>
                <a:path w="17583150" h="6267450">
                  <a:moveTo>
                    <a:pt x="533400" y="2505075"/>
                  </a:moveTo>
                  <a:lnTo>
                    <a:pt x="0" y="2505075"/>
                  </a:lnTo>
                  <a:lnTo>
                    <a:pt x="0" y="2514600"/>
                  </a:lnTo>
                  <a:lnTo>
                    <a:pt x="533400" y="2514600"/>
                  </a:lnTo>
                  <a:lnTo>
                    <a:pt x="533400" y="2505075"/>
                  </a:lnTo>
                  <a:close/>
                </a:path>
                <a:path w="17583150" h="6267450">
                  <a:moveTo>
                    <a:pt x="533400" y="1876425"/>
                  </a:moveTo>
                  <a:lnTo>
                    <a:pt x="0" y="1876425"/>
                  </a:lnTo>
                  <a:lnTo>
                    <a:pt x="0" y="1885950"/>
                  </a:lnTo>
                  <a:lnTo>
                    <a:pt x="533400" y="1885950"/>
                  </a:lnTo>
                  <a:lnTo>
                    <a:pt x="533400" y="1876425"/>
                  </a:lnTo>
                  <a:close/>
                </a:path>
                <a:path w="17583150" h="6267450">
                  <a:moveTo>
                    <a:pt x="533400" y="1247775"/>
                  </a:moveTo>
                  <a:lnTo>
                    <a:pt x="0" y="1247775"/>
                  </a:lnTo>
                  <a:lnTo>
                    <a:pt x="0" y="1257300"/>
                  </a:lnTo>
                  <a:lnTo>
                    <a:pt x="533400" y="1257300"/>
                  </a:lnTo>
                  <a:lnTo>
                    <a:pt x="533400" y="1247775"/>
                  </a:lnTo>
                  <a:close/>
                </a:path>
                <a:path w="17583150" h="6267450">
                  <a:moveTo>
                    <a:pt x="533400" y="619125"/>
                  </a:moveTo>
                  <a:lnTo>
                    <a:pt x="0" y="619125"/>
                  </a:lnTo>
                  <a:lnTo>
                    <a:pt x="0" y="628650"/>
                  </a:lnTo>
                  <a:lnTo>
                    <a:pt x="533400" y="628650"/>
                  </a:lnTo>
                  <a:lnTo>
                    <a:pt x="533400" y="619125"/>
                  </a:lnTo>
                  <a:close/>
                </a:path>
                <a:path w="17583150" h="6267450">
                  <a:moveTo>
                    <a:pt x="53340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533400" y="9525"/>
                  </a:lnTo>
                  <a:lnTo>
                    <a:pt x="533400" y="0"/>
                  </a:lnTo>
                  <a:close/>
                </a:path>
                <a:path w="17583150" h="6267450">
                  <a:moveTo>
                    <a:pt x="1438275" y="5629275"/>
                  </a:moveTo>
                  <a:lnTo>
                    <a:pt x="1085850" y="5629275"/>
                  </a:lnTo>
                  <a:lnTo>
                    <a:pt x="1085850" y="5638800"/>
                  </a:lnTo>
                  <a:lnTo>
                    <a:pt x="1438275" y="5638800"/>
                  </a:lnTo>
                  <a:lnTo>
                    <a:pt x="1438275" y="5629275"/>
                  </a:lnTo>
                  <a:close/>
                </a:path>
                <a:path w="17583150" h="6267450">
                  <a:moveTo>
                    <a:pt x="1438275" y="5010150"/>
                  </a:moveTo>
                  <a:lnTo>
                    <a:pt x="1085850" y="5010150"/>
                  </a:lnTo>
                  <a:lnTo>
                    <a:pt x="1085850" y="5019675"/>
                  </a:lnTo>
                  <a:lnTo>
                    <a:pt x="1438275" y="5019675"/>
                  </a:lnTo>
                  <a:lnTo>
                    <a:pt x="1438275" y="5010150"/>
                  </a:lnTo>
                  <a:close/>
                </a:path>
                <a:path w="17583150" h="6267450">
                  <a:moveTo>
                    <a:pt x="1438275" y="4381500"/>
                  </a:moveTo>
                  <a:lnTo>
                    <a:pt x="1085850" y="4381500"/>
                  </a:lnTo>
                  <a:lnTo>
                    <a:pt x="1085850" y="4391025"/>
                  </a:lnTo>
                  <a:lnTo>
                    <a:pt x="1438275" y="4391025"/>
                  </a:lnTo>
                  <a:lnTo>
                    <a:pt x="1438275" y="4381500"/>
                  </a:lnTo>
                  <a:close/>
                </a:path>
                <a:path w="17583150" h="6267450">
                  <a:moveTo>
                    <a:pt x="1438275" y="3752850"/>
                  </a:moveTo>
                  <a:lnTo>
                    <a:pt x="1085850" y="3752850"/>
                  </a:lnTo>
                  <a:lnTo>
                    <a:pt x="1085850" y="3762375"/>
                  </a:lnTo>
                  <a:lnTo>
                    <a:pt x="1438275" y="3762375"/>
                  </a:lnTo>
                  <a:lnTo>
                    <a:pt x="1438275" y="3752850"/>
                  </a:lnTo>
                  <a:close/>
                </a:path>
                <a:path w="17583150" h="6267450">
                  <a:moveTo>
                    <a:pt x="1438275" y="3124200"/>
                  </a:moveTo>
                  <a:lnTo>
                    <a:pt x="1085850" y="3124200"/>
                  </a:lnTo>
                  <a:lnTo>
                    <a:pt x="1085850" y="3133725"/>
                  </a:lnTo>
                  <a:lnTo>
                    <a:pt x="1438275" y="3133725"/>
                  </a:lnTo>
                  <a:lnTo>
                    <a:pt x="1438275" y="3124200"/>
                  </a:lnTo>
                  <a:close/>
                </a:path>
                <a:path w="17583150" h="6267450">
                  <a:moveTo>
                    <a:pt x="1438275" y="2505075"/>
                  </a:moveTo>
                  <a:lnTo>
                    <a:pt x="1085850" y="2505075"/>
                  </a:lnTo>
                  <a:lnTo>
                    <a:pt x="1085850" y="2514600"/>
                  </a:lnTo>
                  <a:lnTo>
                    <a:pt x="1438275" y="2514600"/>
                  </a:lnTo>
                  <a:lnTo>
                    <a:pt x="1438275" y="2505075"/>
                  </a:lnTo>
                  <a:close/>
                </a:path>
                <a:path w="17583150" h="6267450">
                  <a:moveTo>
                    <a:pt x="1438275" y="1876425"/>
                  </a:moveTo>
                  <a:lnTo>
                    <a:pt x="1085850" y="1876425"/>
                  </a:lnTo>
                  <a:lnTo>
                    <a:pt x="1085850" y="1885950"/>
                  </a:lnTo>
                  <a:lnTo>
                    <a:pt x="1438275" y="1885950"/>
                  </a:lnTo>
                  <a:lnTo>
                    <a:pt x="1438275" y="1876425"/>
                  </a:lnTo>
                  <a:close/>
                </a:path>
                <a:path w="17583150" h="6267450">
                  <a:moveTo>
                    <a:pt x="1438275" y="1247775"/>
                  </a:moveTo>
                  <a:lnTo>
                    <a:pt x="1085850" y="1247775"/>
                  </a:lnTo>
                  <a:lnTo>
                    <a:pt x="1085850" y="1257300"/>
                  </a:lnTo>
                  <a:lnTo>
                    <a:pt x="1438275" y="1257300"/>
                  </a:lnTo>
                  <a:lnTo>
                    <a:pt x="1438275" y="1247775"/>
                  </a:lnTo>
                  <a:close/>
                </a:path>
                <a:path w="17583150" h="6267450">
                  <a:moveTo>
                    <a:pt x="2343150" y="5629275"/>
                  </a:moveTo>
                  <a:lnTo>
                    <a:pt x="1990725" y="5629275"/>
                  </a:lnTo>
                  <a:lnTo>
                    <a:pt x="1990725" y="5638800"/>
                  </a:lnTo>
                  <a:lnTo>
                    <a:pt x="2343150" y="5638800"/>
                  </a:lnTo>
                  <a:lnTo>
                    <a:pt x="2343150" y="5629275"/>
                  </a:lnTo>
                  <a:close/>
                </a:path>
                <a:path w="17583150" h="6267450">
                  <a:moveTo>
                    <a:pt x="2343150" y="5010150"/>
                  </a:moveTo>
                  <a:lnTo>
                    <a:pt x="1990725" y="5010150"/>
                  </a:lnTo>
                  <a:lnTo>
                    <a:pt x="1990725" y="5019675"/>
                  </a:lnTo>
                  <a:lnTo>
                    <a:pt x="2343150" y="5019675"/>
                  </a:lnTo>
                  <a:lnTo>
                    <a:pt x="2343150" y="5010150"/>
                  </a:lnTo>
                  <a:close/>
                </a:path>
                <a:path w="17583150" h="6267450">
                  <a:moveTo>
                    <a:pt x="2343150" y="4381500"/>
                  </a:moveTo>
                  <a:lnTo>
                    <a:pt x="1990725" y="4381500"/>
                  </a:lnTo>
                  <a:lnTo>
                    <a:pt x="1990725" y="4391025"/>
                  </a:lnTo>
                  <a:lnTo>
                    <a:pt x="2343150" y="4391025"/>
                  </a:lnTo>
                  <a:lnTo>
                    <a:pt x="2343150" y="4381500"/>
                  </a:lnTo>
                  <a:close/>
                </a:path>
                <a:path w="17583150" h="6267450">
                  <a:moveTo>
                    <a:pt x="2343150" y="3752850"/>
                  </a:moveTo>
                  <a:lnTo>
                    <a:pt x="1990725" y="3752850"/>
                  </a:lnTo>
                  <a:lnTo>
                    <a:pt x="1990725" y="3762375"/>
                  </a:lnTo>
                  <a:lnTo>
                    <a:pt x="2343150" y="3762375"/>
                  </a:lnTo>
                  <a:lnTo>
                    <a:pt x="2343150" y="3752850"/>
                  </a:lnTo>
                  <a:close/>
                </a:path>
                <a:path w="17583150" h="6267450">
                  <a:moveTo>
                    <a:pt x="2343150" y="3124200"/>
                  </a:moveTo>
                  <a:lnTo>
                    <a:pt x="1990725" y="3124200"/>
                  </a:lnTo>
                  <a:lnTo>
                    <a:pt x="1990725" y="3133725"/>
                  </a:lnTo>
                  <a:lnTo>
                    <a:pt x="2343150" y="3133725"/>
                  </a:lnTo>
                  <a:lnTo>
                    <a:pt x="2343150" y="3124200"/>
                  </a:lnTo>
                  <a:close/>
                </a:path>
                <a:path w="17583150" h="6267450">
                  <a:moveTo>
                    <a:pt x="2343150" y="2505075"/>
                  </a:moveTo>
                  <a:lnTo>
                    <a:pt x="1990725" y="2505075"/>
                  </a:lnTo>
                  <a:lnTo>
                    <a:pt x="1990725" y="2514600"/>
                  </a:lnTo>
                  <a:lnTo>
                    <a:pt x="2343150" y="2514600"/>
                  </a:lnTo>
                  <a:lnTo>
                    <a:pt x="2343150" y="2505075"/>
                  </a:lnTo>
                  <a:close/>
                </a:path>
                <a:path w="17583150" h="6267450">
                  <a:moveTo>
                    <a:pt x="2343150" y="1876425"/>
                  </a:moveTo>
                  <a:lnTo>
                    <a:pt x="1990725" y="1876425"/>
                  </a:lnTo>
                  <a:lnTo>
                    <a:pt x="1990725" y="1885950"/>
                  </a:lnTo>
                  <a:lnTo>
                    <a:pt x="2343150" y="1885950"/>
                  </a:lnTo>
                  <a:lnTo>
                    <a:pt x="2343150" y="1876425"/>
                  </a:lnTo>
                  <a:close/>
                </a:path>
                <a:path w="17583150" h="6267450">
                  <a:moveTo>
                    <a:pt x="2343150" y="1247775"/>
                  </a:moveTo>
                  <a:lnTo>
                    <a:pt x="1990725" y="1247775"/>
                  </a:lnTo>
                  <a:lnTo>
                    <a:pt x="1990725" y="1257300"/>
                  </a:lnTo>
                  <a:lnTo>
                    <a:pt x="2343150" y="1257300"/>
                  </a:lnTo>
                  <a:lnTo>
                    <a:pt x="2343150" y="1247775"/>
                  </a:lnTo>
                  <a:close/>
                </a:path>
                <a:path w="17583150" h="6267450">
                  <a:moveTo>
                    <a:pt x="3248025" y="5629275"/>
                  </a:moveTo>
                  <a:lnTo>
                    <a:pt x="2895600" y="5629275"/>
                  </a:lnTo>
                  <a:lnTo>
                    <a:pt x="2895600" y="5638800"/>
                  </a:lnTo>
                  <a:lnTo>
                    <a:pt x="3248025" y="5638800"/>
                  </a:lnTo>
                  <a:lnTo>
                    <a:pt x="3248025" y="5629275"/>
                  </a:lnTo>
                  <a:close/>
                </a:path>
                <a:path w="17583150" h="6267450">
                  <a:moveTo>
                    <a:pt x="3248025" y="5010150"/>
                  </a:moveTo>
                  <a:lnTo>
                    <a:pt x="2895600" y="5010150"/>
                  </a:lnTo>
                  <a:lnTo>
                    <a:pt x="2895600" y="5019675"/>
                  </a:lnTo>
                  <a:lnTo>
                    <a:pt x="3248025" y="5019675"/>
                  </a:lnTo>
                  <a:lnTo>
                    <a:pt x="3248025" y="5010150"/>
                  </a:lnTo>
                  <a:close/>
                </a:path>
                <a:path w="17583150" h="6267450">
                  <a:moveTo>
                    <a:pt x="3248025" y="4381500"/>
                  </a:moveTo>
                  <a:lnTo>
                    <a:pt x="2895600" y="4381500"/>
                  </a:lnTo>
                  <a:lnTo>
                    <a:pt x="2895600" y="4391025"/>
                  </a:lnTo>
                  <a:lnTo>
                    <a:pt x="3248025" y="4391025"/>
                  </a:lnTo>
                  <a:lnTo>
                    <a:pt x="3248025" y="4381500"/>
                  </a:lnTo>
                  <a:close/>
                </a:path>
                <a:path w="17583150" h="6267450">
                  <a:moveTo>
                    <a:pt x="3248025" y="3752850"/>
                  </a:moveTo>
                  <a:lnTo>
                    <a:pt x="2895600" y="3752850"/>
                  </a:lnTo>
                  <a:lnTo>
                    <a:pt x="2895600" y="3762375"/>
                  </a:lnTo>
                  <a:lnTo>
                    <a:pt x="3248025" y="3762375"/>
                  </a:lnTo>
                  <a:lnTo>
                    <a:pt x="3248025" y="3752850"/>
                  </a:lnTo>
                  <a:close/>
                </a:path>
                <a:path w="17583150" h="6267450">
                  <a:moveTo>
                    <a:pt x="3248025" y="3124200"/>
                  </a:moveTo>
                  <a:lnTo>
                    <a:pt x="2895600" y="3124200"/>
                  </a:lnTo>
                  <a:lnTo>
                    <a:pt x="2895600" y="3133725"/>
                  </a:lnTo>
                  <a:lnTo>
                    <a:pt x="3248025" y="3133725"/>
                  </a:lnTo>
                  <a:lnTo>
                    <a:pt x="3248025" y="3124200"/>
                  </a:lnTo>
                  <a:close/>
                </a:path>
                <a:path w="17583150" h="6267450">
                  <a:moveTo>
                    <a:pt x="3248025" y="2505075"/>
                  </a:moveTo>
                  <a:lnTo>
                    <a:pt x="2895600" y="2505075"/>
                  </a:lnTo>
                  <a:lnTo>
                    <a:pt x="2895600" y="2514600"/>
                  </a:lnTo>
                  <a:lnTo>
                    <a:pt x="3248025" y="2514600"/>
                  </a:lnTo>
                  <a:lnTo>
                    <a:pt x="3248025" y="2505075"/>
                  </a:lnTo>
                  <a:close/>
                </a:path>
                <a:path w="17583150" h="6267450">
                  <a:moveTo>
                    <a:pt x="3248025" y="1876425"/>
                  </a:moveTo>
                  <a:lnTo>
                    <a:pt x="2895600" y="1876425"/>
                  </a:lnTo>
                  <a:lnTo>
                    <a:pt x="2895600" y="1885950"/>
                  </a:lnTo>
                  <a:lnTo>
                    <a:pt x="3248025" y="1885950"/>
                  </a:lnTo>
                  <a:lnTo>
                    <a:pt x="3248025" y="1876425"/>
                  </a:lnTo>
                  <a:close/>
                </a:path>
                <a:path w="17583150" h="6267450">
                  <a:moveTo>
                    <a:pt x="3248025" y="1247775"/>
                  </a:moveTo>
                  <a:lnTo>
                    <a:pt x="2895600" y="1247775"/>
                  </a:lnTo>
                  <a:lnTo>
                    <a:pt x="2895600" y="1257300"/>
                  </a:lnTo>
                  <a:lnTo>
                    <a:pt x="3248025" y="1257300"/>
                  </a:lnTo>
                  <a:lnTo>
                    <a:pt x="3248025" y="1247775"/>
                  </a:lnTo>
                  <a:close/>
                </a:path>
                <a:path w="17583150" h="6267450">
                  <a:moveTo>
                    <a:pt x="4152900" y="5629275"/>
                  </a:moveTo>
                  <a:lnTo>
                    <a:pt x="3800475" y="5629275"/>
                  </a:lnTo>
                  <a:lnTo>
                    <a:pt x="3800475" y="5638800"/>
                  </a:lnTo>
                  <a:lnTo>
                    <a:pt x="4152900" y="5638800"/>
                  </a:lnTo>
                  <a:lnTo>
                    <a:pt x="4152900" y="5629275"/>
                  </a:lnTo>
                  <a:close/>
                </a:path>
                <a:path w="17583150" h="6267450">
                  <a:moveTo>
                    <a:pt x="4152900" y="5010150"/>
                  </a:moveTo>
                  <a:lnTo>
                    <a:pt x="3800475" y="5010150"/>
                  </a:lnTo>
                  <a:lnTo>
                    <a:pt x="3800475" y="5019675"/>
                  </a:lnTo>
                  <a:lnTo>
                    <a:pt x="4152900" y="5019675"/>
                  </a:lnTo>
                  <a:lnTo>
                    <a:pt x="4152900" y="5010150"/>
                  </a:lnTo>
                  <a:close/>
                </a:path>
                <a:path w="17583150" h="6267450">
                  <a:moveTo>
                    <a:pt x="4152900" y="4381500"/>
                  </a:moveTo>
                  <a:lnTo>
                    <a:pt x="3800475" y="4381500"/>
                  </a:lnTo>
                  <a:lnTo>
                    <a:pt x="3800475" y="4391025"/>
                  </a:lnTo>
                  <a:lnTo>
                    <a:pt x="4152900" y="4391025"/>
                  </a:lnTo>
                  <a:lnTo>
                    <a:pt x="4152900" y="4381500"/>
                  </a:lnTo>
                  <a:close/>
                </a:path>
                <a:path w="17583150" h="6267450">
                  <a:moveTo>
                    <a:pt x="4152900" y="3752850"/>
                  </a:moveTo>
                  <a:lnTo>
                    <a:pt x="3800475" y="3752850"/>
                  </a:lnTo>
                  <a:lnTo>
                    <a:pt x="3800475" y="3762375"/>
                  </a:lnTo>
                  <a:lnTo>
                    <a:pt x="4152900" y="3762375"/>
                  </a:lnTo>
                  <a:lnTo>
                    <a:pt x="4152900" y="3752850"/>
                  </a:lnTo>
                  <a:close/>
                </a:path>
                <a:path w="17583150" h="6267450">
                  <a:moveTo>
                    <a:pt x="4152900" y="3124200"/>
                  </a:moveTo>
                  <a:lnTo>
                    <a:pt x="3800475" y="3124200"/>
                  </a:lnTo>
                  <a:lnTo>
                    <a:pt x="3800475" y="3133725"/>
                  </a:lnTo>
                  <a:lnTo>
                    <a:pt x="4152900" y="3133725"/>
                  </a:lnTo>
                  <a:lnTo>
                    <a:pt x="4152900" y="3124200"/>
                  </a:lnTo>
                  <a:close/>
                </a:path>
                <a:path w="17583150" h="6267450">
                  <a:moveTo>
                    <a:pt x="4152900" y="2505075"/>
                  </a:moveTo>
                  <a:lnTo>
                    <a:pt x="3800475" y="2505075"/>
                  </a:lnTo>
                  <a:lnTo>
                    <a:pt x="3800475" y="2514600"/>
                  </a:lnTo>
                  <a:lnTo>
                    <a:pt x="4152900" y="2514600"/>
                  </a:lnTo>
                  <a:lnTo>
                    <a:pt x="4152900" y="2505075"/>
                  </a:lnTo>
                  <a:close/>
                </a:path>
                <a:path w="17583150" h="6267450">
                  <a:moveTo>
                    <a:pt x="5057775" y="5629275"/>
                  </a:moveTo>
                  <a:lnTo>
                    <a:pt x="4705350" y="5629275"/>
                  </a:lnTo>
                  <a:lnTo>
                    <a:pt x="4705350" y="5638800"/>
                  </a:lnTo>
                  <a:lnTo>
                    <a:pt x="5057775" y="5638800"/>
                  </a:lnTo>
                  <a:lnTo>
                    <a:pt x="5057775" y="5629275"/>
                  </a:lnTo>
                  <a:close/>
                </a:path>
                <a:path w="17583150" h="6267450">
                  <a:moveTo>
                    <a:pt x="5057775" y="5010150"/>
                  </a:moveTo>
                  <a:lnTo>
                    <a:pt x="4705350" y="5010150"/>
                  </a:lnTo>
                  <a:lnTo>
                    <a:pt x="4705350" y="5019675"/>
                  </a:lnTo>
                  <a:lnTo>
                    <a:pt x="5057775" y="5019675"/>
                  </a:lnTo>
                  <a:lnTo>
                    <a:pt x="5057775" y="5010150"/>
                  </a:lnTo>
                  <a:close/>
                </a:path>
                <a:path w="17583150" h="6267450">
                  <a:moveTo>
                    <a:pt x="5057775" y="4381500"/>
                  </a:moveTo>
                  <a:lnTo>
                    <a:pt x="4705350" y="4381500"/>
                  </a:lnTo>
                  <a:lnTo>
                    <a:pt x="4705350" y="4391025"/>
                  </a:lnTo>
                  <a:lnTo>
                    <a:pt x="5057775" y="4391025"/>
                  </a:lnTo>
                  <a:lnTo>
                    <a:pt x="5057775" y="4381500"/>
                  </a:lnTo>
                  <a:close/>
                </a:path>
                <a:path w="17583150" h="6267450">
                  <a:moveTo>
                    <a:pt x="5057775" y="3752850"/>
                  </a:moveTo>
                  <a:lnTo>
                    <a:pt x="4705350" y="3752850"/>
                  </a:lnTo>
                  <a:lnTo>
                    <a:pt x="4705350" y="3762375"/>
                  </a:lnTo>
                  <a:lnTo>
                    <a:pt x="5057775" y="3762375"/>
                  </a:lnTo>
                  <a:lnTo>
                    <a:pt x="5057775" y="3752850"/>
                  </a:lnTo>
                  <a:close/>
                </a:path>
                <a:path w="17583150" h="6267450">
                  <a:moveTo>
                    <a:pt x="5057775" y="3124200"/>
                  </a:moveTo>
                  <a:lnTo>
                    <a:pt x="4705350" y="3124200"/>
                  </a:lnTo>
                  <a:lnTo>
                    <a:pt x="4705350" y="3133725"/>
                  </a:lnTo>
                  <a:lnTo>
                    <a:pt x="5057775" y="3133725"/>
                  </a:lnTo>
                  <a:lnTo>
                    <a:pt x="5057775" y="3124200"/>
                  </a:lnTo>
                  <a:close/>
                </a:path>
                <a:path w="17583150" h="6267450">
                  <a:moveTo>
                    <a:pt x="5962650" y="5629275"/>
                  </a:moveTo>
                  <a:lnTo>
                    <a:pt x="5610225" y="5629275"/>
                  </a:lnTo>
                  <a:lnTo>
                    <a:pt x="5610225" y="5638800"/>
                  </a:lnTo>
                  <a:lnTo>
                    <a:pt x="5962650" y="5638800"/>
                  </a:lnTo>
                  <a:lnTo>
                    <a:pt x="5962650" y="5629275"/>
                  </a:lnTo>
                  <a:close/>
                </a:path>
                <a:path w="17583150" h="6267450">
                  <a:moveTo>
                    <a:pt x="5962650" y="5010150"/>
                  </a:moveTo>
                  <a:lnTo>
                    <a:pt x="5610225" y="5010150"/>
                  </a:lnTo>
                  <a:lnTo>
                    <a:pt x="5610225" y="5019675"/>
                  </a:lnTo>
                  <a:lnTo>
                    <a:pt x="5962650" y="5019675"/>
                  </a:lnTo>
                  <a:lnTo>
                    <a:pt x="5962650" y="5010150"/>
                  </a:lnTo>
                  <a:close/>
                </a:path>
                <a:path w="17583150" h="6267450">
                  <a:moveTo>
                    <a:pt x="5962650" y="4381500"/>
                  </a:moveTo>
                  <a:lnTo>
                    <a:pt x="5610225" y="4381500"/>
                  </a:lnTo>
                  <a:lnTo>
                    <a:pt x="5610225" y="4391025"/>
                  </a:lnTo>
                  <a:lnTo>
                    <a:pt x="5962650" y="4391025"/>
                  </a:lnTo>
                  <a:lnTo>
                    <a:pt x="5962650" y="4381500"/>
                  </a:lnTo>
                  <a:close/>
                </a:path>
                <a:path w="17583150" h="6267450">
                  <a:moveTo>
                    <a:pt x="5962650" y="3752850"/>
                  </a:moveTo>
                  <a:lnTo>
                    <a:pt x="5610225" y="3752850"/>
                  </a:lnTo>
                  <a:lnTo>
                    <a:pt x="5610225" y="3762375"/>
                  </a:lnTo>
                  <a:lnTo>
                    <a:pt x="5962650" y="3762375"/>
                  </a:lnTo>
                  <a:lnTo>
                    <a:pt x="5962650" y="3752850"/>
                  </a:lnTo>
                  <a:close/>
                </a:path>
                <a:path w="17583150" h="6267450">
                  <a:moveTo>
                    <a:pt x="6867525" y="5629275"/>
                  </a:moveTo>
                  <a:lnTo>
                    <a:pt x="6515100" y="5629275"/>
                  </a:lnTo>
                  <a:lnTo>
                    <a:pt x="6515100" y="5638800"/>
                  </a:lnTo>
                  <a:lnTo>
                    <a:pt x="6867525" y="5638800"/>
                  </a:lnTo>
                  <a:lnTo>
                    <a:pt x="6867525" y="5629275"/>
                  </a:lnTo>
                  <a:close/>
                </a:path>
                <a:path w="17583150" h="6267450">
                  <a:moveTo>
                    <a:pt x="6867525" y="5010150"/>
                  </a:moveTo>
                  <a:lnTo>
                    <a:pt x="6515100" y="5010150"/>
                  </a:lnTo>
                  <a:lnTo>
                    <a:pt x="6515100" y="5019675"/>
                  </a:lnTo>
                  <a:lnTo>
                    <a:pt x="6867525" y="5019675"/>
                  </a:lnTo>
                  <a:lnTo>
                    <a:pt x="6867525" y="5010150"/>
                  </a:lnTo>
                  <a:close/>
                </a:path>
                <a:path w="17583150" h="6267450">
                  <a:moveTo>
                    <a:pt x="6867525" y="4381500"/>
                  </a:moveTo>
                  <a:lnTo>
                    <a:pt x="6515100" y="4381500"/>
                  </a:lnTo>
                  <a:lnTo>
                    <a:pt x="6515100" y="4391025"/>
                  </a:lnTo>
                  <a:lnTo>
                    <a:pt x="6867525" y="4391025"/>
                  </a:lnTo>
                  <a:lnTo>
                    <a:pt x="6867525" y="4381500"/>
                  </a:lnTo>
                  <a:close/>
                </a:path>
                <a:path w="17583150" h="6267450">
                  <a:moveTo>
                    <a:pt x="7772400" y="5629275"/>
                  </a:moveTo>
                  <a:lnTo>
                    <a:pt x="7419975" y="5629275"/>
                  </a:lnTo>
                  <a:lnTo>
                    <a:pt x="7419975" y="5638800"/>
                  </a:lnTo>
                  <a:lnTo>
                    <a:pt x="7772400" y="5638800"/>
                  </a:lnTo>
                  <a:lnTo>
                    <a:pt x="7772400" y="5629275"/>
                  </a:lnTo>
                  <a:close/>
                </a:path>
                <a:path w="17583150" h="6267450">
                  <a:moveTo>
                    <a:pt x="7772400" y="5010150"/>
                  </a:moveTo>
                  <a:lnTo>
                    <a:pt x="7419975" y="5010150"/>
                  </a:lnTo>
                  <a:lnTo>
                    <a:pt x="7419975" y="5019675"/>
                  </a:lnTo>
                  <a:lnTo>
                    <a:pt x="7772400" y="5019675"/>
                  </a:lnTo>
                  <a:lnTo>
                    <a:pt x="7772400" y="5010150"/>
                  </a:lnTo>
                  <a:close/>
                </a:path>
                <a:path w="17583150" h="6267450">
                  <a:moveTo>
                    <a:pt x="7772400" y="4381500"/>
                  </a:moveTo>
                  <a:lnTo>
                    <a:pt x="7419975" y="4381500"/>
                  </a:lnTo>
                  <a:lnTo>
                    <a:pt x="7419975" y="4391025"/>
                  </a:lnTo>
                  <a:lnTo>
                    <a:pt x="7772400" y="4391025"/>
                  </a:lnTo>
                  <a:lnTo>
                    <a:pt x="7772400" y="4381500"/>
                  </a:lnTo>
                  <a:close/>
                </a:path>
                <a:path w="17583150" h="6267450">
                  <a:moveTo>
                    <a:pt x="8677275" y="5629275"/>
                  </a:moveTo>
                  <a:lnTo>
                    <a:pt x="8324850" y="5629275"/>
                  </a:lnTo>
                  <a:lnTo>
                    <a:pt x="8324850" y="5638800"/>
                  </a:lnTo>
                  <a:lnTo>
                    <a:pt x="8677275" y="5638800"/>
                  </a:lnTo>
                  <a:lnTo>
                    <a:pt x="8677275" y="5629275"/>
                  </a:lnTo>
                  <a:close/>
                </a:path>
                <a:path w="17583150" h="6267450">
                  <a:moveTo>
                    <a:pt x="8677275" y="5010150"/>
                  </a:moveTo>
                  <a:lnTo>
                    <a:pt x="8324850" y="5010150"/>
                  </a:lnTo>
                  <a:lnTo>
                    <a:pt x="8324850" y="5019675"/>
                  </a:lnTo>
                  <a:lnTo>
                    <a:pt x="8677275" y="5019675"/>
                  </a:lnTo>
                  <a:lnTo>
                    <a:pt x="8677275" y="5010150"/>
                  </a:lnTo>
                  <a:close/>
                </a:path>
                <a:path w="17583150" h="6267450">
                  <a:moveTo>
                    <a:pt x="8677275" y="4381500"/>
                  </a:moveTo>
                  <a:lnTo>
                    <a:pt x="8324850" y="4381500"/>
                  </a:lnTo>
                  <a:lnTo>
                    <a:pt x="8324850" y="4391025"/>
                  </a:lnTo>
                  <a:lnTo>
                    <a:pt x="8677275" y="4391025"/>
                  </a:lnTo>
                  <a:lnTo>
                    <a:pt x="8677275" y="4381500"/>
                  </a:lnTo>
                  <a:close/>
                </a:path>
                <a:path w="17583150" h="6267450">
                  <a:moveTo>
                    <a:pt x="9582150" y="5629275"/>
                  </a:moveTo>
                  <a:lnTo>
                    <a:pt x="9229725" y="5629275"/>
                  </a:lnTo>
                  <a:lnTo>
                    <a:pt x="9229725" y="5638800"/>
                  </a:lnTo>
                  <a:lnTo>
                    <a:pt x="9582150" y="5638800"/>
                  </a:lnTo>
                  <a:lnTo>
                    <a:pt x="9582150" y="5629275"/>
                  </a:lnTo>
                  <a:close/>
                </a:path>
                <a:path w="17583150" h="6267450">
                  <a:moveTo>
                    <a:pt x="9582150" y="5010150"/>
                  </a:moveTo>
                  <a:lnTo>
                    <a:pt x="9229725" y="5010150"/>
                  </a:lnTo>
                  <a:lnTo>
                    <a:pt x="9229725" y="5019675"/>
                  </a:lnTo>
                  <a:lnTo>
                    <a:pt x="9582150" y="5019675"/>
                  </a:lnTo>
                  <a:lnTo>
                    <a:pt x="9582150" y="5010150"/>
                  </a:lnTo>
                  <a:close/>
                </a:path>
                <a:path w="17583150" h="6267450">
                  <a:moveTo>
                    <a:pt x="9582150" y="4381500"/>
                  </a:moveTo>
                  <a:lnTo>
                    <a:pt x="9229725" y="4381500"/>
                  </a:lnTo>
                  <a:lnTo>
                    <a:pt x="9229725" y="4391025"/>
                  </a:lnTo>
                  <a:lnTo>
                    <a:pt x="9582150" y="4391025"/>
                  </a:lnTo>
                  <a:lnTo>
                    <a:pt x="9582150" y="4381500"/>
                  </a:lnTo>
                  <a:close/>
                </a:path>
                <a:path w="17583150" h="6267450">
                  <a:moveTo>
                    <a:pt x="9582150" y="3752850"/>
                  </a:moveTo>
                  <a:lnTo>
                    <a:pt x="6515100" y="3752850"/>
                  </a:lnTo>
                  <a:lnTo>
                    <a:pt x="6515100" y="3762375"/>
                  </a:lnTo>
                  <a:lnTo>
                    <a:pt x="9582150" y="3762375"/>
                  </a:lnTo>
                  <a:lnTo>
                    <a:pt x="9582150" y="3752850"/>
                  </a:lnTo>
                  <a:close/>
                </a:path>
                <a:path w="17583150" h="6267450">
                  <a:moveTo>
                    <a:pt x="10487025" y="4381500"/>
                  </a:moveTo>
                  <a:lnTo>
                    <a:pt x="10134600" y="4381500"/>
                  </a:lnTo>
                  <a:lnTo>
                    <a:pt x="10134600" y="4391025"/>
                  </a:lnTo>
                  <a:lnTo>
                    <a:pt x="10487025" y="4391025"/>
                  </a:lnTo>
                  <a:lnTo>
                    <a:pt x="10487025" y="4381500"/>
                  </a:lnTo>
                  <a:close/>
                </a:path>
                <a:path w="17583150" h="6267450">
                  <a:moveTo>
                    <a:pt x="17583150" y="6257925"/>
                  </a:moveTo>
                  <a:lnTo>
                    <a:pt x="0" y="6257925"/>
                  </a:lnTo>
                  <a:lnTo>
                    <a:pt x="0" y="6267450"/>
                  </a:lnTo>
                  <a:lnTo>
                    <a:pt x="17583150" y="6267450"/>
                  </a:lnTo>
                  <a:lnTo>
                    <a:pt x="17583150" y="6257925"/>
                  </a:lnTo>
                  <a:close/>
                </a:path>
                <a:path w="17583150" h="6267450">
                  <a:moveTo>
                    <a:pt x="17583150" y="3752850"/>
                  </a:moveTo>
                  <a:lnTo>
                    <a:pt x="10134600" y="3752850"/>
                  </a:lnTo>
                  <a:lnTo>
                    <a:pt x="10134600" y="3762375"/>
                  </a:lnTo>
                  <a:lnTo>
                    <a:pt x="17583150" y="3762375"/>
                  </a:lnTo>
                  <a:lnTo>
                    <a:pt x="17583150" y="3752850"/>
                  </a:lnTo>
                  <a:close/>
                </a:path>
                <a:path w="17583150" h="6267450">
                  <a:moveTo>
                    <a:pt x="17583150" y="3124200"/>
                  </a:moveTo>
                  <a:lnTo>
                    <a:pt x="5610225" y="3124200"/>
                  </a:lnTo>
                  <a:lnTo>
                    <a:pt x="5610225" y="3133725"/>
                  </a:lnTo>
                  <a:lnTo>
                    <a:pt x="17583150" y="3133725"/>
                  </a:lnTo>
                  <a:lnTo>
                    <a:pt x="17583150" y="3124200"/>
                  </a:lnTo>
                  <a:close/>
                </a:path>
                <a:path w="17583150" h="6267450">
                  <a:moveTo>
                    <a:pt x="17583150" y="2505075"/>
                  </a:moveTo>
                  <a:lnTo>
                    <a:pt x="4705350" y="2505075"/>
                  </a:lnTo>
                  <a:lnTo>
                    <a:pt x="4705350" y="2514600"/>
                  </a:lnTo>
                  <a:lnTo>
                    <a:pt x="17583150" y="2514600"/>
                  </a:lnTo>
                  <a:lnTo>
                    <a:pt x="17583150" y="2505075"/>
                  </a:lnTo>
                  <a:close/>
                </a:path>
                <a:path w="17583150" h="6267450">
                  <a:moveTo>
                    <a:pt x="17583150" y="1876425"/>
                  </a:moveTo>
                  <a:lnTo>
                    <a:pt x="3800475" y="1876425"/>
                  </a:lnTo>
                  <a:lnTo>
                    <a:pt x="3800475" y="1885950"/>
                  </a:lnTo>
                  <a:lnTo>
                    <a:pt x="17583150" y="1885950"/>
                  </a:lnTo>
                  <a:lnTo>
                    <a:pt x="17583150" y="1876425"/>
                  </a:lnTo>
                  <a:close/>
                </a:path>
                <a:path w="17583150" h="6267450">
                  <a:moveTo>
                    <a:pt x="17583150" y="1247775"/>
                  </a:moveTo>
                  <a:lnTo>
                    <a:pt x="3800475" y="1247775"/>
                  </a:lnTo>
                  <a:lnTo>
                    <a:pt x="3800475" y="1257300"/>
                  </a:lnTo>
                  <a:lnTo>
                    <a:pt x="17583150" y="1257300"/>
                  </a:lnTo>
                  <a:lnTo>
                    <a:pt x="17583150" y="1247775"/>
                  </a:lnTo>
                  <a:close/>
                </a:path>
                <a:path w="17583150" h="6267450">
                  <a:moveTo>
                    <a:pt x="17583150" y="619125"/>
                  </a:moveTo>
                  <a:lnTo>
                    <a:pt x="1085850" y="619125"/>
                  </a:lnTo>
                  <a:lnTo>
                    <a:pt x="1085850" y="628650"/>
                  </a:lnTo>
                  <a:lnTo>
                    <a:pt x="17583150" y="628650"/>
                  </a:lnTo>
                  <a:lnTo>
                    <a:pt x="17583150" y="619125"/>
                  </a:lnTo>
                  <a:close/>
                </a:path>
                <a:path w="17583150" h="6267450">
                  <a:moveTo>
                    <a:pt x="17583150" y="0"/>
                  </a:moveTo>
                  <a:lnTo>
                    <a:pt x="1085850" y="0"/>
                  </a:lnTo>
                  <a:lnTo>
                    <a:pt x="1085850" y="9525"/>
                  </a:lnTo>
                  <a:lnTo>
                    <a:pt x="17583150" y="9525"/>
                  </a:lnTo>
                  <a:lnTo>
                    <a:pt x="17583150" y="0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191862" y="8039100"/>
              <a:ext cx="7448550" cy="1257300"/>
            </a:xfrm>
            <a:custGeom>
              <a:avLst/>
              <a:gdLst/>
              <a:ahLst/>
              <a:cxnLst/>
              <a:rect l="l" t="t" r="r" b="b"/>
              <a:pathLst>
                <a:path w="7448550" h="1257300">
                  <a:moveTo>
                    <a:pt x="352425" y="1247775"/>
                  </a:moveTo>
                  <a:lnTo>
                    <a:pt x="0" y="1247775"/>
                  </a:lnTo>
                  <a:lnTo>
                    <a:pt x="0" y="1257300"/>
                  </a:lnTo>
                  <a:lnTo>
                    <a:pt x="352425" y="1257300"/>
                  </a:lnTo>
                  <a:lnTo>
                    <a:pt x="352425" y="1247775"/>
                  </a:lnTo>
                  <a:close/>
                </a:path>
                <a:path w="7448550" h="1257300">
                  <a:moveTo>
                    <a:pt x="352425" y="628650"/>
                  </a:moveTo>
                  <a:lnTo>
                    <a:pt x="0" y="628650"/>
                  </a:lnTo>
                  <a:lnTo>
                    <a:pt x="0" y="638175"/>
                  </a:lnTo>
                  <a:lnTo>
                    <a:pt x="352425" y="638175"/>
                  </a:lnTo>
                  <a:lnTo>
                    <a:pt x="352425" y="628650"/>
                  </a:lnTo>
                  <a:close/>
                </a:path>
                <a:path w="7448550" h="1257300">
                  <a:moveTo>
                    <a:pt x="3524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52425" y="9525"/>
                  </a:lnTo>
                  <a:lnTo>
                    <a:pt x="352425" y="0"/>
                  </a:lnTo>
                  <a:close/>
                </a:path>
                <a:path w="7448550" h="1257300">
                  <a:moveTo>
                    <a:pt x="1257300" y="1247775"/>
                  </a:moveTo>
                  <a:lnTo>
                    <a:pt x="904875" y="1247775"/>
                  </a:lnTo>
                  <a:lnTo>
                    <a:pt x="904875" y="1257300"/>
                  </a:lnTo>
                  <a:lnTo>
                    <a:pt x="1257300" y="1257300"/>
                  </a:lnTo>
                  <a:lnTo>
                    <a:pt x="1257300" y="1247775"/>
                  </a:lnTo>
                  <a:close/>
                </a:path>
                <a:path w="7448550" h="1257300">
                  <a:moveTo>
                    <a:pt x="1257300" y="628650"/>
                  </a:moveTo>
                  <a:lnTo>
                    <a:pt x="904875" y="628650"/>
                  </a:lnTo>
                  <a:lnTo>
                    <a:pt x="904875" y="638175"/>
                  </a:lnTo>
                  <a:lnTo>
                    <a:pt x="1257300" y="638175"/>
                  </a:lnTo>
                  <a:lnTo>
                    <a:pt x="1257300" y="628650"/>
                  </a:lnTo>
                  <a:close/>
                </a:path>
                <a:path w="7448550" h="1257300">
                  <a:moveTo>
                    <a:pt x="1257300" y="0"/>
                  </a:moveTo>
                  <a:lnTo>
                    <a:pt x="904875" y="0"/>
                  </a:lnTo>
                  <a:lnTo>
                    <a:pt x="904875" y="9525"/>
                  </a:lnTo>
                  <a:lnTo>
                    <a:pt x="1257300" y="9525"/>
                  </a:lnTo>
                  <a:lnTo>
                    <a:pt x="1257300" y="0"/>
                  </a:lnTo>
                  <a:close/>
                </a:path>
                <a:path w="7448550" h="1257300">
                  <a:moveTo>
                    <a:pt x="2162175" y="1247775"/>
                  </a:moveTo>
                  <a:lnTo>
                    <a:pt x="1809750" y="1247775"/>
                  </a:lnTo>
                  <a:lnTo>
                    <a:pt x="1809750" y="1257300"/>
                  </a:lnTo>
                  <a:lnTo>
                    <a:pt x="2162175" y="1257300"/>
                  </a:lnTo>
                  <a:lnTo>
                    <a:pt x="2162175" y="1247775"/>
                  </a:lnTo>
                  <a:close/>
                </a:path>
                <a:path w="7448550" h="1257300">
                  <a:moveTo>
                    <a:pt x="2162175" y="628650"/>
                  </a:moveTo>
                  <a:lnTo>
                    <a:pt x="1809750" y="628650"/>
                  </a:lnTo>
                  <a:lnTo>
                    <a:pt x="1809750" y="638175"/>
                  </a:lnTo>
                  <a:lnTo>
                    <a:pt x="2162175" y="638175"/>
                  </a:lnTo>
                  <a:lnTo>
                    <a:pt x="2162175" y="628650"/>
                  </a:lnTo>
                  <a:close/>
                </a:path>
                <a:path w="7448550" h="1257300">
                  <a:moveTo>
                    <a:pt x="3067050" y="1247775"/>
                  </a:moveTo>
                  <a:lnTo>
                    <a:pt x="2714625" y="1247775"/>
                  </a:lnTo>
                  <a:lnTo>
                    <a:pt x="2714625" y="1257300"/>
                  </a:lnTo>
                  <a:lnTo>
                    <a:pt x="3067050" y="1257300"/>
                  </a:lnTo>
                  <a:lnTo>
                    <a:pt x="3067050" y="1247775"/>
                  </a:lnTo>
                  <a:close/>
                </a:path>
                <a:path w="7448550" h="1257300">
                  <a:moveTo>
                    <a:pt x="3067050" y="628650"/>
                  </a:moveTo>
                  <a:lnTo>
                    <a:pt x="2714625" y="628650"/>
                  </a:lnTo>
                  <a:lnTo>
                    <a:pt x="2714625" y="638175"/>
                  </a:lnTo>
                  <a:lnTo>
                    <a:pt x="3067050" y="638175"/>
                  </a:lnTo>
                  <a:lnTo>
                    <a:pt x="3067050" y="628650"/>
                  </a:lnTo>
                  <a:close/>
                </a:path>
                <a:path w="7448550" h="1257300">
                  <a:moveTo>
                    <a:pt x="3971925" y="1247775"/>
                  </a:moveTo>
                  <a:lnTo>
                    <a:pt x="3619500" y="1247775"/>
                  </a:lnTo>
                  <a:lnTo>
                    <a:pt x="3619500" y="1257300"/>
                  </a:lnTo>
                  <a:lnTo>
                    <a:pt x="3971925" y="1257300"/>
                  </a:lnTo>
                  <a:lnTo>
                    <a:pt x="3971925" y="1247775"/>
                  </a:lnTo>
                  <a:close/>
                </a:path>
                <a:path w="7448550" h="1257300">
                  <a:moveTo>
                    <a:pt x="3971925" y="628650"/>
                  </a:moveTo>
                  <a:lnTo>
                    <a:pt x="3619500" y="628650"/>
                  </a:lnTo>
                  <a:lnTo>
                    <a:pt x="3619500" y="638175"/>
                  </a:lnTo>
                  <a:lnTo>
                    <a:pt x="3971925" y="638175"/>
                  </a:lnTo>
                  <a:lnTo>
                    <a:pt x="3971925" y="628650"/>
                  </a:lnTo>
                  <a:close/>
                </a:path>
                <a:path w="7448550" h="1257300">
                  <a:moveTo>
                    <a:pt x="4876800" y="1247775"/>
                  </a:moveTo>
                  <a:lnTo>
                    <a:pt x="4524375" y="1247775"/>
                  </a:lnTo>
                  <a:lnTo>
                    <a:pt x="4524375" y="1257300"/>
                  </a:lnTo>
                  <a:lnTo>
                    <a:pt x="4876800" y="1257300"/>
                  </a:lnTo>
                  <a:lnTo>
                    <a:pt x="4876800" y="1247775"/>
                  </a:lnTo>
                  <a:close/>
                </a:path>
                <a:path w="7448550" h="1257300">
                  <a:moveTo>
                    <a:pt x="4876800" y="628650"/>
                  </a:moveTo>
                  <a:lnTo>
                    <a:pt x="4524375" y="628650"/>
                  </a:lnTo>
                  <a:lnTo>
                    <a:pt x="4524375" y="638175"/>
                  </a:lnTo>
                  <a:lnTo>
                    <a:pt x="4876800" y="638175"/>
                  </a:lnTo>
                  <a:lnTo>
                    <a:pt x="4876800" y="628650"/>
                  </a:lnTo>
                  <a:close/>
                </a:path>
                <a:path w="7448550" h="1257300">
                  <a:moveTo>
                    <a:pt x="5781675" y="1247775"/>
                  </a:moveTo>
                  <a:lnTo>
                    <a:pt x="5429250" y="1247775"/>
                  </a:lnTo>
                  <a:lnTo>
                    <a:pt x="5429250" y="1257300"/>
                  </a:lnTo>
                  <a:lnTo>
                    <a:pt x="5781675" y="1257300"/>
                  </a:lnTo>
                  <a:lnTo>
                    <a:pt x="5781675" y="1247775"/>
                  </a:lnTo>
                  <a:close/>
                </a:path>
                <a:path w="7448550" h="1257300">
                  <a:moveTo>
                    <a:pt x="5781675" y="628650"/>
                  </a:moveTo>
                  <a:lnTo>
                    <a:pt x="5429250" y="628650"/>
                  </a:lnTo>
                  <a:lnTo>
                    <a:pt x="5429250" y="638175"/>
                  </a:lnTo>
                  <a:lnTo>
                    <a:pt x="5781675" y="638175"/>
                  </a:lnTo>
                  <a:lnTo>
                    <a:pt x="5781675" y="628650"/>
                  </a:lnTo>
                  <a:close/>
                </a:path>
                <a:path w="7448550" h="1257300">
                  <a:moveTo>
                    <a:pt x="6686550" y="1247775"/>
                  </a:moveTo>
                  <a:lnTo>
                    <a:pt x="6334125" y="1247775"/>
                  </a:lnTo>
                  <a:lnTo>
                    <a:pt x="6334125" y="1257300"/>
                  </a:lnTo>
                  <a:lnTo>
                    <a:pt x="6686550" y="1257300"/>
                  </a:lnTo>
                  <a:lnTo>
                    <a:pt x="6686550" y="1247775"/>
                  </a:lnTo>
                  <a:close/>
                </a:path>
                <a:path w="7448550" h="1257300">
                  <a:moveTo>
                    <a:pt x="6686550" y="628650"/>
                  </a:moveTo>
                  <a:lnTo>
                    <a:pt x="6334125" y="628650"/>
                  </a:lnTo>
                  <a:lnTo>
                    <a:pt x="6334125" y="638175"/>
                  </a:lnTo>
                  <a:lnTo>
                    <a:pt x="6686550" y="638175"/>
                  </a:lnTo>
                  <a:lnTo>
                    <a:pt x="6686550" y="628650"/>
                  </a:lnTo>
                  <a:close/>
                </a:path>
                <a:path w="7448550" h="1257300">
                  <a:moveTo>
                    <a:pt x="7448550" y="1247775"/>
                  </a:moveTo>
                  <a:lnTo>
                    <a:pt x="7239000" y="1247775"/>
                  </a:lnTo>
                  <a:lnTo>
                    <a:pt x="7239000" y="1257300"/>
                  </a:lnTo>
                  <a:lnTo>
                    <a:pt x="7448550" y="1257300"/>
                  </a:lnTo>
                  <a:lnTo>
                    <a:pt x="7448550" y="1247775"/>
                  </a:lnTo>
                  <a:close/>
                </a:path>
                <a:path w="7448550" h="1257300">
                  <a:moveTo>
                    <a:pt x="7448550" y="628650"/>
                  </a:moveTo>
                  <a:lnTo>
                    <a:pt x="7239000" y="628650"/>
                  </a:lnTo>
                  <a:lnTo>
                    <a:pt x="7239000" y="638175"/>
                  </a:lnTo>
                  <a:lnTo>
                    <a:pt x="7448550" y="638175"/>
                  </a:lnTo>
                  <a:lnTo>
                    <a:pt x="7448550" y="628650"/>
                  </a:lnTo>
                  <a:close/>
                </a:path>
                <a:path w="7448550" h="1257300">
                  <a:moveTo>
                    <a:pt x="7448550" y="0"/>
                  </a:moveTo>
                  <a:lnTo>
                    <a:pt x="1809750" y="0"/>
                  </a:lnTo>
                  <a:lnTo>
                    <a:pt x="1809750" y="9525"/>
                  </a:lnTo>
                  <a:lnTo>
                    <a:pt x="7448550" y="9525"/>
                  </a:lnTo>
                  <a:lnTo>
                    <a:pt x="7448550" y="0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37655" y="9940925"/>
            <a:ext cx="459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2004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42529" y="9940925"/>
            <a:ext cx="459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2005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47405" y="9940925"/>
            <a:ext cx="459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2006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52280" y="9940925"/>
            <a:ext cx="459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2007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57155" y="9940925"/>
            <a:ext cx="459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2008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62029" y="9940925"/>
            <a:ext cx="459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2009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66905" y="9940925"/>
            <a:ext cx="459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2010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71780" y="9940925"/>
            <a:ext cx="459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2011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76655" y="9940925"/>
            <a:ext cx="459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2012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81530" y="9940925"/>
            <a:ext cx="459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2013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686404" y="9940925"/>
            <a:ext cx="459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2014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591279" y="9940925"/>
            <a:ext cx="459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2015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96154" y="9940925"/>
            <a:ext cx="459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2016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401030" y="9940925"/>
            <a:ext cx="459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2017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305905" y="9940925"/>
            <a:ext cx="459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2018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210780" y="9940925"/>
            <a:ext cx="459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2019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115655" y="9940925"/>
            <a:ext cx="459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2020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020530" y="9940925"/>
            <a:ext cx="459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2021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925403" y="9940925"/>
            <a:ext cx="459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294E66"/>
                </a:solidFill>
                <a:latin typeface="Trebuchet MS"/>
                <a:cs typeface="Trebuchet MS"/>
              </a:rPr>
              <a:t>2022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057275" y="3417102"/>
            <a:ext cx="17602200" cy="6822440"/>
            <a:chOff x="1057275" y="3417102"/>
            <a:chExt cx="17602200" cy="6822440"/>
          </a:xfrm>
        </p:grpSpPr>
        <p:sp>
          <p:nvSpPr>
            <p:cNvPr id="34" name="object 34"/>
            <p:cNvSpPr/>
            <p:nvPr/>
          </p:nvSpPr>
          <p:spPr>
            <a:xfrm>
              <a:off x="1057262" y="9915525"/>
              <a:ext cx="17602200" cy="323850"/>
            </a:xfrm>
            <a:custGeom>
              <a:avLst/>
              <a:gdLst/>
              <a:ahLst/>
              <a:cxnLst/>
              <a:rect l="l" t="t" r="r" b="b"/>
              <a:pathLst>
                <a:path w="17602200" h="323850">
                  <a:moveTo>
                    <a:pt x="17602200" y="0"/>
                  </a:moveTo>
                  <a:lnTo>
                    <a:pt x="1760220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361950" y="19050"/>
                  </a:lnTo>
                  <a:lnTo>
                    <a:pt x="361950" y="323850"/>
                  </a:lnTo>
                  <a:lnTo>
                    <a:pt x="371475" y="323850"/>
                  </a:lnTo>
                  <a:lnTo>
                    <a:pt x="371475" y="19050"/>
                  </a:lnTo>
                  <a:lnTo>
                    <a:pt x="1266825" y="19050"/>
                  </a:lnTo>
                  <a:lnTo>
                    <a:pt x="1266825" y="323850"/>
                  </a:lnTo>
                  <a:lnTo>
                    <a:pt x="1276350" y="323850"/>
                  </a:lnTo>
                  <a:lnTo>
                    <a:pt x="1276350" y="19050"/>
                  </a:lnTo>
                  <a:lnTo>
                    <a:pt x="2171700" y="19050"/>
                  </a:lnTo>
                  <a:lnTo>
                    <a:pt x="2171700" y="323850"/>
                  </a:lnTo>
                  <a:lnTo>
                    <a:pt x="2181225" y="323850"/>
                  </a:lnTo>
                  <a:lnTo>
                    <a:pt x="2181225" y="19050"/>
                  </a:lnTo>
                  <a:lnTo>
                    <a:pt x="3076575" y="19050"/>
                  </a:lnTo>
                  <a:lnTo>
                    <a:pt x="3076575" y="323850"/>
                  </a:lnTo>
                  <a:lnTo>
                    <a:pt x="3086100" y="323850"/>
                  </a:lnTo>
                  <a:lnTo>
                    <a:pt x="3086100" y="19050"/>
                  </a:lnTo>
                  <a:lnTo>
                    <a:pt x="3981450" y="19050"/>
                  </a:lnTo>
                  <a:lnTo>
                    <a:pt x="3981450" y="323850"/>
                  </a:lnTo>
                  <a:lnTo>
                    <a:pt x="3990975" y="323850"/>
                  </a:lnTo>
                  <a:lnTo>
                    <a:pt x="3990975" y="19050"/>
                  </a:lnTo>
                  <a:lnTo>
                    <a:pt x="4886325" y="19050"/>
                  </a:lnTo>
                  <a:lnTo>
                    <a:pt x="4886325" y="323850"/>
                  </a:lnTo>
                  <a:lnTo>
                    <a:pt x="4895850" y="323850"/>
                  </a:lnTo>
                  <a:lnTo>
                    <a:pt x="4895850" y="19050"/>
                  </a:lnTo>
                  <a:lnTo>
                    <a:pt x="5791200" y="19050"/>
                  </a:lnTo>
                  <a:lnTo>
                    <a:pt x="5791200" y="323850"/>
                  </a:lnTo>
                  <a:lnTo>
                    <a:pt x="5800725" y="323850"/>
                  </a:lnTo>
                  <a:lnTo>
                    <a:pt x="5800725" y="19050"/>
                  </a:lnTo>
                  <a:lnTo>
                    <a:pt x="6696075" y="19050"/>
                  </a:lnTo>
                  <a:lnTo>
                    <a:pt x="6696075" y="323850"/>
                  </a:lnTo>
                  <a:lnTo>
                    <a:pt x="6705600" y="323850"/>
                  </a:lnTo>
                  <a:lnTo>
                    <a:pt x="6705600" y="19050"/>
                  </a:lnTo>
                  <a:lnTo>
                    <a:pt x="7600950" y="19050"/>
                  </a:lnTo>
                  <a:lnTo>
                    <a:pt x="7600950" y="323850"/>
                  </a:lnTo>
                  <a:lnTo>
                    <a:pt x="7610475" y="323850"/>
                  </a:lnTo>
                  <a:lnTo>
                    <a:pt x="7610475" y="19050"/>
                  </a:lnTo>
                  <a:lnTo>
                    <a:pt x="8505825" y="19050"/>
                  </a:lnTo>
                  <a:lnTo>
                    <a:pt x="8505825" y="323850"/>
                  </a:lnTo>
                  <a:lnTo>
                    <a:pt x="8515350" y="323850"/>
                  </a:lnTo>
                  <a:lnTo>
                    <a:pt x="8515350" y="19050"/>
                  </a:lnTo>
                  <a:lnTo>
                    <a:pt x="9410700" y="19050"/>
                  </a:lnTo>
                  <a:lnTo>
                    <a:pt x="9410700" y="323850"/>
                  </a:lnTo>
                  <a:lnTo>
                    <a:pt x="9420225" y="323850"/>
                  </a:lnTo>
                  <a:lnTo>
                    <a:pt x="9420225" y="19050"/>
                  </a:lnTo>
                  <a:lnTo>
                    <a:pt x="10315575" y="19050"/>
                  </a:lnTo>
                  <a:lnTo>
                    <a:pt x="10315575" y="323850"/>
                  </a:lnTo>
                  <a:lnTo>
                    <a:pt x="10325100" y="323850"/>
                  </a:lnTo>
                  <a:lnTo>
                    <a:pt x="10325100" y="19050"/>
                  </a:lnTo>
                  <a:lnTo>
                    <a:pt x="11220450" y="19050"/>
                  </a:lnTo>
                  <a:lnTo>
                    <a:pt x="11220450" y="323850"/>
                  </a:lnTo>
                  <a:lnTo>
                    <a:pt x="11229975" y="323850"/>
                  </a:lnTo>
                  <a:lnTo>
                    <a:pt x="11229975" y="19050"/>
                  </a:lnTo>
                  <a:lnTo>
                    <a:pt x="12125325" y="19050"/>
                  </a:lnTo>
                  <a:lnTo>
                    <a:pt x="12125325" y="323850"/>
                  </a:lnTo>
                  <a:lnTo>
                    <a:pt x="12134850" y="323850"/>
                  </a:lnTo>
                  <a:lnTo>
                    <a:pt x="12134850" y="19050"/>
                  </a:lnTo>
                  <a:lnTo>
                    <a:pt x="13030200" y="19050"/>
                  </a:lnTo>
                  <a:lnTo>
                    <a:pt x="13030200" y="323850"/>
                  </a:lnTo>
                  <a:lnTo>
                    <a:pt x="13039725" y="323850"/>
                  </a:lnTo>
                  <a:lnTo>
                    <a:pt x="13039725" y="19050"/>
                  </a:lnTo>
                  <a:lnTo>
                    <a:pt x="13935075" y="19050"/>
                  </a:lnTo>
                  <a:lnTo>
                    <a:pt x="13935075" y="323850"/>
                  </a:lnTo>
                  <a:lnTo>
                    <a:pt x="13944600" y="323850"/>
                  </a:lnTo>
                  <a:lnTo>
                    <a:pt x="13944600" y="19050"/>
                  </a:lnTo>
                  <a:lnTo>
                    <a:pt x="14839950" y="19050"/>
                  </a:lnTo>
                  <a:lnTo>
                    <a:pt x="14839950" y="323850"/>
                  </a:lnTo>
                  <a:lnTo>
                    <a:pt x="14849475" y="323850"/>
                  </a:lnTo>
                  <a:lnTo>
                    <a:pt x="14849475" y="19050"/>
                  </a:lnTo>
                  <a:lnTo>
                    <a:pt x="15744825" y="19050"/>
                  </a:lnTo>
                  <a:lnTo>
                    <a:pt x="15744825" y="323850"/>
                  </a:lnTo>
                  <a:lnTo>
                    <a:pt x="15754350" y="323850"/>
                  </a:lnTo>
                  <a:lnTo>
                    <a:pt x="15754350" y="19050"/>
                  </a:lnTo>
                  <a:lnTo>
                    <a:pt x="16649700" y="19050"/>
                  </a:lnTo>
                  <a:lnTo>
                    <a:pt x="16649700" y="323850"/>
                  </a:lnTo>
                  <a:lnTo>
                    <a:pt x="16659225" y="323850"/>
                  </a:lnTo>
                  <a:lnTo>
                    <a:pt x="16659225" y="19050"/>
                  </a:lnTo>
                  <a:lnTo>
                    <a:pt x="17554575" y="19050"/>
                  </a:lnTo>
                  <a:lnTo>
                    <a:pt x="17554575" y="323850"/>
                  </a:lnTo>
                  <a:lnTo>
                    <a:pt x="17564100" y="323850"/>
                  </a:lnTo>
                  <a:lnTo>
                    <a:pt x="17564100" y="19050"/>
                  </a:lnTo>
                  <a:lnTo>
                    <a:pt x="17602200" y="19050"/>
                  </a:lnTo>
                  <a:lnTo>
                    <a:pt x="17602200" y="0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90662" y="3417112"/>
              <a:ext cx="16840200" cy="6498590"/>
            </a:xfrm>
            <a:custGeom>
              <a:avLst/>
              <a:gdLst/>
              <a:ahLst/>
              <a:cxnLst/>
              <a:rect l="l" t="t" r="r" b="b"/>
              <a:pathLst>
                <a:path w="16840200" h="6498590">
                  <a:moveTo>
                    <a:pt x="552450" y="0"/>
                  </a:moveTo>
                  <a:lnTo>
                    <a:pt x="0" y="0"/>
                  </a:lnTo>
                  <a:lnTo>
                    <a:pt x="0" y="6498412"/>
                  </a:lnTo>
                  <a:lnTo>
                    <a:pt x="552450" y="6498412"/>
                  </a:lnTo>
                  <a:lnTo>
                    <a:pt x="552450" y="0"/>
                  </a:lnTo>
                  <a:close/>
                </a:path>
                <a:path w="16840200" h="6498590">
                  <a:moveTo>
                    <a:pt x="1457325" y="901509"/>
                  </a:moveTo>
                  <a:lnTo>
                    <a:pt x="904875" y="901509"/>
                  </a:lnTo>
                  <a:lnTo>
                    <a:pt x="904875" y="6498412"/>
                  </a:lnTo>
                  <a:lnTo>
                    <a:pt x="1457325" y="6498412"/>
                  </a:lnTo>
                  <a:lnTo>
                    <a:pt x="1457325" y="901509"/>
                  </a:lnTo>
                  <a:close/>
                </a:path>
                <a:path w="16840200" h="6498590">
                  <a:moveTo>
                    <a:pt x="2362200" y="1464957"/>
                  </a:moveTo>
                  <a:lnTo>
                    <a:pt x="1809750" y="1464957"/>
                  </a:lnTo>
                  <a:lnTo>
                    <a:pt x="1809750" y="6498412"/>
                  </a:lnTo>
                  <a:lnTo>
                    <a:pt x="2362200" y="6498412"/>
                  </a:lnTo>
                  <a:lnTo>
                    <a:pt x="2362200" y="1464957"/>
                  </a:lnTo>
                  <a:close/>
                </a:path>
                <a:path w="16840200" h="6498590">
                  <a:moveTo>
                    <a:pt x="3267075" y="1164450"/>
                  </a:moveTo>
                  <a:lnTo>
                    <a:pt x="2714625" y="1164450"/>
                  </a:lnTo>
                  <a:lnTo>
                    <a:pt x="2714625" y="6498412"/>
                  </a:lnTo>
                  <a:lnTo>
                    <a:pt x="3267075" y="6498412"/>
                  </a:lnTo>
                  <a:lnTo>
                    <a:pt x="3267075" y="1164450"/>
                  </a:lnTo>
                  <a:close/>
                </a:path>
                <a:path w="16840200" h="6498590">
                  <a:moveTo>
                    <a:pt x="4171950" y="2479167"/>
                  </a:moveTo>
                  <a:lnTo>
                    <a:pt x="3619500" y="2479167"/>
                  </a:lnTo>
                  <a:lnTo>
                    <a:pt x="3619500" y="6498412"/>
                  </a:lnTo>
                  <a:lnTo>
                    <a:pt x="4171950" y="6498412"/>
                  </a:lnTo>
                  <a:lnTo>
                    <a:pt x="4171950" y="2479167"/>
                  </a:lnTo>
                  <a:close/>
                </a:path>
                <a:path w="16840200" h="6498590">
                  <a:moveTo>
                    <a:pt x="5076825" y="3343110"/>
                  </a:moveTo>
                  <a:lnTo>
                    <a:pt x="4524375" y="3343110"/>
                  </a:lnTo>
                  <a:lnTo>
                    <a:pt x="4524375" y="6498412"/>
                  </a:lnTo>
                  <a:lnTo>
                    <a:pt x="5076825" y="6498412"/>
                  </a:lnTo>
                  <a:lnTo>
                    <a:pt x="5076825" y="3343110"/>
                  </a:lnTo>
                  <a:close/>
                </a:path>
                <a:path w="16840200" h="6498590">
                  <a:moveTo>
                    <a:pt x="5981700" y="3781348"/>
                  </a:moveTo>
                  <a:lnTo>
                    <a:pt x="5429250" y="3781348"/>
                  </a:lnTo>
                  <a:lnTo>
                    <a:pt x="5429250" y="6498412"/>
                  </a:lnTo>
                  <a:lnTo>
                    <a:pt x="5981700" y="6498412"/>
                  </a:lnTo>
                  <a:lnTo>
                    <a:pt x="5981700" y="3781348"/>
                  </a:lnTo>
                  <a:close/>
                </a:path>
                <a:path w="16840200" h="6498590">
                  <a:moveTo>
                    <a:pt x="6886575" y="4232110"/>
                  </a:moveTo>
                  <a:lnTo>
                    <a:pt x="6334125" y="4232110"/>
                  </a:lnTo>
                  <a:lnTo>
                    <a:pt x="6334125" y="6498412"/>
                  </a:lnTo>
                  <a:lnTo>
                    <a:pt x="6886575" y="6498412"/>
                  </a:lnTo>
                  <a:lnTo>
                    <a:pt x="6886575" y="4232110"/>
                  </a:lnTo>
                  <a:close/>
                </a:path>
                <a:path w="16840200" h="6498590">
                  <a:moveTo>
                    <a:pt x="7791450" y="4332275"/>
                  </a:moveTo>
                  <a:lnTo>
                    <a:pt x="7239000" y="4332275"/>
                  </a:lnTo>
                  <a:lnTo>
                    <a:pt x="7239000" y="6498412"/>
                  </a:lnTo>
                  <a:lnTo>
                    <a:pt x="7791450" y="6498412"/>
                  </a:lnTo>
                  <a:lnTo>
                    <a:pt x="7791450" y="4332275"/>
                  </a:lnTo>
                  <a:close/>
                </a:path>
                <a:path w="16840200" h="6498590">
                  <a:moveTo>
                    <a:pt x="8696325" y="4257154"/>
                  </a:moveTo>
                  <a:lnTo>
                    <a:pt x="8143875" y="4257154"/>
                  </a:lnTo>
                  <a:lnTo>
                    <a:pt x="8143875" y="6498412"/>
                  </a:lnTo>
                  <a:lnTo>
                    <a:pt x="8696325" y="6498412"/>
                  </a:lnTo>
                  <a:lnTo>
                    <a:pt x="8696325" y="4257154"/>
                  </a:lnTo>
                  <a:close/>
                </a:path>
                <a:path w="16840200" h="6498590">
                  <a:moveTo>
                    <a:pt x="9601200" y="3843959"/>
                  </a:moveTo>
                  <a:lnTo>
                    <a:pt x="9048750" y="3843959"/>
                  </a:lnTo>
                  <a:lnTo>
                    <a:pt x="9048750" y="6498412"/>
                  </a:lnTo>
                  <a:lnTo>
                    <a:pt x="9601200" y="6498412"/>
                  </a:lnTo>
                  <a:lnTo>
                    <a:pt x="9601200" y="3843959"/>
                  </a:lnTo>
                  <a:close/>
                </a:path>
                <a:path w="16840200" h="6498590">
                  <a:moveTo>
                    <a:pt x="10506075" y="4156976"/>
                  </a:moveTo>
                  <a:lnTo>
                    <a:pt x="9953625" y="4156976"/>
                  </a:lnTo>
                  <a:lnTo>
                    <a:pt x="9953625" y="6498412"/>
                  </a:lnTo>
                  <a:lnTo>
                    <a:pt x="10506075" y="6498412"/>
                  </a:lnTo>
                  <a:lnTo>
                    <a:pt x="10506075" y="4156976"/>
                  </a:lnTo>
                  <a:close/>
                </a:path>
                <a:path w="16840200" h="6498590">
                  <a:moveTo>
                    <a:pt x="11410950" y="4532617"/>
                  </a:moveTo>
                  <a:lnTo>
                    <a:pt x="10858500" y="4532617"/>
                  </a:lnTo>
                  <a:lnTo>
                    <a:pt x="10858500" y="6498412"/>
                  </a:lnTo>
                  <a:lnTo>
                    <a:pt x="11410950" y="6498412"/>
                  </a:lnTo>
                  <a:lnTo>
                    <a:pt x="11410950" y="4532617"/>
                  </a:lnTo>
                  <a:close/>
                </a:path>
                <a:path w="16840200" h="6498590">
                  <a:moveTo>
                    <a:pt x="12315825" y="4795558"/>
                  </a:moveTo>
                  <a:lnTo>
                    <a:pt x="11763375" y="4795558"/>
                  </a:lnTo>
                  <a:lnTo>
                    <a:pt x="11763375" y="6498412"/>
                  </a:lnTo>
                  <a:lnTo>
                    <a:pt x="12315825" y="6498412"/>
                  </a:lnTo>
                  <a:lnTo>
                    <a:pt x="12315825" y="4795558"/>
                  </a:lnTo>
                  <a:close/>
                </a:path>
                <a:path w="16840200" h="6498590">
                  <a:moveTo>
                    <a:pt x="13220700" y="4645304"/>
                  </a:moveTo>
                  <a:lnTo>
                    <a:pt x="12668250" y="4645304"/>
                  </a:lnTo>
                  <a:lnTo>
                    <a:pt x="12668250" y="6498412"/>
                  </a:lnTo>
                  <a:lnTo>
                    <a:pt x="13220700" y="6498412"/>
                  </a:lnTo>
                  <a:lnTo>
                    <a:pt x="13220700" y="4645304"/>
                  </a:lnTo>
                  <a:close/>
                </a:path>
                <a:path w="16840200" h="6498590">
                  <a:moveTo>
                    <a:pt x="14125575" y="4657826"/>
                  </a:moveTo>
                  <a:lnTo>
                    <a:pt x="13573125" y="4657826"/>
                  </a:lnTo>
                  <a:lnTo>
                    <a:pt x="13573125" y="6498412"/>
                  </a:lnTo>
                  <a:lnTo>
                    <a:pt x="14125575" y="6498412"/>
                  </a:lnTo>
                  <a:lnTo>
                    <a:pt x="14125575" y="4657826"/>
                  </a:lnTo>
                  <a:close/>
                </a:path>
                <a:path w="16840200" h="6498590">
                  <a:moveTo>
                    <a:pt x="15030450" y="4845634"/>
                  </a:moveTo>
                  <a:lnTo>
                    <a:pt x="14478000" y="4845634"/>
                  </a:lnTo>
                  <a:lnTo>
                    <a:pt x="14478000" y="6498412"/>
                  </a:lnTo>
                  <a:lnTo>
                    <a:pt x="15030450" y="6498412"/>
                  </a:lnTo>
                  <a:lnTo>
                    <a:pt x="15030450" y="4845634"/>
                  </a:lnTo>
                  <a:close/>
                </a:path>
                <a:path w="16840200" h="6498590">
                  <a:moveTo>
                    <a:pt x="15935325" y="4732947"/>
                  </a:moveTo>
                  <a:lnTo>
                    <a:pt x="15382875" y="4732947"/>
                  </a:lnTo>
                  <a:lnTo>
                    <a:pt x="15382875" y="6498412"/>
                  </a:lnTo>
                  <a:lnTo>
                    <a:pt x="15935325" y="6498412"/>
                  </a:lnTo>
                  <a:lnTo>
                    <a:pt x="15935325" y="4732947"/>
                  </a:lnTo>
                  <a:close/>
                </a:path>
                <a:path w="16840200" h="6498590">
                  <a:moveTo>
                    <a:pt x="16840200" y="5058499"/>
                  </a:moveTo>
                  <a:lnTo>
                    <a:pt x="16287750" y="5058499"/>
                  </a:lnTo>
                  <a:lnTo>
                    <a:pt x="16287750" y="6498412"/>
                  </a:lnTo>
                  <a:lnTo>
                    <a:pt x="16840200" y="6498412"/>
                  </a:lnTo>
                  <a:lnTo>
                    <a:pt x="16840200" y="5058499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044575" y="2768600"/>
            <a:ext cx="97345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550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rebuchet MS"/>
              <a:cs typeface="Trebuchet MS"/>
            </a:endParaRPr>
          </a:p>
          <a:p>
            <a:pPr marL="683895">
              <a:lnSpc>
                <a:spcPct val="100000"/>
              </a:lnSpc>
            </a:pPr>
            <a:r>
              <a:rPr sz="1250" spc="40" dirty="0">
                <a:latin typeface="Trebuchet MS"/>
                <a:cs typeface="Trebuchet MS"/>
              </a:rPr>
              <a:t>519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500" spc="35" dirty="0">
                <a:solidFill>
                  <a:srgbClr val="294E66"/>
                </a:solidFill>
                <a:latin typeface="Trebuchet MS"/>
                <a:cs typeface="Trebuchet MS"/>
              </a:rPr>
              <a:t>500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20962" y="4096295"/>
            <a:ext cx="30162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447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25837" y="4659758"/>
            <a:ext cx="30162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402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30712" y="4359275"/>
            <a:ext cx="30162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426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35587" y="5673873"/>
            <a:ext cx="30162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321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240462" y="6537969"/>
            <a:ext cx="30162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252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45337" y="6976119"/>
            <a:ext cx="30162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217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062912" y="7426920"/>
            <a:ext cx="28892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181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967787" y="7527081"/>
            <a:ext cx="28892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173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872661" y="7451923"/>
            <a:ext cx="28892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179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764836" y="7038776"/>
            <a:ext cx="30162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212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669711" y="7351762"/>
            <a:ext cx="30162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187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574586" y="7727404"/>
            <a:ext cx="30162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157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479462" y="7990383"/>
            <a:ext cx="30162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136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4384337" y="7840067"/>
            <a:ext cx="30162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148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5289212" y="7852568"/>
            <a:ext cx="30162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147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194087" y="8040389"/>
            <a:ext cx="30162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132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7098962" y="7927726"/>
            <a:ext cx="30162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141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8003837" y="8253214"/>
            <a:ext cx="30162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0" dirty="0">
                <a:latin typeface="Trebuchet MS"/>
                <a:cs typeface="Trebuchet MS"/>
              </a:rPr>
              <a:t>115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7425">
              <a:lnSpc>
                <a:spcPct val="100000"/>
              </a:lnSpc>
              <a:spcBef>
                <a:spcPts val="100"/>
              </a:spcBef>
            </a:pPr>
            <a:r>
              <a:rPr dirty="0"/>
              <a:t>Ceļu</a:t>
            </a:r>
            <a:r>
              <a:rPr spc="-105" dirty="0"/>
              <a:t> </a:t>
            </a:r>
            <a:r>
              <a:rPr spc="150" dirty="0"/>
              <a:t>satiksmes</a:t>
            </a:r>
            <a:r>
              <a:rPr spc="-105" dirty="0"/>
              <a:t> </a:t>
            </a:r>
            <a:r>
              <a:rPr dirty="0"/>
              <a:t>negadījumos</a:t>
            </a:r>
            <a:r>
              <a:rPr spc="-105" dirty="0"/>
              <a:t> </a:t>
            </a:r>
            <a:r>
              <a:rPr spc="-85" dirty="0"/>
              <a:t>bojā</a:t>
            </a:r>
            <a:r>
              <a:rPr spc="-105" dirty="0"/>
              <a:t> </a:t>
            </a:r>
            <a:r>
              <a:rPr spc="-10" dirty="0"/>
              <a:t>gājušie</a:t>
            </a:r>
          </a:p>
        </p:txBody>
      </p:sp>
      <p:pic>
        <p:nvPicPr>
          <p:cNvPr id="56" name="object 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9255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Noziedzīgu</a:t>
            </a:r>
            <a:r>
              <a:rPr spc="-250" dirty="0"/>
              <a:t> </a:t>
            </a:r>
            <a:r>
              <a:rPr spc="-25" dirty="0"/>
              <a:t>nodarījumu</a:t>
            </a:r>
            <a:r>
              <a:rPr spc="-250" dirty="0"/>
              <a:t> </a:t>
            </a:r>
            <a:r>
              <a:rPr spc="110" dirty="0"/>
              <a:t>skaits</a:t>
            </a:r>
            <a:r>
              <a:rPr spc="-245" dirty="0"/>
              <a:t> </a:t>
            </a:r>
            <a:r>
              <a:rPr spc="-10" dirty="0"/>
              <a:t>valstī</a:t>
            </a:r>
          </a:p>
        </p:txBody>
      </p:sp>
      <p:sp>
        <p:nvSpPr>
          <p:cNvPr id="3" name="object 3"/>
          <p:cNvSpPr/>
          <p:nvPr/>
        </p:nvSpPr>
        <p:spPr>
          <a:xfrm>
            <a:off x="914387" y="2600324"/>
            <a:ext cx="10629900" cy="7162800"/>
          </a:xfrm>
          <a:custGeom>
            <a:avLst/>
            <a:gdLst/>
            <a:ahLst/>
            <a:cxnLst/>
            <a:rect l="l" t="t" r="r" b="b"/>
            <a:pathLst>
              <a:path w="10629900" h="7162800">
                <a:moveTo>
                  <a:pt x="10629900" y="1019175"/>
                </a:moveTo>
                <a:lnTo>
                  <a:pt x="10334625" y="1019175"/>
                </a:lnTo>
                <a:lnTo>
                  <a:pt x="10334625" y="923963"/>
                </a:lnTo>
                <a:lnTo>
                  <a:pt x="10325100" y="923963"/>
                </a:lnTo>
                <a:lnTo>
                  <a:pt x="10325100" y="7153275"/>
                </a:lnTo>
                <a:lnTo>
                  <a:pt x="9744075" y="7153275"/>
                </a:lnTo>
                <a:lnTo>
                  <a:pt x="9744075" y="6143625"/>
                </a:lnTo>
                <a:lnTo>
                  <a:pt x="10325100" y="6143625"/>
                </a:lnTo>
                <a:lnTo>
                  <a:pt x="10325100" y="6134100"/>
                </a:lnTo>
                <a:lnTo>
                  <a:pt x="9744075" y="6134100"/>
                </a:lnTo>
                <a:lnTo>
                  <a:pt x="9744075" y="5114925"/>
                </a:lnTo>
                <a:lnTo>
                  <a:pt x="10325100" y="5114925"/>
                </a:lnTo>
                <a:lnTo>
                  <a:pt x="10325100" y="5105400"/>
                </a:lnTo>
                <a:lnTo>
                  <a:pt x="9744075" y="5105400"/>
                </a:lnTo>
                <a:lnTo>
                  <a:pt x="9744075" y="4095750"/>
                </a:lnTo>
                <a:lnTo>
                  <a:pt x="10325100" y="4095750"/>
                </a:lnTo>
                <a:lnTo>
                  <a:pt x="10325100" y="4086225"/>
                </a:lnTo>
                <a:lnTo>
                  <a:pt x="9744075" y="4086225"/>
                </a:lnTo>
                <a:lnTo>
                  <a:pt x="9744075" y="3076575"/>
                </a:lnTo>
                <a:lnTo>
                  <a:pt x="10325100" y="3076575"/>
                </a:lnTo>
                <a:lnTo>
                  <a:pt x="10325100" y="3067050"/>
                </a:lnTo>
                <a:lnTo>
                  <a:pt x="9744075" y="3067050"/>
                </a:lnTo>
                <a:lnTo>
                  <a:pt x="9744075" y="2057400"/>
                </a:lnTo>
                <a:lnTo>
                  <a:pt x="10325100" y="2057400"/>
                </a:lnTo>
                <a:lnTo>
                  <a:pt x="10325100" y="2047875"/>
                </a:lnTo>
                <a:lnTo>
                  <a:pt x="9744075" y="2047875"/>
                </a:lnTo>
                <a:lnTo>
                  <a:pt x="9744075" y="1028700"/>
                </a:lnTo>
                <a:lnTo>
                  <a:pt x="10325100" y="1028700"/>
                </a:lnTo>
                <a:lnTo>
                  <a:pt x="10325100" y="1019175"/>
                </a:lnTo>
                <a:lnTo>
                  <a:pt x="9744075" y="1019175"/>
                </a:lnTo>
                <a:lnTo>
                  <a:pt x="9744075" y="923963"/>
                </a:lnTo>
                <a:lnTo>
                  <a:pt x="9734550" y="923963"/>
                </a:lnTo>
                <a:lnTo>
                  <a:pt x="9734550" y="7153275"/>
                </a:lnTo>
                <a:lnTo>
                  <a:pt x="9163050" y="7153275"/>
                </a:lnTo>
                <a:lnTo>
                  <a:pt x="9163050" y="6143625"/>
                </a:lnTo>
                <a:lnTo>
                  <a:pt x="9734550" y="6143625"/>
                </a:lnTo>
                <a:lnTo>
                  <a:pt x="9734550" y="6134100"/>
                </a:lnTo>
                <a:lnTo>
                  <a:pt x="9163050" y="6134100"/>
                </a:lnTo>
                <a:lnTo>
                  <a:pt x="9163050" y="5114925"/>
                </a:lnTo>
                <a:lnTo>
                  <a:pt x="9734550" y="5114925"/>
                </a:lnTo>
                <a:lnTo>
                  <a:pt x="9734550" y="5105400"/>
                </a:lnTo>
                <a:lnTo>
                  <a:pt x="9163050" y="5105400"/>
                </a:lnTo>
                <a:lnTo>
                  <a:pt x="9163050" y="4095750"/>
                </a:lnTo>
                <a:lnTo>
                  <a:pt x="9734550" y="4095750"/>
                </a:lnTo>
                <a:lnTo>
                  <a:pt x="9734550" y="4086225"/>
                </a:lnTo>
                <a:lnTo>
                  <a:pt x="9163050" y="4086225"/>
                </a:lnTo>
                <a:lnTo>
                  <a:pt x="9163050" y="3076575"/>
                </a:lnTo>
                <a:lnTo>
                  <a:pt x="9734550" y="3076575"/>
                </a:lnTo>
                <a:lnTo>
                  <a:pt x="9734550" y="3067050"/>
                </a:lnTo>
                <a:lnTo>
                  <a:pt x="9163050" y="3067050"/>
                </a:lnTo>
                <a:lnTo>
                  <a:pt x="9163050" y="2057400"/>
                </a:lnTo>
                <a:lnTo>
                  <a:pt x="9734550" y="2057400"/>
                </a:lnTo>
                <a:lnTo>
                  <a:pt x="9734550" y="2047875"/>
                </a:lnTo>
                <a:lnTo>
                  <a:pt x="9163050" y="2047875"/>
                </a:lnTo>
                <a:lnTo>
                  <a:pt x="9163050" y="1028700"/>
                </a:lnTo>
                <a:lnTo>
                  <a:pt x="9734550" y="1028700"/>
                </a:lnTo>
                <a:lnTo>
                  <a:pt x="9734550" y="1019175"/>
                </a:lnTo>
                <a:lnTo>
                  <a:pt x="9163050" y="1019175"/>
                </a:lnTo>
                <a:lnTo>
                  <a:pt x="9163050" y="923963"/>
                </a:lnTo>
                <a:lnTo>
                  <a:pt x="9153525" y="923963"/>
                </a:lnTo>
                <a:lnTo>
                  <a:pt x="9153525" y="7153275"/>
                </a:lnTo>
                <a:lnTo>
                  <a:pt x="8572500" y="7153275"/>
                </a:lnTo>
                <a:lnTo>
                  <a:pt x="8572500" y="6143625"/>
                </a:lnTo>
                <a:lnTo>
                  <a:pt x="9153525" y="6143625"/>
                </a:lnTo>
                <a:lnTo>
                  <a:pt x="9153525" y="6134100"/>
                </a:lnTo>
                <a:lnTo>
                  <a:pt x="8572500" y="6134100"/>
                </a:lnTo>
                <a:lnTo>
                  <a:pt x="8572500" y="5114925"/>
                </a:lnTo>
                <a:lnTo>
                  <a:pt x="9153525" y="5114925"/>
                </a:lnTo>
                <a:lnTo>
                  <a:pt x="9153525" y="5105400"/>
                </a:lnTo>
                <a:lnTo>
                  <a:pt x="8572500" y="5105400"/>
                </a:lnTo>
                <a:lnTo>
                  <a:pt x="8572500" y="4095750"/>
                </a:lnTo>
                <a:lnTo>
                  <a:pt x="9153525" y="4095750"/>
                </a:lnTo>
                <a:lnTo>
                  <a:pt x="9153525" y="4086225"/>
                </a:lnTo>
                <a:lnTo>
                  <a:pt x="8572500" y="4086225"/>
                </a:lnTo>
                <a:lnTo>
                  <a:pt x="8572500" y="3076575"/>
                </a:lnTo>
                <a:lnTo>
                  <a:pt x="9153525" y="3076575"/>
                </a:lnTo>
                <a:lnTo>
                  <a:pt x="9153525" y="3067050"/>
                </a:lnTo>
                <a:lnTo>
                  <a:pt x="8572500" y="3067050"/>
                </a:lnTo>
                <a:lnTo>
                  <a:pt x="8572500" y="2057400"/>
                </a:lnTo>
                <a:lnTo>
                  <a:pt x="9153525" y="2057400"/>
                </a:lnTo>
                <a:lnTo>
                  <a:pt x="9153525" y="2047875"/>
                </a:lnTo>
                <a:lnTo>
                  <a:pt x="8572500" y="2047875"/>
                </a:lnTo>
                <a:lnTo>
                  <a:pt x="8572500" y="1028700"/>
                </a:lnTo>
                <a:lnTo>
                  <a:pt x="9153525" y="1028700"/>
                </a:lnTo>
                <a:lnTo>
                  <a:pt x="9153525" y="1019175"/>
                </a:lnTo>
                <a:lnTo>
                  <a:pt x="8572500" y="1019175"/>
                </a:lnTo>
                <a:lnTo>
                  <a:pt x="8572500" y="923963"/>
                </a:lnTo>
                <a:lnTo>
                  <a:pt x="8562975" y="923963"/>
                </a:lnTo>
                <a:lnTo>
                  <a:pt x="8562975" y="7153275"/>
                </a:lnTo>
                <a:lnTo>
                  <a:pt x="7981950" y="7153275"/>
                </a:lnTo>
                <a:lnTo>
                  <a:pt x="7981950" y="6143625"/>
                </a:lnTo>
                <a:lnTo>
                  <a:pt x="8562975" y="6143625"/>
                </a:lnTo>
                <a:lnTo>
                  <a:pt x="8562975" y="6134100"/>
                </a:lnTo>
                <a:lnTo>
                  <a:pt x="7981950" y="6134100"/>
                </a:lnTo>
                <a:lnTo>
                  <a:pt x="7981950" y="5114925"/>
                </a:lnTo>
                <a:lnTo>
                  <a:pt x="8562975" y="5114925"/>
                </a:lnTo>
                <a:lnTo>
                  <a:pt x="8562975" y="5105400"/>
                </a:lnTo>
                <a:lnTo>
                  <a:pt x="7981950" y="5105400"/>
                </a:lnTo>
                <a:lnTo>
                  <a:pt x="7981950" y="4095750"/>
                </a:lnTo>
                <a:lnTo>
                  <a:pt x="8562975" y="4095750"/>
                </a:lnTo>
                <a:lnTo>
                  <a:pt x="8562975" y="4086225"/>
                </a:lnTo>
                <a:lnTo>
                  <a:pt x="7981950" y="4086225"/>
                </a:lnTo>
                <a:lnTo>
                  <a:pt x="7981950" y="3076575"/>
                </a:lnTo>
                <a:lnTo>
                  <a:pt x="8562975" y="3076575"/>
                </a:lnTo>
                <a:lnTo>
                  <a:pt x="8562975" y="3067050"/>
                </a:lnTo>
                <a:lnTo>
                  <a:pt x="7981950" y="3067050"/>
                </a:lnTo>
                <a:lnTo>
                  <a:pt x="7981950" y="2057400"/>
                </a:lnTo>
                <a:lnTo>
                  <a:pt x="8562975" y="2057400"/>
                </a:lnTo>
                <a:lnTo>
                  <a:pt x="8562975" y="2047875"/>
                </a:lnTo>
                <a:lnTo>
                  <a:pt x="7981950" y="2047875"/>
                </a:lnTo>
                <a:lnTo>
                  <a:pt x="7981950" y="1028700"/>
                </a:lnTo>
                <a:lnTo>
                  <a:pt x="8562975" y="1028700"/>
                </a:lnTo>
                <a:lnTo>
                  <a:pt x="8562975" y="1019175"/>
                </a:lnTo>
                <a:lnTo>
                  <a:pt x="7981950" y="1019175"/>
                </a:lnTo>
                <a:lnTo>
                  <a:pt x="7981950" y="923963"/>
                </a:lnTo>
                <a:lnTo>
                  <a:pt x="7972425" y="923963"/>
                </a:lnTo>
                <a:lnTo>
                  <a:pt x="7972425" y="7153275"/>
                </a:lnTo>
                <a:lnTo>
                  <a:pt x="7391400" y="7153275"/>
                </a:lnTo>
                <a:lnTo>
                  <a:pt x="7391400" y="6143625"/>
                </a:lnTo>
                <a:lnTo>
                  <a:pt x="7972425" y="6143625"/>
                </a:lnTo>
                <a:lnTo>
                  <a:pt x="7972425" y="6134100"/>
                </a:lnTo>
                <a:lnTo>
                  <a:pt x="7391400" y="6134100"/>
                </a:lnTo>
                <a:lnTo>
                  <a:pt x="7391400" y="5114925"/>
                </a:lnTo>
                <a:lnTo>
                  <a:pt x="7972425" y="5114925"/>
                </a:lnTo>
                <a:lnTo>
                  <a:pt x="7972425" y="5105400"/>
                </a:lnTo>
                <a:lnTo>
                  <a:pt x="7391400" y="5105400"/>
                </a:lnTo>
                <a:lnTo>
                  <a:pt x="7391400" y="4095750"/>
                </a:lnTo>
                <a:lnTo>
                  <a:pt x="7972425" y="4095750"/>
                </a:lnTo>
                <a:lnTo>
                  <a:pt x="7972425" y="4086225"/>
                </a:lnTo>
                <a:lnTo>
                  <a:pt x="7391400" y="4086225"/>
                </a:lnTo>
                <a:lnTo>
                  <a:pt x="7391400" y="3076575"/>
                </a:lnTo>
                <a:lnTo>
                  <a:pt x="7972425" y="3076575"/>
                </a:lnTo>
                <a:lnTo>
                  <a:pt x="7972425" y="3067050"/>
                </a:lnTo>
                <a:lnTo>
                  <a:pt x="7391400" y="3067050"/>
                </a:lnTo>
                <a:lnTo>
                  <a:pt x="7391400" y="2057400"/>
                </a:lnTo>
                <a:lnTo>
                  <a:pt x="7972425" y="2057400"/>
                </a:lnTo>
                <a:lnTo>
                  <a:pt x="7972425" y="2047875"/>
                </a:lnTo>
                <a:lnTo>
                  <a:pt x="7391400" y="2047875"/>
                </a:lnTo>
                <a:lnTo>
                  <a:pt x="7391400" y="1028700"/>
                </a:lnTo>
                <a:lnTo>
                  <a:pt x="7972425" y="1028700"/>
                </a:lnTo>
                <a:lnTo>
                  <a:pt x="7972425" y="1019175"/>
                </a:lnTo>
                <a:lnTo>
                  <a:pt x="7391400" y="1019175"/>
                </a:lnTo>
                <a:lnTo>
                  <a:pt x="7391400" y="923963"/>
                </a:lnTo>
                <a:lnTo>
                  <a:pt x="7381875" y="923963"/>
                </a:lnTo>
                <a:lnTo>
                  <a:pt x="7381875" y="7153275"/>
                </a:lnTo>
                <a:lnTo>
                  <a:pt x="6800850" y="7153275"/>
                </a:lnTo>
                <a:lnTo>
                  <a:pt x="6800850" y="6143625"/>
                </a:lnTo>
                <a:lnTo>
                  <a:pt x="7381875" y="6143625"/>
                </a:lnTo>
                <a:lnTo>
                  <a:pt x="7381875" y="6134100"/>
                </a:lnTo>
                <a:lnTo>
                  <a:pt x="6800850" y="6134100"/>
                </a:lnTo>
                <a:lnTo>
                  <a:pt x="6800850" y="5114925"/>
                </a:lnTo>
                <a:lnTo>
                  <a:pt x="7381875" y="5114925"/>
                </a:lnTo>
                <a:lnTo>
                  <a:pt x="7381875" y="5105400"/>
                </a:lnTo>
                <a:lnTo>
                  <a:pt x="6800850" y="5105400"/>
                </a:lnTo>
                <a:lnTo>
                  <a:pt x="6800850" y="4095750"/>
                </a:lnTo>
                <a:lnTo>
                  <a:pt x="7381875" y="4095750"/>
                </a:lnTo>
                <a:lnTo>
                  <a:pt x="7381875" y="4086225"/>
                </a:lnTo>
                <a:lnTo>
                  <a:pt x="6800850" y="4086225"/>
                </a:lnTo>
                <a:lnTo>
                  <a:pt x="6800850" y="3076575"/>
                </a:lnTo>
                <a:lnTo>
                  <a:pt x="7381875" y="3076575"/>
                </a:lnTo>
                <a:lnTo>
                  <a:pt x="7381875" y="3067050"/>
                </a:lnTo>
                <a:lnTo>
                  <a:pt x="6800850" y="3067050"/>
                </a:lnTo>
                <a:lnTo>
                  <a:pt x="6800850" y="2057400"/>
                </a:lnTo>
                <a:lnTo>
                  <a:pt x="7381875" y="2057400"/>
                </a:lnTo>
                <a:lnTo>
                  <a:pt x="7381875" y="2047875"/>
                </a:lnTo>
                <a:lnTo>
                  <a:pt x="6800850" y="2047875"/>
                </a:lnTo>
                <a:lnTo>
                  <a:pt x="6800850" y="1028700"/>
                </a:lnTo>
                <a:lnTo>
                  <a:pt x="7381875" y="1028700"/>
                </a:lnTo>
                <a:lnTo>
                  <a:pt x="7381875" y="1019175"/>
                </a:lnTo>
                <a:lnTo>
                  <a:pt x="6800850" y="1019175"/>
                </a:lnTo>
                <a:lnTo>
                  <a:pt x="6800850" y="923963"/>
                </a:lnTo>
                <a:lnTo>
                  <a:pt x="6791325" y="923963"/>
                </a:lnTo>
                <a:lnTo>
                  <a:pt x="6791325" y="7153275"/>
                </a:lnTo>
                <a:lnTo>
                  <a:pt x="6210300" y="7153275"/>
                </a:lnTo>
                <a:lnTo>
                  <a:pt x="6210300" y="6143625"/>
                </a:lnTo>
                <a:lnTo>
                  <a:pt x="6791325" y="6143625"/>
                </a:lnTo>
                <a:lnTo>
                  <a:pt x="6791325" y="6134100"/>
                </a:lnTo>
                <a:lnTo>
                  <a:pt x="6210300" y="6134100"/>
                </a:lnTo>
                <a:lnTo>
                  <a:pt x="6210300" y="5114925"/>
                </a:lnTo>
                <a:lnTo>
                  <a:pt x="6791325" y="5114925"/>
                </a:lnTo>
                <a:lnTo>
                  <a:pt x="6791325" y="5105400"/>
                </a:lnTo>
                <a:lnTo>
                  <a:pt x="6210300" y="5105400"/>
                </a:lnTo>
                <a:lnTo>
                  <a:pt x="6210300" y="4095750"/>
                </a:lnTo>
                <a:lnTo>
                  <a:pt x="6791325" y="4095750"/>
                </a:lnTo>
                <a:lnTo>
                  <a:pt x="6791325" y="4086225"/>
                </a:lnTo>
                <a:lnTo>
                  <a:pt x="6210300" y="4086225"/>
                </a:lnTo>
                <a:lnTo>
                  <a:pt x="6210300" y="3076575"/>
                </a:lnTo>
                <a:lnTo>
                  <a:pt x="6791325" y="3076575"/>
                </a:lnTo>
                <a:lnTo>
                  <a:pt x="6791325" y="3067050"/>
                </a:lnTo>
                <a:lnTo>
                  <a:pt x="6210300" y="3067050"/>
                </a:lnTo>
                <a:lnTo>
                  <a:pt x="6210300" y="2057400"/>
                </a:lnTo>
                <a:lnTo>
                  <a:pt x="6791325" y="2057400"/>
                </a:lnTo>
                <a:lnTo>
                  <a:pt x="6791325" y="2047875"/>
                </a:lnTo>
                <a:lnTo>
                  <a:pt x="6210300" y="2047875"/>
                </a:lnTo>
                <a:lnTo>
                  <a:pt x="6210300" y="1028700"/>
                </a:lnTo>
                <a:lnTo>
                  <a:pt x="6791325" y="1028700"/>
                </a:lnTo>
                <a:lnTo>
                  <a:pt x="6791325" y="1019175"/>
                </a:lnTo>
                <a:lnTo>
                  <a:pt x="6210300" y="1019175"/>
                </a:lnTo>
                <a:lnTo>
                  <a:pt x="6210300" y="923963"/>
                </a:lnTo>
                <a:lnTo>
                  <a:pt x="6200775" y="923963"/>
                </a:lnTo>
                <a:lnTo>
                  <a:pt x="6200775" y="7153275"/>
                </a:lnTo>
                <a:lnTo>
                  <a:pt x="5629275" y="7153275"/>
                </a:lnTo>
                <a:lnTo>
                  <a:pt x="5629275" y="6143625"/>
                </a:lnTo>
                <a:lnTo>
                  <a:pt x="6200775" y="6143625"/>
                </a:lnTo>
                <a:lnTo>
                  <a:pt x="6200775" y="6134100"/>
                </a:lnTo>
                <a:lnTo>
                  <a:pt x="5629275" y="6134100"/>
                </a:lnTo>
                <a:lnTo>
                  <a:pt x="5629275" y="5114925"/>
                </a:lnTo>
                <a:lnTo>
                  <a:pt x="6200775" y="5114925"/>
                </a:lnTo>
                <a:lnTo>
                  <a:pt x="6200775" y="5105400"/>
                </a:lnTo>
                <a:lnTo>
                  <a:pt x="5629275" y="5105400"/>
                </a:lnTo>
                <a:lnTo>
                  <a:pt x="5629275" y="4095750"/>
                </a:lnTo>
                <a:lnTo>
                  <a:pt x="6200775" y="4095750"/>
                </a:lnTo>
                <a:lnTo>
                  <a:pt x="6200775" y="4086225"/>
                </a:lnTo>
                <a:lnTo>
                  <a:pt x="5629275" y="4086225"/>
                </a:lnTo>
                <a:lnTo>
                  <a:pt x="5629275" y="3076575"/>
                </a:lnTo>
                <a:lnTo>
                  <a:pt x="6200775" y="3076575"/>
                </a:lnTo>
                <a:lnTo>
                  <a:pt x="6200775" y="3067050"/>
                </a:lnTo>
                <a:lnTo>
                  <a:pt x="5629275" y="3067050"/>
                </a:lnTo>
                <a:lnTo>
                  <a:pt x="5629275" y="2057400"/>
                </a:lnTo>
                <a:lnTo>
                  <a:pt x="6200775" y="2057400"/>
                </a:lnTo>
                <a:lnTo>
                  <a:pt x="6200775" y="2047875"/>
                </a:lnTo>
                <a:lnTo>
                  <a:pt x="5629275" y="2047875"/>
                </a:lnTo>
                <a:lnTo>
                  <a:pt x="5629275" y="1028700"/>
                </a:lnTo>
                <a:lnTo>
                  <a:pt x="6200775" y="1028700"/>
                </a:lnTo>
                <a:lnTo>
                  <a:pt x="6200775" y="1019175"/>
                </a:lnTo>
                <a:lnTo>
                  <a:pt x="5629275" y="1019175"/>
                </a:lnTo>
                <a:lnTo>
                  <a:pt x="5629275" y="923963"/>
                </a:lnTo>
                <a:lnTo>
                  <a:pt x="5619750" y="923963"/>
                </a:lnTo>
                <a:lnTo>
                  <a:pt x="5619750" y="7153275"/>
                </a:lnTo>
                <a:lnTo>
                  <a:pt x="5038725" y="7153275"/>
                </a:lnTo>
                <a:lnTo>
                  <a:pt x="5038725" y="6143625"/>
                </a:lnTo>
                <a:lnTo>
                  <a:pt x="5619750" y="6143625"/>
                </a:lnTo>
                <a:lnTo>
                  <a:pt x="5619750" y="6134100"/>
                </a:lnTo>
                <a:lnTo>
                  <a:pt x="5038725" y="6134100"/>
                </a:lnTo>
                <a:lnTo>
                  <a:pt x="5038725" y="5114925"/>
                </a:lnTo>
                <a:lnTo>
                  <a:pt x="5619750" y="5114925"/>
                </a:lnTo>
                <a:lnTo>
                  <a:pt x="5619750" y="5105400"/>
                </a:lnTo>
                <a:lnTo>
                  <a:pt x="5038725" y="5105400"/>
                </a:lnTo>
                <a:lnTo>
                  <a:pt x="5038725" y="4095750"/>
                </a:lnTo>
                <a:lnTo>
                  <a:pt x="5619750" y="4095750"/>
                </a:lnTo>
                <a:lnTo>
                  <a:pt x="5619750" y="4086225"/>
                </a:lnTo>
                <a:lnTo>
                  <a:pt x="5038725" y="4086225"/>
                </a:lnTo>
                <a:lnTo>
                  <a:pt x="5038725" y="3076575"/>
                </a:lnTo>
                <a:lnTo>
                  <a:pt x="5619750" y="3076575"/>
                </a:lnTo>
                <a:lnTo>
                  <a:pt x="5619750" y="3067050"/>
                </a:lnTo>
                <a:lnTo>
                  <a:pt x="5038725" y="3067050"/>
                </a:lnTo>
                <a:lnTo>
                  <a:pt x="5038725" y="2057400"/>
                </a:lnTo>
                <a:lnTo>
                  <a:pt x="5619750" y="2057400"/>
                </a:lnTo>
                <a:lnTo>
                  <a:pt x="5619750" y="2047875"/>
                </a:lnTo>
                <a:lnTo>
                  <a:pt x="5038725" y="2047875"/>
                </a:lnTo>
                <a:lnTo>
                  <a:pt x="5038725" y="1028700"/>
                </a:lnTo>
                <a:lnTo>
                  <a:pt x="5619750" y="1028700"/>
                </a:lnTo>
                <a:lnTo>
                  <a:pt x="5619750" y="1019175"/>
                </a:lnTo>
                <a:lnTo>
                  <a:pt x="5038725" y="1019175"/>
                </a:lnTo>
                <a:lnTo>
                  <a:pt x="5038725" y="9525"/>
                </a:lnTo>
                <a:lnTo>
                  <a:pt x="5591175" y="9525"/>
                </a:lnTo>
                <a:lnTo>
                  <a:pt x="5591175" y="0"/>
                </a:lnTo>
                <a:lnTo>
                  <a:pt x="5038725" y="0"/>
                </a:lnTo>
                <a:lnTo>
                  <a:pt x="5029200" y="0"/>
                </a:lnTo>
                <a:lnTo>
                  <a:pt x="5029200" y="9525"/>
                </a:lnTo>
                <a:lnTo>
                  <a:pt x="5029200" y="7153275"/>
                </a:lnTo>
                <a:lnTo>
                  <a:pt x="4448175" y="7153275"/>
                </a:lnTo>
                <a:lnTo>
                  <a:pt x="4448175" y="6143625"/>
                </a:lnTo>
                <a:lnTo>
                  <a:pt x="5029200" y="6143625"/>
                </a:lnTo>
                <a:lnTo>
                  <a:pt x="5029200" y="6134100"/>
                </a:lnTo>
                <a:lnTo>
                  <a:pt x="4448175" y="6134100"/>
                </a:lnTo>
                <a:lnTo>
                  <a:pt x="4448175" y="5114925"/>
                </a:lnTo>
                <a:lnTo>
                  <a:pt x="5029200" y="5114925"/>
                </a:lnTo>
                <a:lnTo>
                  <a:pt x="5029200" y="5105400"/>
                </a:lnTo>
                <a:lnTo>
                  <a:pt x="4448175" y="5105400"/>
                </a:lnTo>
                <a:lnTo>
                  <a:pt x="4448175" y="4095750"/>
                </a:lnTo>
                <a:lnTo>
                  <a:pt x="5029200" y="4095750"/>
                </a:lnTo>
                <a:lnTo>
                  <a:pt x="5029200" y="4086225"/>
                </a:lnTo>
                <a:lnTo>
                  <a:pt x="4448175" y="4086225"/>
                </a:lnTo>
                <a:lnTo>
                  <a:pt x="4448175" y="3076575"/>
                </a:lnTo>
                <a:lnTo>
                  <a:pt x="5029200" y="3076575"/>
                </a:lnTo>
                <a:lnTo>
                  <a:pt x="5029200" y="3067050"/>
                </a:lnTo>
                <a:lnTo>
                  <a:pt x="4448175" y="3067050"/>
                </a:lnTo>
                <a:lnTo>
                  <a:pt x="4448175" y="2057400"/>
                </a:lnTo>
                <a:lnTo>
                  <a:pt x="5029200" y="2057400"/>
                </a:lnTo>
                <a:lnTo>
                  <a:pt x="5029200" y="2047875"/>
                </a:lnTo>
                <a:lnTo>
                  <a:pt x="4448175" y="2047875"/>
                </a:lnTo>
                <a:lnTo>
                  <a:pt x="4448175" y="1028700"/>
                </a:lnTo>
                <a:lnTo>
                  <a:pt x="5029200" y="1028700"/>
                </a:lnTo>
                <a:lnTo>
                  <a:pt x="5029200" y="1019175"/>
                </a:lnTo>
                <a:lnTo>
                  <a:pt x="4448175" y="1019175"/>
                </a:lnTo>
                <a:lnTo>
                  <a:pt x="4448175" y="9525"/>
                </a:lnTo>
                <a:lnTo>
                  <a:pt x="5029200" y="9525"/>
                </a:lnTo>
                <a:lnTo>
                  <a:pt x="5029200" y="0"/>
                </a:lnTo>
                <a:lnTo>
                  <a:pt x="4448175" y="0"/>
                </a:lnTo>
                <a:lnTo>
                  <a:pt x="4438650" y="0"/>
                </a:lnTo>
                <a:lnTo>
                  <a:pt x="4438650" y="9525"/>
                </a:lnTo>
                <a:lnTo>
                  <a:pt x="4438650" y="7153275"/>
                </a:lnTo>
                <a:lnTo>
                  <a:pt x="3857625" y="7153275"/>
                </a:lnTo>
                <a:lnTo>
                  <a:pt x="3857625" y="6143625"/>
                </a:lnTo>
                <a:lnTo>
                  <a:pt x="4438650" y="6143625"/>
                </a:lnTo>
                <a:lnTo>
                  <a:pt x="4438650" y="6134100"/>
                </a:lnTo>
                <a:lnTo>
                  <a:pt x="3857625" y="6134100"/>
                </a:lnTo>
                <a:lnTo>
                  <a:pt x="3857625" y="5114925"/>
                </a:lnTo>
                <a:lnTo>
                  <a:pt x="4438650" y="5114925"/>
                </a:lnTo>
                <a:lnTo>
                  <a:pt x="4438650" y="5105400"/>
                </a:lnTo>
                <a:lnTo>
                  <a:pt x="3857625" y="5105400"/>
                </a:lnTo>
                <a:lnTo>
                  <a:pt x="3857625" y="4095750"/>
                </a:lnTo>
                <a:lnTo>
                  <a:pt x="4438650" y="4095750"/>
                </a:lnTo>
                <a:lnTo>
                  <a:pt x="4438650" y="4086225"/>
                </a:lnTo>
                <a:lnTo>
                  <a:pt x="3857625" y="4086225"/>
                </a:lnTo>
                <a:lnTo>
                  <a:pt x="3857625" y="3076575"/>
                </a:lnTo>
                <a:lnTo>
                  <a:pt x="4438650" y="3076575"/>
                </a:lnTo>
                <a:lnTo>
                  <a:pt x="4438650" y="3067050"/>
                </a:lnTo>
                <a:lnTo>
                  <a:pt x="3857625" y="3067050"/>
                </a:lnTo>
                <a:lnTo>
                  <a:pt x="3857625" y="2057400"/>
                </a:lnTo>
                <a:lnTo>
                  <a:pt x="4438650" y="2057400"/>
                </a:lnTo>
                <a:lnTo>
                  <a:pt x="4438650" y="2047875"/>
                </a:lnTo>
                <a:lnTo>
                  <a:pt x="3857625" y="2047875"/>
                </a:lnTo>
                <a:lnTo>
                  <a:pt x="3857625" y="1028700"/>
                </a:lnTo>
                <a:lnTo>
                  <a:pt x="4438650" y="1028700"/>
                </a:lnTo>
                <a:lnTo>
                  <a:pt x="4438650" y="1019175"/>
                </a:lnTo>
                <a:lnTo>
                  <a:pt x="3857625" y="1019175"/>
                </a:lnTo>
                <a:lnTo>
                  <a:pt x="3857625" y="9525"/>
                </a:lnTo>
                <a:lnTo>
                  <a:pt x="4438650" y="9525"/>
                </a:lnTo>
                <a:lnTo>
                  <a:pt x="4438650" y="0"/>
                </a:lnTo>
                <a:lnTo>
                  <a:pt x="3857625" y="0"/>
                </a:lnTo>
                <a:lnTo>
                  <a:pt x="3848100" y="0"/>
                </a:lnTo>
                <a:lnTo>
                  <a:pt x="3848100" y="9525"/>
                </a:lnTo>
                <a:lnTo>
                  <a:pt x="3848100" y="7153275"/>
                </a:lnTo>
                <a:lnTo>
                  <a:pt x="3267075" y="7153275"/>
                </a:lnTo>
                <a:lnTo>
                  <a:pt x="3267075" y="6143625"/>
                </a:lnTo>
                <a:lnTo>
                  <a:pt x="3848100" y="6143625"/>
                </a:lnTo>
                <a:lnTo>
                  <a:pt x="3848100" y="6134100"/>
                </a:lnTo>
                <a:lnTo>
                  <a:pt x="3267075" y="6134100"/>
                </a:lnTo>
                <a:lnTo>
                  <a:pt x="3267075" y="5114925"/>
                </a:lnTo>
                <a:lnTo>
                  <a:pt x="3848100" y="5114925"/>
                </a:lnTo>
                <a:lnTo>
                  <a:pt x="3848100" y="5105400"/>
                </a:lnTo>
                <a:lnTo>
                  <a:pt x="3267075" y="5105400"/>
                </a:lnTo>
                <a:lnTo>
                  <a:pt x="3267075" y="4095750"/>
                </a:lnTo>
                <a:lnTo>
                  <a:pt x="3848100" y="4095750"/>
                </a:lnTo>
                <a:lnTo>
                  <a:pt x="3848100" y="4086225"/>
                </a:lnTo>
                <a:lnTo>
                  <a:pt x="3267075" y="4086225"/>
                </a:lnTo>
                <a:lnTo>
                  <a:pt x="3267075" y="3076575"/>
                </a:lnTo>
                <a:lnTo>
                  <a:pt x="3848100" y="3076575"/>
                </a:lnTo>
                <a:lnTo>
                  <a:pt x="3848100" y="3067050"/>
                </a:lnTo>
                <a:lnTo>
                  <a:pt x="3267075" y="3067050"/>
                </a:lnTo>
                <a:lnTo>
                  <a:pt x="3267075" y="2057400"/>
                </a:lnTo>
                <a:lnTo>
                  <a:pt x="3848100" y="2057400"/>
                </a:lnTo>
                <a:lnTo>
                  <a:pt x="3848100" y="2047875"/>
                </a:lnTo>
                <a:lnTo>
                  <a:pt x="3267075" y="2047875"/>
                </a:lnTo>
                <a:lnTo>
                  <a:pt x="3267075" y="1028700"/>
                </a:lnTo>
                <a:lnTo>
                  <a:pt x="3848100" y="1028700"/>
                </a:lnTo>
                <a:lnTo>
                  <a:pt x="3848100" y="1019175"/>
                </a:lnTo>
                <a:lnTo>
                  <a:pt x="3267075" y="1019175"/>
                </a:lnTo>
                <a:lnTo>
                  <a:pt x="3267075" y="9525"/>
                </a:lnTo>
                <a:lnTo>
                  <a:pt x="3848100" y="9525"/>
                </a:lnTo>
                <a:lnTo>
                  <a:pt x="3848100" y="0"/>
                </a:lnTo>
                <a:lnTo>
                  <a:pt x="3267075" y="0"/>
                </a:lnTo>
                <a:lnTo>
                  <a:pt x="3257550" y="0"/>
                </a:lnTo>
                <a:lnTo>
                  <a:pt x="3257550" y="9525"/>
                </a:lnTo>
                <a:lnTo>
                  <a:pt x="3257550" y="7153275"/>
                </a:lnTo>
                <a:lnTo>
                  <a:pt x="2676525" y="7153275"/>
                </a:lnTo>
                <a:lnTo>
                  <a:pt x="2676525" y="6143625"/>
                </a:lnTo>
                <a:lnTo>
                  <a:pt x="3257550" y="6143625"/>
                </a:lnTo>
                <a:lnTo>
                  <a:pt x="3257550" y="6134100"/>
                </a:lnTo>
                <a:lnTo>
                  <a:pt x="2676525" y="6134100"/>
                </a:lnTo>
                <a:lnTo>
                  <a:pt x="2676525" y="5114925"/>
                </a:lnTo>
                <a:lnTo>
                  <a:pt x="3257550" y="5114925"/>
                </a:lnTo>
                <a:lnTo>
                  <a:pt x="3257550" y="5105400"/>
                </a:lnTo>
                <a:lnTo>
                  <a:pt x="2676525" y="5105400"/>
                </a:lnTo>
                <a:lnTo>
                  <a:pt x="2676525" y="4095750"/>
                </a:lnTo>
                <a:lnTo>
                  <a:pt x="3257550" y="4095750"/>
                </a:lnTo>
                <a:lnTo>
                  <a:pt x="3257550" y="4086225"/>
                </a:lnTo>
                <a:lnTo>
                  <a:pt x="2676525" y="4086225"/>
                </a:lnTo>
                <a:lnTo>
                  <a:pt x="2676525" y="3076575"/>
                </a:lnTo>
                <a:lnTo>
                  <a:pt x="3257550" y="3076575"/>
                </a:lnTo>
                <a:lnTo>
                  <a:pt x="3257550" y="3067050"/>
                </a:lnTo>
                <a:lnTo>
                  <a:pt x="2676525" y="3067050"/>
                </a:lnTo>
                <a:lnTo>
                  <a:pt x="2676525" y="2057400"/>
                </a:lnTo>
                <a:lnTo>
                  <a:pt x="3257550" y="2057400"/>
                </a:lnTo>
                <a:lnTo>
                  <a:pt x="3257550" y="2047875"/>
                </a:lnTo>
                <a:lnTo>
                  <a:pt x="2676525" y="2047875"/>
                </a:lnTo>
                <a:lnTo>
                  <a:pt x="2676525" y="1028700"/>
                </a:lnTo>
                <a:lnTo>
                  <a:pt x="3257550" y="1028700"/>
                </a:lnTo>
                <a:lnTo>
                  <a:pt x="3257550" y="1019175"/>
                </a:lnTo>
                <a:lnTo>
                  <a:pt x="2676525" y="1019175"/>
                </a:lnTo>
                <a:lnTo>
                  <a:pt x="2676525" y="9525"/>
                </a:lnTo>
                <a:lnTo>
                  <a:pt x="3257550" y="9525"/>
                </a:lnTo>
                <a:lnTo>
                  <a:pt x="3257550" y="0"/>
                </a:lnTo>
                <a:lnTo>
                  <a:pt x="2676525" y="0"/>
                </a:lnTo>
                <a:lnTo>
                  <a:pt x="2667000" y="0"/>
                </a:lnTo>
                <a:lnTo>
                  <a:pt x="2667000" y="9525"/>
                </a:lnTo>
                <a:lnTo>
                  <a:pt x="2667000" y="7153275"/>
                </a:lnTo>
                <a:lnTo>
                  <a:pt x="2095500" y="7153275"/>
                </a:lnTo>
                <a:lnTo>
                  <a:pt x="2095500" y="6143625"/>
                </a:lnTo>
                <a:lnTo>
                  <a:pt x="2667000" y="6143625"/>
                </a:lnTo>
                <a:lnTo>
                  <a:pt x="2667000" y="6134100"/>
                </a:lnTo>
                <a:lnTo>
                  <a:pt x="2095500" y="6134100"/>
                </a:lnTo>
                <a:lnTo>
                  <a:pt x="2095500" y="5114925"/>
                </a:lnTo>
                <a:lnTo>
                  <a:pt x="2667000" y="5114925"/>
                </a:lnTo>
                <a:lnTo>
                  <a:pt x="2667000" y="5105400"/>
                </a:lnTo>
                <a:lnTo>
                  <a:pt x="2095500" y="5105400"/>
                </a:lnTo>
                <a:lnTo>
                  <a:pt x="2095500" y="4095750"/>
                </a:lnTo>
                <a:lnTo>
                  <a:pt x="2667000" y="4095750"/>
                </a:lnTo>
                <a:lnTo>
                  <a:pt x="2667000" y="4086225"/>
                </a:lnTo>
                <a:lnTo>
                  <a:pt x="2095500" y="4086225"/>
                </a:lnTo>
                <a:lnTo>
                  <a:pt x="2095500" y="3076575"/>
                </a:lnTo>
                <a:lnTo>
                  <a:pt x="2667000" y="3076575"/>
                </a:lnTo>
                <a:lnTo>
                  <a:pt x="2667000" y="3067050"/>
                </a:lnTo>
                <a:lnTo>
                  <a:pt x="2095500" y="3067050"/>
                </a:lnTo>
                <a:lnTo>
                  <a:pt x="2095500" y="2057400"/>
                </a:lnTo>
                <a:lnTo>
                  <a:pt x="2667000" y="2057400"/>
                </a:lnTo>
                <a:lnTo>
                  <a:pt x="2667000" y="2047875"/>
                </a:lnTo>
                <a:lnTo>
                  <a:pt x="2095500" y="2047875"/>
                </a:lnTo>
                <a:lnTo>
                  <a:pt x="2095500" y="1028700"/>
                </a:lnTo>
                <a:lnTo>
                  <a:pt x="2667000" y="1028700"/>
                </a:lnTo>
                <a:lnTo>
                  <a:pt x="2667000" y="1019175"/>
                </a:lnTo>
                <a:lnTo>
                  <a:pt x="2095500" y="1019175"/>
                </a:lnTo>
                <a:lnTo>
                  <a:pt x="2095500" y="9525"/>
                </a:lnTo>
                <a:lnTo>
                  <a:pt x="2667000" y="9525"/>
                </a:lnTo>
                <a:lnTo>
                  <a:pt x="2667000" y="0"/>
                </a:lnTo>
                <a:lnTo>
                  <a:pt x="2095500" y="0"/>
                </a:lnTo>
                <a:lnTo>
                  <a:pt x="2085975" y="0"/>
                </a:lnTo>
                <a:lnTo>
                  <a:pt x="2085975" y="9525"/>
                </a:lnTo>
                <a:lnTo>
                  <a:pt x="2085975" y="7153275"/>
                </a:lnTo>
                <a:lnTo>
                  <a:pt x="1504950" y="7153275"/>
                </a:lnTo>
                <a:lnTo>
                  <a:pt x="1504950" y="6143625"/>
                </a:lnTo>
                <a:lnTo>
                  <a:pt x="2085975" y="6143625"/>
                </a:lnTo>
                <a:lnTo>
                  <a:pt x="2085975" y="6134100"/>
                </a:lnTo>
                <a:lnTo>
                  <a:pt x="1504950" y="6134100"/>
                </a:lnTo>
                <a:lnTo>
                  <a:pt x="1504950" y="5114925"/>
                </a:lnTo>
                <a:lnTo>
                  <a:pt x="2085975" y="5114925"/>
                </a:lnTo>
                <a:lnTo>
                  <a:pt x="2085975" y="5105400"/>
                </a:lnTo>
                <a:lnTo>
                  <a:pt x="1504950" y="5105400"/>
                </a:lnTo>
                <a:lnTo>
                  <a:pt x="1504950" y="4095750"/>
                </a:lnTo>
                <a:lnTo>
                  <a:pt x="2085975" y="4095750"/>
                </a:lnTo>
                <a:lnTo>
                  <a:pt x="2085975" y="4086225"/>
                </a:lnTo>
                <a:lnTo>
                  <a:pt x="1504950" y="4086225"/>
                </a:lnTo>
                <a:lnTo>
                  <a:pt x="1504950" y="3076575"/>
                </a:lnTo>
                <a:lnTo>
                  <a:pt x="2085975" y="3076575"/>
                </a:lnTo>
                <a:lnTo>
                  <a:pt x="2085975" y="3067050"/>
                </a:lnTo>
                <a:lnTo>
                  <a:pt x="1504950" y="3067050"/>
                </a:lnTo>
                <a:lnTo>
                  <a:pt x="1504950" y="2057400"/>
                </a:lnTo>
                <a:lnTo>
                  <a:pt x="2085975" y="2057400"/>
                </a:lnTo>
                <a:lnTo>
                  <a:pt x="2085975" y="2047875"/>
                </a:lnTo>
                <a:lnTo>
                  <a:pt x="1504950" y="2047875"/>
                </a:lnTo>
                <a:lnTo>
                  <a:pt x="1504950" y="1028700"/>
                </a:lnTo>
                <a:lnTo>
                  <a:pt x="2085975" y="1028700"/>
                </a:lnTo>
                <a:lnTo>
                  <a:pt x="2085975" y="1019175"/>
                </a:lnTo>
                <a:lnTo>
                  <a:pt x="1504950" y="1019175"/>
                </a:lnTo>
                <a:lnTo>
                  <a:pt x="1504950" y="9525"/>
                </a:lnTo>
                <a:lnTo>
                  <a:pt x="2085975" y="9525"/>
                </a:lnTo>
                <a:lnTo>
                  <a:pt x="2085975" y="0"/>
                </a:lnTo>
                <a:lnTo>
                  <a:pt x="1504950" y="0"/>
                </a:lnTo>
                <a:lnTo>
                  <a:pt x="1495425" y="0"/>
                </a:lnTo>
                <a:lnTo>
                  <a:pt x="1495425" y="9525"/>
                </a:lnTo>
                <a:lnTo>
                  <a:pt x="1495425" y="7153275"/>
                </a:lnTo>
                <a:lnTo>
                  <a:pt x="914400" y="7153275"/>
                </a:lnTo>
                <a:lnTo>
                  <a:pt x="914400" y="6143625"/>
                </a:lnTo>
                <a:lnTo>
                  <a:pt x="1495425" y="6143625"/>
                </a:lnTo>
                <a:lnTo>
                  <a:pt x="1495425" y="6134100"/>
                </a:lnTo>
                <a:lnTo>
                  <a:pt x="914400" y="6134100"/>
                </a:lnTo>
                <a:lnTo>
                  <a:pt x="914400" y="5114925"/>
                </a:lnTo>
                <a:lnTo>
                  <a:pt x="1495425" y="5114925"/>
                </a:lnTo>
                <a:lnTo>
                  <a:pt x="1495425" y="5105400"/>
                </a:lnTo>
                <a:lnTo>
                  <a:pt x="914400" y="5105400"/>
                </a:lnTo>
                <a:lnTo>
                  <a:pt x="914400" y="4095750"/>
                </a:lnTo>
                <a:lnTo>
                  <a:pt x="1495425" y="4095750"/>
                </a:lnTo>
                <a:lnTo>
                  <a:pt x="1495425" y="4086225"/>
                </a:lnTo>
                <a:lnTo>
                  <a:pt x="914400" y="4086225"/>
                </a:lnTo>
                <a:lnTo>
                  <a:pt x="914400" y="3076575"/>
                </a:lnTo>
                <a:lnTo>
                  <a:pt x="1495425" y="3076575"/>
                </a:lnTo>
                <a:lnTo>
                  <a:pt x="1495425" y="3067050"/>
                </a:lnTo>
                <a:lnTo>
                  <a:pt x="914400" y="3067050"/>
                </a:lnTo>
                <a:lnTo>
                  <a:pt x="914400" y="2057400"/>
                </a:lnTo>
                <a:lnTo>
                  <a:pt x="1495425" y="2057400"/>
                </a:lnTo>
                <a:lnTo>
                  <a:pt x="1495425" y="2047875"/>
                </a:lnTo>
                <a:lnTo>
                  <a:pt x="914400" y="2047875"/>
                </a:lnTo>
                <a:lnTo>
                  <a:pt x="914400" y="1028700"/>
                </a:lnTo>
                <a:lnTo>
                  <a:pt x="1495425" y="1028700"/>
                </a:lnTo>
                <a:lnTo>
                  <a:pt x="1495425" y="1019175"/>
                </a:lnTo>
                <a:lnTo>
                  <a:pt x="914400" y="1019175"/>
                </a:lnTo>
                <a:lnTo>
                  <a:pt x="914400" y="9525"/>
                </a:lnTo>
                <a:lnTo>
                  <a:pt x="1495425" y="9525"/>
                </a:lnTo>
                <a:lnTo>
                  <a:pt x="1495425" y="0"/>
                </a:lnTo>
                <a:lnTo>
                  <a:pt x="914400" y="0"/>
                </a:lnTo>
                <a:lnTo>
                  <a:pt x="904875" y="0"/>
                </a:lnTo>
                <a:lnTo>
                  <a:pt x="0" y="0"/>
                </a:lnTo>
                <a:lnTo>
                  <a:pt x="0" y="9525"/>
                </a:lnTo>
                <a:lnTo>
                  <a:pt x="904875" y="9525"/>
                </a:lnTo>
                <a:lnTo>
                  <a:pt x="904875" y="1019175"/>
                </a:lnTo>
                <a:lnTo>
                  <a:pt x="0" y="1019175"/>
                </a:lnTo>
                <a:lnTo>
                  <a:pt x="0" y="1028700"/>
                </a:lnTo>
                <a:lnTo>
                  <a:pt x="904875" y="1028700"/>
                </a:lnTo>
                <a:lnTo>
                  <a:pt x="904875" y="2047875"/>
                </a:lnTo>
                <a:lnTo>
                  <a:pt x="0" y="2047875"/>
                </a:lnTo>
                <a:lnTo>
                  <a:pt x="0" y="2057400"/>
                </a:lnTo>
                <a:lnTo>
                  <a:pt x="904875" y="2057400"/>
                </a:lnTo>
                <a:lnTo>
                  <a:pt x="904875" y="3067050"/>
                </a:lnTo>
                <a:lnTo>
                  <a:pt x="0" y="3067050"/>
                </a:lnTo>
                <a:lnTo>
                  <a:pt x="0" y="3076575"/>
                </a:lnTo>
                <a:lnTo>
                  <a:pt x="904875" y="3076575"/>
                </a:lnTo>
                <a:lnTo>
                  <a:pt x="904875" y="4086225"/>
                </a:lnTo>
                <a:lnTo>
                  <a:pt x="0" y="4086225"/>
                </a:lnTo>
                <a:lnTo>
                  <a:pt x="0" y="4095750"/>
                </a:lnTo>
                <a:lnTo>
                  <a:pt x="904875" y="4095750"/>
                </a:lnTo>
                <a:lnTo>
                  <a:pt x="904875" y="5105400"/>
                </a:lnTo>
                <a:lnTo>
                  <a:pt x="0" y="5105400"/>
                </a:lnTo>
                <a:lnTo>
                  <a:pt x="0" y="5114925"/>
                </a:lnTo>
                <a:lnTo>
                  <a:pt x="904875" y="5114925"/>
                </a:lnTo>
                <a:lnTo>
                  <a:pt x="904875" y="6134100"/>
                </a:lnTo>
                <a:lnTo>
                  <a:pt x="0" y="6134100"/>
                </a:lnTo>
                <a:lnTo>
                  <a:pt x="0" y="6143625"/>
                </a:lnTo>
                <a:lnTo>
                  <a:pt x="904875" y="6143625"/>
                </a:lnTo>
                <a:lnTo>
                  <a:pt x="904875" y="7153275"/>
                </a:lnTo>
                <a:lnTo>
                  <a:pt x="0" y="7153275"/>
                </a:lnTo>
                <a:lnTo>
                  <a:pt x="0" y="7162800"/>
                </a:lnTo>
                <a:lnTo>
                  <a:pt x="10629900" y="7162800"/>
                </a:lnTo>
                <a:lnTo>
                  <a:pt x="10629900" y="7153275"/>
                </a:lnTo>
                <a:lnTo>
                  <a:pt x="10334625" y="7153275"/>
                </a:lnTo>
                <a:lnTo>
                  <a:pt x="10334625" y="6143625"/>
                </a:lnTo>
                <a:lnTo>
                  <a:pt x="10629900" y="6143625"/>
                </a:lnTo>
                <a:lnTo>
                  <a:pt x="10629900" y="6134100"/>
                </a:lnTo>
                <a:lnTo>
                  <a:pt x="10334625" y="6134100"/>
                </a:lnTo>
                <a:lnTo>
                  <a:pt x="10334625" y="5114925"/>
                </a:lnTo>
                <a:lnTo>
                  <a:pt x="10629900" y="5114925"/>
                </a:lnTo>
                <a:lnTo>
                  <a:pt x="10629900" y="5105400"/>
                </a:lnTo>
                <a:lnTo>
                  <a:pt x="10334625" y="5105400"/>
                </a:lnTo>
                <a:lnTo>
                  <a:pt x="10334625" y="4095750"/>
                </a:lnTo>
                <a:lnTo>
                  <a:pt x="10629900" y="4095750"/>
                </a:lnTo>
                <a:lnTo>
                  <a:pt x="10629900" y="4086225"/>
                </a:lnTo>
                <a:lnTo>
                  <a:pt x="10334625" y="4086225"/>
                </a:lnTo>
                <a:lnTo>
                  <a:pt x="10334625" y="3076575"/>
                </a:lnTo>
                <a:lnTo>
                  <a:pt x="10629900" y="3076575"/>
                </a:lnTo>
                <a:lnTo>
                  <a:pt x="10629900" y="3067050"/>
                </a:lnTo>
                <a:lnTo>
                  <a:pt x="10334625" y="3067050"/>
                </a:lnTo>
                <a:lnTo>
                  <a:pt x="10334625" y="2057400"/>
                </a:lnTo>
                <a:lnTo>
                  <a:pt x="10629900" y="2057400"/>
                </a:lnTo>
                <a:lnTo>
                  <a:pt x="10629900" y="2047875"/>
                </a:lnTo>
                <a:lnTo>
                  <a:pt x="10334625" y="2047875"/>
                </a:lnTo>
                <a:lnTo>
                  <a:pt x="10334625" y="1028700"/>
                </a:lnTo>
                <a:lnTo>
                  <a:pt x="10629900" y="1028700"/>
                </a:lnTo>
                <a:lnTo>
                  <a:pt x="10629900" y="1019175"/>
                </a:lnTo>
                <a:close/>
              </a:path>
              <a:path w="10629900" h="7162800">
                <a:moveTo>
                  <a:pt x="10629900" y="0"/>
                </a:moveTo>
                <a:lnTo>
                  <a:pt x="10572852" y="0"/>
                </a:lnTo>
                <a:lnTo>
                  <a:pt x="10572852" y="9525"/>
                </a:lnTo>
                <a:lnTo>
                  <a:pt x="10629900" y="9525"/>
                </a:lnTo>
                <a:lnTo>
                  <a:pt x="10629900" y="0"/>
                </a:lnTo>
                <a:close/>
              </a:path>
            </a:pathLst>
          </a:custGeom>
          <a:solidFill>
            <a:srgbClr val="1B6962">
              <a:alpha val="388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1700" y="8474075"/>
            <a:ext cx="59436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70" dirty="0">
                <a:solidFill>
                  <a:srgbClr val="1B6962"/>
                </a:solidFill>
                <a:latin typeface="Trebuchet MS"/>
                <a:cs typeface="Trebuchet MS"/>
              </a:rPr>
              <a:t>35000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7445375"/>
            <a:ext cx="59436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70" dirty="0">
                <a:solidFill>
                  <a:srgbClr val="1B6962"/>
                </a:solidFill>
                <a:latin typeface="Trebuchet MS"/>
                <a:cs typeface="Trebuchet MS"/>
              </a:rPr>
              <a:t>40000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6426199"/>
            <a:ext cx="59436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70" dirty="0">
                <a:solidFill>
                  <a:srgbClr val="1B6962"/>
                </a:solidFill>
                <a:latin typeface="Trebuchet MS"/>
                <a:cs typeface="Trebuchet MS"/>
              </a:rPr>
              <a:t>45000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700" y="5407025"/>
            <a:ext cx="59436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70" dirty="0">
                <a:solidFill>
                  <a:srgbClr val="1B6962"/>
                </a:solidFill>
                <a:latin typeface="Trebuchet MS"/>
                <a:cs typeface="Trebuchet MS"/>
              </a:rPr>
              <a:t>50000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00" y="4387850"/>
            <a:ext cx="59436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70" dirty="0">
                <a:solidFill>
                  <a:srgbClr val="1B6962"/>
                </a:solidFill>
                <a:latin typeface="Trebuchet MS"/>
                <a:cs typeface="Trebuchet MS"/>
              </a:rPr>
              <a:t>55000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700" y="3359150"/>
            <a:ext cx="59436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70" dirty="0">
                <a:solidFill>
                  <a:srgbClr val="1B6962"/>
                </a:solidFill>
                <a:latin typeface="Trebuchet MS"/>
                <a:cs typeface="Trebuchet MS"/>
              </a:rPr>
              <a:t>60000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00" y="2339975"/>
            <a:ext cx="59436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70" dirty="0">
                <a:solidFill>
                  <a:srgbClr val="1B6962"/>
                </a:solidFill>
                <a:latin typeface="Trebuchet MS"/>
                <a:cs typeface="Trebuchet MS"/>
              </a:rPr>
              <a:t>65000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1700" y="9457054"/>
            <a:ext cx="10588625" cy="57785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550" spc="70" dirty="0">
                <a:solidFill>
                  <a:srgbClr val="1B6962"/>
                </a:solidFill>
                <a:latin typeface="Trebuchet MS"/>
                <a:cs typeface="Trebuchet MS"/>
              </a:rPr>
              <a:t>30000</a:t>
            </a:r>
            <a:endParaRPr sz="1550">
              <a:latin typeface="Trebuchet MS"/>
              <a:cs typeface="Trebuchet MS"/>
            </a:endParaRPr>
          </a:p>
          <a:p>
            <a:pPr marL="698500">
              <a:lnSpc>
                <a:spcPct val="100000"/>
              </a:lnSpc>
              <a:spcBef>
                <a:spcPts val="315"/>
              </a:spcBef>
              <a:tabLst>
                <a:tab pos="1287145" algn="l"/>
                <a:tab pos="1875789" algn="l"/>
                <a:tab pos="2465070" algn="l"/>
                <a:tab pos="3053715" algn="l"/>
                <a:tab pos="3642995" algn="l"/>
                <a:tab pos="4231640" algn="l"/>
                <a:tab pos="4820285" algn="l"/>
                <a:tab pos="5409565" algn="l"/>
                <a:tab pos="5998210" algn="l"/>
                <a:tab pos="6586855" algn="l"/>
                <a:tab pos="7176134" algn="l"/>
                <a:tab pos="7764780" algn="l"/>
                <a:tab pos="8353425" algn="l"/>
                <a:tab pos="8942705" algn="l"/>
                <a:tab pos="9531350" algn="l"/>
                <a:tab pos="10119995" algn="l"/>
              </a:tabLst>
            </a:pPr>
            <a:r>
              <a:rPr sz="1550" spc="60" dirty="0">
                <a:solidFill>
                  <a:srgbClr val="1B6962"/>
                </a:solidFill>
                <a:latin typeface="Trebuchet MS"/>
                <a:cs typeface="Trebuchet MS"/>
              </a:rPr>
              <a:t>2006</a:t>
            </a:r>
            <a:r>
              <a:rPr sz="155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550" spc="60" dirty="0">
                <a:solidFill>
                  <a:srgbClr val="1B6962"/>
                </a:solidFill>
                <a:latin typeface="Trebuchet MS"/>
                <a:cs typeface="Trebuchet MS"/>
              </a:rPr>
              <a:t>2007</a:t>
            </a:r>
            <a:r>
              <a:rPr sz="155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550" spc="60" dirty="0">
                <a:solidFill>
                  <a:srgbClr val="1B6962"/>
                </a:solidFill>
                <a:latin typeface="Trebuchet MS"/>
                <a:cs typeface="Trebuchet MS"/>
              </a:rPr>
              <a:t>2008</a:t>
            </a:r>
            <a:r>
              <a:rPr sz="155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550" spc="60" dirty="0">
                <a:solidFill>
                  <a:srgbClr val="1B6962"/>
                </a:solidFill>
                <a:latin typeface="Trebuchet MS"/>
                <a:cs typeface="Trebuchet MS"/>
              </a:rPr>
              <a:t>2009</a:t>
            </a:r>
            <a:r>
              <a:rPr sz="155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550" spc="60" dirty="0">
                <a:solidFill>
                  <a:srgbClr val="1B6962"/>
                </a:solidFill>
                <a:latin typeface="Trebuchet MS"/>
                <a:cs typeface="Trebuchet MS"/>
              </a:rPr>
              <a:t>2010</a:t>
            </a:r>
            <a:r>
              <a:rPr sz="155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550" spc="60" dirty="0">
                <a:solidFill>
                  <a:srgbClr val="1B6962"/>
                </a:solidFill>
                <a:latin typeface="Trebuchet MS"/>
                <a:cs typeface="Trebuchet MS"/>
              </a:rPr>
              <a:t>2011</a:t>
            </a:r>
            <a:r>
              <a:rPr sz="155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550" spc="60" dirty="0">
                <a:solidFill>
                  <a:srgbClr val="1B6962"/>
                </a:solidFill>
                <a:latin typeface="Trebuchet MS"/>
                <a:cs typeface="Trebuchet MS"/>
              </a:rPr>
              <a:t>2012</a:t>
            </a:r>
            <a:r>
              <a:rPr sz="155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550" spc="60" dirty="0">
                <a:solidFill>
                  <a:srgbClr val="1B6962"/>
                </a:solidFill>
                <a:latin typeface="Trebuchet MS"/>
                <a:cs typeface="Trebuchet MS"/>
              </a:rPr>
              <a:t>2013</a:t>
            </a:r>
            <a:r>
              <a:rPr sz="155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550" spc="60" dirty="0">
                <a:solidFill>
                  <a:srgbClr val="1B6962"/>
                </a:solidFill>
                <a:latin typeface="Trebuchet MS"/>
                <a:cs typeface="Trebuchet MS"/>
              </a:rPr>
              <a:t>2014</a:t>
            </a:r>
            <a:r>
              <a:rPr sz="155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550" spc="60" dirty="0">
                <a:solidFill>
                  <a:srgbClr val="1B6962"/>
                </a:solidFill>
                <a:latin typeface="Trebuchet MS"/>
                <a:cs typeface="Trebuchet MS"/>
              </a:rPr>
              <a:t>2015</a:t>
            </a:r>
            <a:r>
              <a:rPr sz="155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550" spc="60" dirty="0">
                <a:solidFill>
                  <a:srgbClr val="1B6962"/>
                </a:solidFill>
                <a:latin typeface="Trebuchet MS"/>
                <a:cs typeface="Trebuchet MS"/>
              </a:rPr>
              <a:t>2016</a:t>
            </a:r>
            <a:r>
              <a:rPr sz="155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550" spc="60" dirty="0">
                <a:solidFill>
                  <a:srgbClr val="1B6962"/>
                </a:solidFill>
                <a:latin typeface="Trebuchet MS"/>
                <a:cs typeface="Trebuchet MS"/>
              </a:rPr>
              <a:t>2017</a:t>
            </a:r>
            <a:r>
              <a:rPr sz="155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550" spc="60" dirty="0">
                <a:solidFill>
                  <a:srgbClr val="1B6962"/>
                </a:solidFill>
                <a:latin typeface="Trebuchet MS"/>
                <a:cs typeface="Trebuchet MS"/>
              </a:rPr>
              <a:t>2018</a:t>
            </a:r>
            <a:r>
              <a:rPr sz="155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550" spc="60" dirty="0">
                <a:solidFill>
                  <a:srgbClr val="1B6962"/>
                </a:solidFill>
                <a:latin typeface="Trebuchet MS"/>
                <a:cs typeface="Trebuchet MS"/>
              </a:rPr>
              <a:t>2019</a:t>
            </a:r>
            <a:r>
              <a:rPr sz="155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550" spc="60" dirty="0">
                <a:solidFill>
                  <a:srgbClr val="1B6962"/>
                </a:solidFill>
                <a:latin typeface="Trebuchet MS"/>
                <a:cs typeface="Trebuchet MS"/>
              </a:rPr>
              <a:t>2020</a:t>
            </a:r>
            <a:r>
              <a:rPr sz="155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550" spc="60" dirty="0">
                <a:solidFill>
                  <a:srgbClr val="1B6962"/>
                </a:solidFill>
                <a:latin typeface="Trebuchet MS"/>
                <a:cs typeface="Trebuchet MS"/>
              </a:rPr>
              <a:t>2021</a:t>
            </a:r>
            <a:r>
              <a:rPr sz="155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550" spc="60" dirty="0">
                <a:solidFill>
                  <a:srgbClr val="1B6962"/>
                </a:solidFill>
                <a:latin typeface="Trebuchet MS"/>
                <a:cs typeface="Trebuchet MS"/>
              </a:rPr>
              <a:t>2022</a:t>
            </a:r>
            <a:endParaRPr sz="155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70809" y="3086100"/>
            <a:ext cx="9536430" cy="6143625"/>
            <a:chOff x="1770809" y="3086100"/>
            <a:chExt cx="9536430" cy="6143625"/>
          </a:xfrm>
        </p:grpSpPr>
        <p:sp>
          <p:nvSpPr>
            <p:cNvPr id="13" name="object 13"/>
            <p:cNvSpPr/>
            <p:nvPr/>
          </p:nvSpPr>
          <p:spPr>
            <a:xfrm>
              <a:off x="1827959" y="3143249"/>
              <a:ext cx="9422130" cy="6029325"/>
            </a:xfrm>
            <a:custGeom>
              <a:avLst/>
              <a:gdLst/>
              <a:ahLst/>
              <a:cxnLst/>
              <a:rect l="l" t="t" r="r" b="b"/>
              <a:pathLst>
                <a:path w="9422130" h="6029325">
                  <a:moveTo>
                    <a:pt x="0" y="0"/>
                  </a:moveTo>
                  <a:lnTo>
                    <a:pt x="588869" y="1371599"/>
                  </a:lnTo>
                  <a:lnTo>
                    <a:pt x="1177738" y="1400174"/>
                  </a:lnTo>
                  <a:lnTo>
                    <a:pt x="1766607" y="1142999"/>
                  </a:lnTo>
                  <a:lnTo>
                    <a:pt x="2355476" y="2295524"/>
                  </a:lnTo>
                  <a:lnTo>
                    <a:pt x="2944345" y="2200274"/>
                  </a:lnTo>
                  <a:lnTo>
                    <a:pt x="3533214" y="2543174"/>
                  </a:lnTo>
                  <a:lnTo>
                    <a:pt x="4122083" y="3019424"/>
                  </a:lnTo>
                  <a:lnTo>
                    <a:pt x="4710952" y="2838449"/>
                  </a:lnTo>
                  <a:lnTo>
                    <a:pt x="5299821" y="3057524"/>
                  </a:lnTo>
                  <a:lnTo>
                    <a:pt x="5888690" y="3409949"/>
                  </a:lnTo>
                  <a:lnTo>
                    <a:pt x="6477559" y="3695699"/>
                  </a:lnTo>
                  <a:lnTo>
                    <a:pt x="7066428" y="3895724"/>
                  </a:lnTo>
                  <a:lnTo>
                    <a:pt x="7655298" y="4581524"/>
                  </a:lnTo>
                  <a:lnTo>
                    <a:pt x="8244166" y="4819649"/>
                  </a:lnTo>
                  <a:lnTo>
                    <a:pt x="8833036" y="6029324"/>
                  </a:lnTo>
                  <a:lnTo>
                    <a:pt x="9421905" y="5829299"/>
                  </a:lnTo>
                </a:path>
              </a:pathLst>
            </a:custGeom>
            <a:ln w="19049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0809" y="3086100"/>
              <a:ext cx="114300" cy="1142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9678" y="4457699"/>
              <a:ext cx="114300" cy="1142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48547" y="4486274"/>
              <a:ext cx="114300" cy="1142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37416" y="4229099"/>
              <a:ext cx="114300" cy="1142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26285" y="5381624"/>
              <a:ext cx="114300" cy="1142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5154" y="5286374"/>
              <a:ext cx="114300" cy="1142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4023" y="5629274"/>
              <a:ext cx="114300" cy="11429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2893" y="6105524"/>
              <a:ext cx="114299" cy="1142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81761" y="5924549"/>
              <a:ext cx="114300" cy="1142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70630" y="6143624"/>
              <a:ext cx="114300" cy="11429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59499" y="6496049"/>
              <a:ext cx="114300" cy="1142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48368" y="6781799"/>
              <a:ext cx="114300" cy="1142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37237" y="6981824"/>
              <a:ext cx="114300" cy="11429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26107" y="7667624"/>
              <a:ext cx="114300" cy="11429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4975" y="7905749"/>
              <a:ext cx="114300" cy="11429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3844" y="9115424"/>
              <a:ext cx="114300" cy="1142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92714" y="8915399"/>
              <a:ext cx="114300" cy="114299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530945" y="2882900"/>
            <a:ext cx="59436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70" dirty="0">
                <a:latin typeface="Trebuchet MS"/>
                <a:cs typeface="Trebuchet MS"/>
              </a:rPr>
              <a:t>62328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94458" y="4254500"/>
            <a:ext cx="1233805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550" spc="85" dirty="0">
                <a:latin typeface="Trebuchet MS"/>
                <a:cs typeface="Trebuchet MS"/>
              </a:rPr>
              <a:t>55620</a:t>
            </a:r>
            <a:r>
              <a:rPr sz="2325" spc="127" baseline="-8960" dirty="0">
                <a:latin typeface="Trebuchet MS"/>
                <a:cs typeface="Trebuchet MS"/>
              </a:rPr>
              <a:t>55475</a:t>
            </a:r>
            <a:endParaRPr sz="2325" baseline="-896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97535" y="4025900"/>
            <a:ext cx="59436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70" dirty="0">
                <a:latin typeface="Trebuchet MS"/>
                <a:cs typeface="Trebuchet MS"/>
              </a:rPr>
              <a:t>56748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61048" y="5083175"/>
            <a:ext cx="1233805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325" spc="127" baseline="-26881" dirty="0">
                <a:latin typeface="Trebuchet MS"/>
                <a:cs typeface="Trebuchet MS"/>
              </a:rPr>
              <a:t>51108</a:t>
            </a:r>
            <a:r>
              <a:rPr sz="1550" spc="85" dirty="0">
                <a:latin typeface="Trebuchet MS"/>
                <a:cs typeface="Trebuchet MS"/>
              </a:rPr>
              <a:t>51582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64124" y="5426075"/>
            <a:ext cx="59436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70" dirty="0">
                <a:latin typeface="Trebuchet MS"/>
                <a:cs typeface="Trebuchet MS"/>
              </a:rPr>
              <a:t>49905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53037" y="5902325"/>
            <a:ext cx="59436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70" dirty="0">
                <a:latin typeface="Trebuchet MS"/>
                <a:cs typeface="Trebuchet MS"/>
              </a:rPr>
              <a:t>47561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41950" y="5721350"/>
            <a:ext cx="59436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70" dirty="0">
                <a:latin typeface="Trebuchet MS"/>
                <a:cs typeface="Trebuchet MS"/>
              </a:rPr>
              <a:t>48477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30714" y="5940424"/>
            <a:ext cx="59436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70" dirty="0">
                <a:latin typeface="Trebuchet MS"/>
                <a:cs typeface="Trebuchet MS"/>
              </a:rPr>
              <a:t>47406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19627" y="6292849"/>
            <a:ext cx="59436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70" dirty="0">
                <a:latin typeface="Trebuchet MS"/>
                <a:cs typeface="Trebuchet MS"/>
              </a:rPr>
              <a:t>45639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08540" y="6578600"/>
            <a:ext cx="1183005" cy="4654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720"/>
              </a:lnSpc>
              <a:spcBef>
                <a:spcPts val="125"/>
              </a:spcBef>
            </a:pPr>
            <a:r>
              <a:rPr sz="1550" spc="70" dirty="0">
                <a:latin typeface="Trebuchet MS"/>
                <a:cs typeface="Trebuchet MS"/>
              </a:rPr>
              <a:t>44250</a:t>
            </a:r>
            <a:endParaRPr sz="1550">
              <a:latin typeface="Trebuchet MS"/>
              <a:cs typeface="Trebuchet MS"/>
            </a:endParaRPr>
          </a:p>
          <a:p>
            <a:pPr marL="601345">
              <a:lnSpc>
                <a:spcPts val="1720"/>
              </a:lnSpc>
            </a:pPr>
            <a:r>
              <a:rPr sz="1550" spc="70" dirty="0">
                <a:latin typeface="Trebuchet MS"/>
                <a:cs typeface="Trebuchet MS"/>
              </a:rPr>
              <a:t>43260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186217" y="7464425"/>
            <a:ext cx="59436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70" dirty="0">
                <a:latin typeface="Trebuchet MS"/>
                <a:cs typeface="Trebuchet MS"/>
              </a:rPr>
              <a:t>39906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775129" y="7702550"/>
            <a:ext cx="59436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70" dirty="0">
                <a:latin typeface="Trebuchet MS"/>
                <a:cs typeface="Trebuchet MS"/>
              </a:rPr>
              <a:t>38767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363893" y="8712200"/>
            <a:ext cx="1183005" cy="4654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01345">
              <a:lnSpc>
                <a:spcPts val="1720"/>
              </a:lnSpc>
              <a:spcBef>
                <a:spcPts val="125"/>
              </a:spcBef>
            </a:pPr>
            <a:r>
              <a:rPr sz="1550" spc="70" dirty="0">
                <a:latin typeface="Trebuchet MS"/>
                <a:cs typeface="Trebuchet MS"/>
              </a:rPr>
              <a:t>33821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ts val="1714"/>
              </a:lnSpc>
            </a:pPr>
            <a:r>
              <a:rPr sz="1550" spc="70" dirty="0">
                <a:latin typeface="Trebuchet MS"/>
                <a:cs typeface="Trebuchet MS"/>
              </a:rPr>
              <a:t>32820</a:t>
            </a:r>
            <a:endParaRPr sz="1550">
              <a:latin typeface="Trebuchet MS"/>
              <a:cs typeface="Trebuchet M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2142096" y="3353187"/>
            <a:ext cx="2732405" cy="5610225"/>
            <a:chOff x="12142096" y="3353187"/>
            <a:chExt cx="2732405" cy="5610225"/>
          </a:xfrm>
        </p:grpSpPr>
        <p:sp>
          <p:nvSpPr>
            <p:cNvPr id="45" name="object 45"/>
            <p:cNvSpPr/>
            <p:nvPr/>
          </p:nvSpPr>
          <p:spPr>
            <a:xfrm>
              <a:off x="13335816" y="3353187"/>
              <a:ext cx="1538605" cy="4238625"/>
            </a:xfrm>
            <a:custGeom>
              <a:avLst/>
              <a:gdLst/>
              <a:ahLst/>
              <a:cxnLst/>
              <a:rect l="l" t="t" r="r" b="b"/>
              <a:pathLst>
                <a:path w="1538605" h="4238625">
                  <a:moveTo>
                    <a:pt x="853861" y="4238236"/>
                  </a:moveTo>
                  <a:lnTo>
                    <a:pt x="684316" y="4238236"/>
                  </a:lnTo>
                  <a:lnTo>
                    <a:pt x="638497" y="4235126"/>
                  </a:lnTo>
                  <a:lnTo>
                    <a:pt x="594498" y="4226070"/>
                  </a:lnTo>
                  <a:lnTo>
                    <a:pt x="552731" y="4211480"/>
                  </a:lnTo>
                  <a:lnTo>
                    <a:pt x="513609" y="4191768"/>
                  </a:lnTo>
                  <a:lnTo>
                    <a:pt x="477544" y="4167347"/>
                  </a:lnTo>
                  <a:lnTo>
                    <a:pt x="444950" y="4138628"/>
                  </a:lnTo>
                  <a:lnTo>
                    <a:pt x="416238" y="4106024"/>
                  </a:lnTo>
                  <a:lnTo>
                    <a:pt x="391822" y="4069947"/>
                  </a:lnTo>
                  <a:lnTo>
                    <a:pt x="372113" y="4030808"/>
                  </a:lnTo>
                  <a:lnTo>
                    <a:pt x="357525" y="3989021"/>
                  </a:lnTo>
                  <a:lnTo>
                    <a:pt x="348469" y="3944996"/>
                  </a:lnTo>
                  <a:lnTo>
                    <a:pt x="345359" y="3899146"/>
                  </a:lnTo>
                  <a:lnTo>
                    <a:pt x="345359" y="2742796"/>
                  </a:lnTo>
                  <a:lnTo>
                    <a:pt x="301575" y="2716250"/>
                  </a:lnTo>
                  <a:lnTo>
                    <a:pt x="260837" y="2685251"/>
                  </a:lnTo>
                  <a:lnTo>
                    <a:pt x="223562" y="2650175"/>
                  </a:lnTo>
                  <a:lnTo>
                    <a:pt x="190166" y="2611396"/>
                  </a:lnTo>
                  <a:lnTo>
                    <a:pt x="161065" y="2569290"/>
                  </a:lnTo>
                  <a:lnTo>
                    <a:pt x="136675" y="2524233"/>
                  </a:lnTo>
                  <a:lnTo>
                    <a:pt x="117414" y="2476597"/>
                  </a:lnTo>
                  <a:lnTo>
                    <a:pt x="103698" y="2426760"/>
                  </a:lnTo>
                  <a:lnTo>
                    <a:pt x="95942" y="2375096"/>
                  </a:lnTo>
                  <a:lnTo>
                    <a:pt x="1500" y="1312261"/>
                  </a:lnTo>
                  <a:lnTo>
                    <a:pt x="0" y="1263205"/>
                  </a:lnTo>
                  <a:lnTo>
                    <a:pt x="4156" y="1215765"/>
                  </a:lnTo>
                  <a:lnTo>
                    <a:pt x="13673" y="1170265"/>
                  </a:lnTo>
                  <a:lnTo>
                    <a:pt x="28257" y="1127027"/>
                  </a:lnTo>
                  <a:lnTo>
                    <a:pt x="47612" y="1086374"/>
                  </a:lnTo>
                  <a:lnTo>
                    <a:pt x="71442" y="1048630"/>
                  </a:lnTo>
                  <a:lnTo>
                    <a:pt x="99452" y="1014116"/>
                  </a:lnTo>
                  <a:lnTo>
                    <a:pt x="131347" y="983157"/>
                  </a:lnTo>
                  <a:lnTo>
                    <a:pt x="166830" y="956075"/>
                  </a:lnTo>
                  <a:lnTo>
                    <a:pt x="205608" y="933192"/>
                  </a:lnTo>
                  <a:lnTo>
                    <a:pt x="247383" y="914833"/>
                  </a:lnTo>
                  <a:lnTo>
                    <a:pt x="291862" y="901319"/>
                  </a:lnTo>
                  <a:lnTo>
                    <a:pt x="338747" y="892974"/>
                  </a:lnTo>
                  <a:lnTo>
                    <a:pt x="387745" y="890120"/>
                  </a:lnTo>
                  <a:lnTo>
                    <a:pt x="1150565" y="890120"/>
                  </a:lnTo>
                  <a:lnTo>
                    <a:pt x="1199563" y="892974"/>
                  </a:lnTo>
                  <a:lnTo>
                    <a:pt x="1246448" y="901319"/>
                  </a:lnTo>
                  <a:lnTo>
                    <a:pt x="1290927" y="914833"/>
                  </a:lnTo>
                  <a:lnTo>
                    <a:pt x="1332702" y="933192"/>
                  </a:lnTo>
                  <a:lnTo>
                    <a:pt x="1371480" y="956075"/>
                  </a:lnTo>
                  <a:lnTo>
                    <a:pt x="1406963" y="983157"/>
                  </a:lnTo>
                  <a:lnTo>
                    <a:pt x="1438858" y="1014116"/>
                  </a:lnTo>
                  <a:lnTo>
                    <a:pt x="1466868" y="1048630"/>
                  </a:lnTo>
                  <a:lnTo>
                    <a:pt x="1490698" y="1086374"/>
                  </a:lnTo>
                  <a:lnTo>
                    <a:pt x="1510053" y="1127027"/>
                  </a:lnTo>
                  <a:lnTo>
                    <a:pt x="1524637" y="1170265"/>
                  </a:lnTo>
                  <a:lnTo>
                    <a:pt x="1534154" y="1215765"/>
                  </a:lnTo>
                  <a:lnTo>
                    <a:pt x="1538311" y="1263205"/>
                  </a:lnTo>
                  <a:lnTo>
                    <a:pt x="1536810" y="1312261"/>
                  </a:lnTo>
                  <a:lnTo>
                    <a:pt x="1442368" y="2375096"/>
                  </a:lnTo>
                  <a:lnTo>
                    <a:pt x="1434608" y="2426760"/>
                  </a:lnTo>
                  <a:lnTo>
                    <a:pt x="1420881" y="2476597"/>
                  </a:lnTo>
                  <a:lnTo>
                    <a:pt x="1401605" y="2524233"/>
                  </a:lnTo>
                  <a:lnTo>
                    <a:pt x="1377202" y="2569290"/>
                  </a:lnTo>
                  <a:lnTo>
                    <a:pt x="1348090" y="2611396"/>
                  </a:lnTo>
                  <a:lnTo>
                    <a:pt x="1314689" y="2650175"/>
                  </a:lnTo>
                  <a:lnTo>
                    <a:pt x="1277419" y="2685251"/>
                  </a:lnTo>
                  <a:lnTo>
                    <a:pt x="1236700" y="2716250"/>
                  </a:lnTo>
                  <a:lnTo>
                    <a:pt x="1192951" y="2742796"/>
                  </a:lnTo>
                  <a:lnTo>
                    <a:pt x="1192951" y="3899146"/>
                  </a:lnTo>
                  <a:lnTo>
                    <a:pt x="1189841" y="3944996"/>
                  </a:lnTo>
                  <a:lnTo>
                    <a:pt x="1180785" y="3989021"/>
                  </a:lnTo>
                  <a:lnTo>
                    <a:pt x="1166195" y="4030808"/>
                  </a:lnTo>
                  <a:lnTo>
                    <a:pt x="1146483" y="4069947"/>
                  </a:lnTo>
                  <a:lnTo>
                    <a:pt x="1122062" y="4106024"/>
                  </a:lnTo>
                  <a:lnTo>
                    <a:pt x="1093344" y="4138628"/>
                  </a:lnTo>
                  <a:lnTo>
                    <a:pt x="1060740" y="4167347"/>
                  </a:lnTo>
                  <a:lnTo>
                    <a:pt x="1024662" y="4191768"/>
                  </a:lnTo>
                  <a:lnTo>
                    <a:pt x="985524" y="4211480"/>
                  </a:lnTo>
                  <a:lnTo>
                    <a:pt x="943736" y="4226070"/>
                  </a:lnTo>
                  <a:lnTo>
                    <a:pt x="899711" y="4235126"/>
                  </a:lnTo>
                  <a:lnTo>
                    <a:pt x="853861" y="4238236"/>
                  </a:lnTo>
                  <a:close/>
                </a:path>
                <a:path w="1538605" h="4238625">
                  <a:moveTo>
                    <a:pt x="752873" y="763236"/>
                  </a:moveTo>
                  <a:lnTo>
                    <a:pt x="711977" y="759142"/>
                  </a:lnTo>
                  <a:lnTo>
                    <a:pt x="672025" y="750714"/>
                  </a:lnTo>
                  <a:lnTo>
                    <a:pt x="633351" y="738145"/>
                  </a:lnTo>
                  <a:lnTo>
                    <a:pt x="596289" y="721628"/>
                  </a:lnTo>
                  <a:lnTo>
                    <a:pt x="561172" y="701355"/>
                  </a:lnTo>
                  <a:lnTo>
                    <a:pt x="528335" y="677517"/>
                  </a:lnTo>
                  <a:lnTo>
                    <a:pt x="498110" y="650308"/>
                  </a:lnTo>
                  <a:lnTo>
                    <a:pt x="470832" y="619921"/>
                  </a:lnTo>
                  <a:lnTo>
                    <a:pt x="446836" y="586547"/>
                  </a:lnTo>
                  <a:lnTo>
                    <a:pt x="426453" y="550379"/>
                  </a:lnTo>
                  <a:lnTo>
                    <a:pt x="410019" y="511610"/>
                  </a:lnTo>
                  <a:lnTo>
                    <a:pt x="397867" y="470432"/>
                  </a:lnTo>
                  <a:lnTo>
                    <a:pt x="390331" y="427037"/>
                  </a:lnTo>
                  <a:lnTo>
                    <a:pt x="387745" y="381618"/>
                  </a:lnTo>
                  <a:lnTo>
                    <a:pt x="391100" y="331083"/>
                  </a:lnTo>
                  <a:lnTo>
                    <a:pt x="400951" y="282074"/>
                  </a:lnTo>
                  <a:lnTo>
                    <a:pt x="416977" y="235148"/>
                  </a:lnTo>
                  <a:lnTo>
                    <a:pt x="438857" y="190863"/>
                  </a:lnTo>
                  <a:lnTo>
                    <a:pt x="466268" y="149775"/>
                  </a:lnTo>
                  <a:lnTo>
                    <a:pt x="498891" y="112442"/>
                  </a:lnTo>
                  <a:lnTo>
                    <a:pt x="536403" y="79421"/>
                  </a:lnTo>
                  <a:lnTo>
                    <a:pt x="578483" y="51270"/>
                  </a:lnTo>
                  <a:lnTo>
                    <a:pt x="619110" y="30809"/>
                  </a:lnTo>
                  <a:lnTo>
                    <a:pt x="660458" y="15644"/>
                  </a:lnTo>
                  <a:lnTo>
                    <a:pt x="702194" y="5582"/>
                  </a:lnTo>
                  <a:lnTo>
                    <a:pt x="743984" y="432"/>
                  </a:lnTo>
                  <a:lnTo>
                    <a:pt x="785494" y="0"/>
                  </a:lnTo>
                  <a:lnTo>
                    <a:pt x="826392" y="4093"/>
                  </a:lnTo>
                  <a:lnTo>
                    <a:pt x="866343" y="12521"/>
                  </a:lnTo>
                  <a:lnTo>
                    <a:pt x="905015" y="25090"/>
                  </a:lnTo>
                  <a:lnTo>
                    <a:pt x="942073" y="41607"/>
                  </a:lnTo>
                  <a:lnTo>
                    <a:pt x="977185" y="61881"/>
                  </a:lnTo>
                  <a:lnTo>
                    <a:pt x="1010016" y="85718"/>
                  </a:lnTo>
                  <a:lnTo>
                    <a:pt x="1040234" y="112927"/>
                  </a:lnTo>
                  <a:lnTo>
                    <a:pt x="1067505" y="143314"/>
                  </a:lnTo>
                  <a:lnTo>
                    <a:pt x="1091495" y="176688"/>
                  </a:lnTo>
                  <a:lnTo>
                    <a:pt x="1111871" y="212856"/>
                  </a:lnTo>
                  <a:lnTo>
                    <a:pt x="1128299" y="251625"/>
                  </a:lnTo>
                  <a:lnTo>
                    <a:pt x="1140447" y="292804"/>
                  </a:lnTo>
                  <a:lnTo>
                    <a:pt x="1147980" y="336199"/>
                  </a:lnTo>
                  <a:lnTo>
                    <a:pt x="1150565" y="381618"/>
                  </a:lnTo>
                  <a:lnTo>
                    <a:pt x="1147210" y="432147"/>
                  </a:lnTo>
                  <a:lnTo>
                    <a:pt x="1137359" y="481142"/>
                  </a:lnTo>
                  <a:lnTo>
                    <a:pt x="1121333" y="528052"/>
                  </a:lnTo>
                  <a:lnTo>
                    <a:pt x="1099453" y="572323"/>
                  </a:lnTo>
                  <a:lnTo>
                    <a:pt x="1072042" y="613402"/>
                  </a:lnTo>
                  <a:lnTo>
                    <a:pt x="1039419" y="650737"/>
                  </a:lnTo>
                  <a:lnTo>
                    <a:pt x="1001907" y="683776"/>
                  </a:lnTo>
                  <a:lnTo>
                    <a:pt x="959827" y="711965"/>
                  </a:lnTo>
                  <a:lnTo>
                    <a:pt x="919219" y="732426"/>
                  </a:lnTo>
                  <a:lnTo>
                    <a:pt x="877885" y="747591"/>
                  </a:lnTo>
                  <a:lnTo>
                    <a:pt x="836160" y="757653"/>
                  </a:lnTo>
                  <a:lnTo>
                    <a:pt x="794378" y="762804"/>
                  </a:lnTo>
                  <a:lnTo>
                    <a:pt x="752873" y="763236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142096" y="4276744"/>
              <a:ext cx="1701164" cy="4686300"/>
            </a:xfrm>
            <a:custGeom>
              <a:avLst/>
              <a:gdLst/>
              <a:ahLst/>
              <a:cxnLst/>
              <a:rect l="l" t="t" r="r" b="b"/>
              <a:pathLst>
                <a:path w="1701165" h="4686300">
                  <a:moveTo>
                    <a:pt x="944186" y="4686280"/>
                  </a:moveTo>
                  <a:lnTo>
                    <a:pt x="756734" y="4686280"/>
                  </a:lnTo>
                  <a:lnTo>
                    <a:pt x="709906" y="4683345"/>
                  </a:lnTo>
                  <a:lnTo>
                    <a:pt x="664763" y="4674779"/>
                  </a:lnTo>
                  <a:lnTo>
                    <a:pt x="621664" y="4660939"/>
                  </a:lnTo>
                  <a:lnTo>
                    <a:pt x="580966" y="4642186"/>
                  </a:lnTo>
                  <a:lnTo>
                    <a:pt x="543030" y="4618876"/>
                  </a:lnTo>
                  <a:lnTo>
                    <a:pt x="508213" y="4591368"/>
                  </a:lnTo>
                  <a:lnTo>
                    <a:pt x="476874" y="4560021"/>
                  </a:lnTo>
                  <a:lnTo>
                    <a:pt x="449372" y="4525192"/>
                  </a:lnTo>
                  <a:lnTo>
                    <a:pt x="426066" y="4487241"/>
                  </a:lnTo>
                  <a:lnTo>
                    <a:pt x="407315" y="4446526"/>
                  </a:lnTo>
                  <a:lnTo>
                    <a:pt x="393477" y="4403404"/>
                  </a:lnTo>
                  <a:lnTo>
                    <a:pt x="384911" y="4358235"/>
                  </a:lnTo>
                  <a:lnTo>
                    <a:pt x="381976" y="4311376"/>
                  </a:lnTo>
                  <a:lnTo>
                    <a:pt x="381976" y="3032895"/>
                  </a:lnTo>
                  <a:lnTo>
                    <a:pt x="338265" y="3006708"/>
                  </a:lnTo>
                  <a:lnTo>
                    <a:pt x="297244" y="2976500"/>
                  </a:lnTo>
                  <a:lnTo>
                    <a:pt x="259250" y="2942573"/>
                  </a:lnTo>
                  <a:lnTo>
                    <a:pt x="224617" y="2905231"/>
                  </a:lnTo>
                  <a:lnTo>
                    <a:pt x="193682" y="2864774"/>
                  </a:lnTo>
                  <a:lnTo>
                    <a:pt x="166780" y="2821505"/>
                  </a:lnTo>
                  <a:lnTo>
                    <a:pt x="144247" y="2775727"/>
                  </a:lnTo>
                  <a:lnTo>
                    <a:pt x="126418" y="2727742"/>
                  </a:lnTo>
                  <a:lnTo>
                    <a:pt x="113630" y="2677851"/>
                  </a:lnTo>
                  <a:lnTo>
                    <a:pt x="106217" y="2626358"/>
                  </a:lnTo>
                  <a:lnTo>
                    <a:pt x="1800" y="1451269"/>
                  </a:lnTo>
                  <a:lnTo>
                    <a:pt x="0" y="1403721"/>
                  </a:lnTo>
                  <a:lnTo>
                    <a:pt x="3019" y="1357507"/>
                  </a:lnTo>
                  <a:lnTo>
                    <a:pt x="10639" y="1312866"/>
                  </a:lnTo>
                  <a:lnTo>
                    <a:pt x="22641" y="1270038"/>
                  </a:lnTo>
                  <a:lnTo>
                    <a:pt x="38807" y="1229262"/>
                  </a:lnTo>
                  <a:lnTo>
                    <a:pt x="58918" y="1190777"/>
                  </a:lnTo>
                  <a:lnTo>
                    <a:pt x="82754" y="1154821"/>
                  </a:lnTo>
                  <a:lnTo>
                    <a:pt x="110098" y="1121635"/>
                  </a:lnTo>
                  <a:lnTo>
                    <a:pt x="140729" y="1091457"/>
                  </a:lnTo>
                  <a:lnTo>
                    <a:pt x="174430" y="1064527"/>
                  </a:lnTo>
                  <a:lnTo>
                    <a:pt x="210982" y="1041084"/>
                  </a:lnTo>
                  <a:lnTo>
                    <a:pt x="250165" y="1021367"/>
                  </a:lnTo>
                  <a:lnTo>
                    <a:pt x="291761" y="1005615"/>
                  </a:lnTo>
                  <a:lnTo>
                    <a:pt x="335551" y="994068"/>
                  </a:lnTo>
                  <a:lnTo>
                    <a:pt x="381317" y="986964"/>
                  </a:lnTo>
                  <a:lnTo>
                    <a:pt x="428839" y="984542"/>
                  </a:lnTo>
                  <a:lnTo>
                    <a:pt x="1272227" y="984542"/>
                  </a:lnTo>
                  <a:lnTo>
                    <a:pt x="1319749" y="986964"/>
                  </a:lnTo>
                  <a:lnTo>
                    <a:pt x="1365515" y="994068"/>
                  </a:lnTo>
                  <a:lnTo>
                    <a:pt x="1409305" y="1005615"/>
                  </a:lnTo>
                  <a:lnTo>
                    <a:pt x="1450901" y="1021367"/>
                  </a:lnTo>
                  <a:lnTo>
                    <a:pt x="1490084" y="1041084"/>
                  </a:lnTo>
                  <a:lnTo>
                    <a:pt x="1526636" y="1064527"/>
                  </a:lnTo>
                  <a:lnTo>
                    <a:pt x="1560337" y="1091457"/>
                  </a:lnTo>
                  <a:lnTo>
                    <a:pt x="1590968" y="1121635"/>
                  </a:lnTo>
                  <a:lnTo>
                    <a:pt x="1618312" y="1154821"/>
                  </a:lnTo>
                  <a:lnTo>
                    <a:pt x="1642148" y="1190777"/>
                  </a:lnTo>
                  <a:lnTo>
                    <a:pt x="1662259" y="1229262"/>
                  </a:lnTo>
                  <a:lnTo>
                    <a:pt x="1678425" y="1270038"/>
                  </a:lnTo>
                  <a:lnTo>
                    <a:pt x="1690427" y="1312866"/>
                  </a:lnTo>
                  <a:lnTo>
                    <a:pt x="1698047" y="1357507"/>
                  </a:lnTo>
                  <a:lnTo>
                    <a:pt x="1701067" y="1403721"/>
                  </a:lnTo>
                  <a:lnTo>
                    <a:pt x="1699266" y="1451269"/>
                  </a:lnTo>
                  <a:lnTo>
                    <a:pt x="1594849" y="2626358"/>
                  </a:lnTo>
                  <a:lnTo>
                    <a:pt x="1587432" y="2677851"/>
                  </a:lnTo>
                  <a:lnTo>
                    <a:pt x="1574634" y="2727742"/>
                  </a:lnTo>
                  <a:lnTo>
                    <a:pt x="1556791" y="2775727"/>
                  </a:lnTo>
                  <a:lnTo>
                    <a:pt x="1534244" y="2821505"/>
                  </a:lnTo>
                  <a:lnTo>
                    <a:pt x="1507329" y="2864774"/>
                  </a:lnTo>
                  <a:lnTo>
                    <a:pt x="1476385" y="2905231"/>
                  </a:lnTo>
                  <a:lnTo>
                    <a:pt x="1441751" y="2942573"/>
                  </a:lnTo>
                  <a:lnTo>
                    <a:pt x="1403765" y="2976500"/>
                  </a:lnTo>
                  <a:lnTo>
                    <a:pt x="1362765" y="3006708"/>
                  </a:lnTo>
                  <a:lnTo>
                    <a:pt x="1319090" y="3032895"/>
                  </a:lnTo>
                  <a:lnTo>
                    <a:pt x="1319090" y="4311376"/>
                  </a:lnTo>
                  <a:lnTo>
                    <a:pt x="1316155" y="4358235"/>
                  </a:lnTo>
                  <a:lnTo>
                    <a:pt x="1307588" y="4403404"/>
                  </a:lnTo>
                  <a:lnTo>
                    <a:pt x="1293749" y="4446526"/>
                  </a:lnTo>
                  <a:lnTo>
                    <a:pt x="1274995" y="4487241"/>
                  </a:lnTo>
                  <a:lnTo>
                    <a:pt x="1251686" y="4525192"/>
                  </a:lnTo>
                  <a:lnTo>
                    <a:pt x="1224178" y="4560021"/>
                  </a:lnTo>
                  <a:lnTo>
                    <a:pt x="1192831" y="4591368"/>
                  </a:lnTo>
                  <a:lnTo>
                    <a:pt x="1158002" y="4618876"/>
                  </a:lnTo>
                  <a:lnTo>
                    <a:pt x="1120051" y="4642186"/>
                  </a:lnTo>
                  <a:lnTo>
                    <a:pt x="1079336" y="4660939"/>
                  </a:lnTo>
                  <a:lnTo>
                    <a:pt x="1036214" y="4674779"/>
                  </a:lnTo>
                  <a:lnTo>
                    <a:pt x="991045" y="4683345"/>
                  </a:lnTo>
                  <a:lnTo>
                    <a:pt x="944186" y="4686280"/>
                  </a:lnTo>
                  <a:close/>
                </a:path>
                <a:path w="1701165" h="4686300">
                  <a:moveTo>
                    <a:pt x="854321" y="844666"/>
                  </a:moveTo>
                  <a:lnTo>
                    <a:pt x="813049" y="842917"/>
                  </a:lnTo>
                  <a:lnTo>
                    <a:pt x="772458" y="837146"/>
                  </a:lnTo>
                  <a:lnTo>
                    <a:pt x="732822" y="827512"/>
                  </a:lnTo>
                  <a:lnTo>
                    <a:pt x="694414" y="814170"/>
                  </a:lnTo>
                  <a:lnTo>
                    <a:pt x="657509" y="797280"/>
                  </a:lnTo>
                  <a:lnTo>
                    <a:pt x="622378" y="776998"/>
                  </a:lnTo>
                  <a:lnTo>
                    <a:pt x="589296" y="753483"/>
                  </a:lnTo>
                  <a:lnTo>
                    <a:pt x="558536" y="726892"/>
                  </a:lnTo>
                  <a:lnTo>
                    <a:pt x="530370" y="697382"/>
                  </a:lnTo>
                  <a:lnTo>
                    <a:pt x="505074" y="665111"/>
                  </a:lnTo>
                  <a:lnTo>
                    <a:pt x="482919" y="630237"/>
                  </a:lnTo>
                  <a:lnTo>
                    <a:pt x="464179" y="592917"/>
                  </a:lnTo>
                  <a:lnTo>
                    <a:pt x="449128" y="553309"/>
                  </a:lnTo>
                  <a:lnTo>
                    <a:pt x="438039" y="511571"/>
                  </a:lnTo>
                  <a:lnTo>
                    <a:pt x="431185" y="467860"/>
                  </a:lnTo>
                  <a:lnTo>
                    <a:pt x="428839" y="422333"/>
                  </a:lnTo>
                  <a:lnTo>
                    <a:pt x="431775" y="372597"/>
                  </a:lnTo>
                  <a:lnTo>
                    <a:pt x="440418" y="324140"/>
                  </a:lnTo>
                  <a:lnTo>
                    <a:pt x="454516" y="277394"/>
                  </a:lnTo>
                  <a:lnTo>
                    <a:pt x="473822" y="232793"/>
                  </a:lnTo>
                  <a:lnTo>
                    <a:pt x="498085" y="190768"/>
                  </a:lnTo>
                  <a:lnTo>
                    <a:pt x="527056" y="151753"/>
                  </a:lnTo>
                  <a:lnTo>
                    <a:pt x="560486" y="116181"/>
                  </a:lnTo>
                  <a:lnTo>
                    <a:pt x="598125" y="84484"/>
                  </a:lnTo>
                  <a:lnTo>
                    <a:pt x="639723" y="57094"/>
                  </a:lnTo>
                  <a:lnTo>
                    <a:pt x="680323" y="36371"/>
                  </a:lnTo>
                  <a:lnTo>
                    <a:pt x="721604" y="20458"/>
                  </a:lnTo>
                  <a:lnTo>
                    <a:pt x="763294" y="9197"/>
                  </a:lnTo>
                  <a:lnTo>
                    <a:pt x="805118" y="2430"/>
                  </a:lnTo>
                  <a:lnTo>
                    <a:pt x="846805" y="0"/>
                  </a:lnTo>
                  <a:lnTo>
                    <a:pt x="888081" y="1749"/>
                  </a:lnTo>
                  <a:lnTo>
                    <a:pt x="928673" y="7520"/>
                  </a:lnTo>
                  <a:lnTo>
                    <a:pt x="968308" y="17154"/>
                  </a:lnTo>
                  <a:lnTo>
                    <a:pt x="1006713" y="30496"/>
                  </a:lnTo>
                  <a:lnTo>
                    <a:pt x="1043615" y="47386"/>
                  </a:lnTo>
                  <a:lnTo>
                    <a:pt x="1078740" y="67668"/>
                  </a:lnTo>
                  <a:lnTo>
                    <a:pt x="1111816" y="91183"/>
                  </a:lnTo>
                  <a:lnTo>
                    <a:pt x="1142570" y="117774"/>
                  </a:lnTo>
                  <a:lnTo>
                    <a:pt x="1170728" y="147284"/>
                  </a:lnTo>
                  <a:lnTo>
                    <a:pt x="1196018" y="179555"/>
                  </a:lnTo>
                  <a:lnTo>
                    <a:pt x="1218166" y="214429"/>
                  </a:lnTo>
                  <a:lnTo>
                    <a:pt x="1236900" y="251749"/>
                  </a:lnTo>
                  <a:lnTo>
                    <a:pt x="1251946" y="291357"/>
                  </a:lnTo>
                  <a:lnTo>
                    <a:pt x="1263031" y="333095"/>
                  </a:lnTo>
                  <a:lnTo>
                    <a:pt x="1269882" y="376806"/>
                  </a:lnTo>
                  <a:lnTo>
                    <a:pt x="1272227" y="422333"/>
                  </a:lnTo>
                  <a:lnTo>
                    <a:pt x="1269291" y="472064"/>
                  </a:lnTo>
                  <a:lnTo>
                    <a:pt x="1260648" y="520509"/>
                  </a:lnTo>
                  <a:lnTo>
                    <a:pt x="1246550" y="567239"/>
                  </a:lnTo>
                  <a:lnTo>
                    <a:pt x="1227244" y="611825"/>
                  </a:lnTo>
                  <a:lnTo>
                    <a:pt x="1202981" y="653838"/>
                  </a:lnTo>
                  <a:lnTo>
                    <a:pt x="1174010" y="692847"/>
                  </a:lnTo>
                  <a:lnTo>
                    <a:pt x="1140580" y="728426"/>
                  </a:lnTo>
                  <a:lnTo>
                    <a:pt x="1102941" y="760143"/>
                  </a:lnTo>
                  <a:lnTo>
                    <a:pt x="1061343" y="787571"/>
                  </a:lnTo>
                  <a:lnTo>
                    <a:pt x="1020762" y="808295"/>
                  </a:lnTo>
                  <a:lnTo>
                    <a:pt x="979496" y="824208"/>
                  </a:lnTo>
                  <a:lnTo>
                    <a:pt x="937819" y="835469"/>
                  </a:lnTo>
                  <a:lnTo>
                    <a:pt x="896003" y="842236"/>
                  </a:lnTo>
                  <a:lnTo>
                    <a:pt x="854321" y="844666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3531850" y="4375722"/>
            <a:ext cx="1181735" cy="579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b="1" spc="-130" dirty="0">
                <a:solidFill>
                  <a:srgbClr val="FFFFFF"/>
                </a:solidFill>
                <a:latin typeface="Trebuchet MS"/>
                <a:cs typeface="Trebuchet MS"/>
              </a:rPr>
              <a:t>282,2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3798550" y="3555271"/>
            <a:ext cx="56832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70" dirty="0">
                <a:solidFill>
                  <a:srgbClr val="FFFFFF"/>
                </a:solidFill>
                <a:latin typeface="Trebuchet MS"/>
                <a:cs typeface="Trebuchet MS"/>
              </a:rPr>
              <a:t>2006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4152351" y="2416529"/>
            <a:ext cx="2436495" cy="842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640" marR="5080" indent="-28575">
              <a:lnSpc>
                <a:spcPct val="137400"/>
              </a:lnSpc>
              <a:spcBef>
                <a:spcPts val="95"/>
              </a:spcBef>
            </a:pPr>
            <a:r>
              <a:rPr sz="1950" b="1" spc="-35" dirty="0">
                <a:solidFill>
                  <a:srgbClr val="2E586E"/>
                </a:solidFill>
                <a:latin typeface="Trebuchet MS"/>
                <a:cs typeface="Trebuchet MS"/>
              </a:rPr>
              <a:t>Noziedzīgi</a:t>
            </a:r>
            <a:r>
              <a:rPr sz="1950" b="1" spc="-65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1950" b="1" spc="-70" dirty="0">
                <a:solidFill>
                  <a:srgbClr val="2E586E"/>
                </a:solidFill>
                <a:latin typeface="Trebuchet MS"/>
                <a:cs typeface="Trebuchet MS"/>
              </a:rPr>
              <a:t>nodarījumi </a:t>
            </a:r>
            <a:r>
              <a:rPr sz="1950" b="1" spc="-75" dirty="0">
                <a:solidFill>
                  <a:srgbClr val="2E586E"/>
                </a:solidFill>
                <a:latin typeface="Trebuchet MS"/>
                <a:cs typeface="Trebuchet MS"/>
              </a:rPr>
              <a:t>uz</a:t>
            </a:r>
            <a:r>
              <a:rPr sz="1950" b="1" spc="-95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1950" b="1" spc="-55" dirty="0">
                <a:solidFill>
                  <a:srgbClr val="2E586E"/>
                </a:solidFill>
                <a:latin typeface="Trebuchet MS"/>
                <a:cs typeface="Trebuchet MS"/>
              </a:rPr>
              <a:t>10</a:t>
            </a:r>
            <a:r>
              <a:rPr sz="1950" b="1" spc="-95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1950" b="1" spc="-50" dirty="0">
                <a:solidFill>
                  <a:srgbClr val="2E586E"/>
                </a:solidFill>
                <a:latin typeface="Trebuchet MS"/>
                <a:cs typeface="Trebuchet MS"/>
              </a:rPr>
              <a:t>000</a:t>
            </a:r>
            <a:r>
              <a:rPr sz="1950" b="1" spc="-90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1950" b="1" spc="-55" dirty="0">
                <a:solidFill>
                  <a:srgbClr val="2E586E"/>
                </a:solidFill>
                <a:latin typeface="Trebuchet MS"/>
                <a:cs typeface="Trebuchet MS"/>
              </a:rPr>
              <a:t>iedzīvotāju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674599" y="4517296"/>
            <a:ext cx="59372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20" dirty="0">
                <a:solidFill>
                  <a:srgbClr val="FFFFFF"/>
                </a:solidFill>
                <a:latin typeface="Trebuchet MS"/>
                <a:cs typeface="Trebuchet MS"/>
              </a:rPr>
              <a:t>2019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312649" y="5423472"/>
            <a:ext cx="1283335" cy="622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00" b="1" spc="-130" dirty="0">
                <a:solidFill>
                  <a:srgbClr val="FFFFFF"/>
                </a:solidFill>
                <a:latin typeface="Trebuchet MS"/>
                <a:cs typeface="Trebuchet MS"/>
              </a:rPr>
              <a:t>209,2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3275025" y="5029268"/>
            <a:ext cx="1656080" cy="4562475"/>
          </a:xfrm>
          <a:custGeom>
            <a:avLst/>
            <a:gdLst/>
            <a:ahLst/>
            <a:cxnLst/>
            <a:rect l="l" t="t" r="r" b="b"/>
            <a:pathLst>
              <a:path w="1656080" h="4562475">
                <a:moveTo>
                  <a:pt x="919186" y="4562406"/>
                </a:moveTo>
                <a:lnTo>
                  <a:pt x="736687" y="4562406"/>
                </a:lnTo>
                <a:lnTo>
                  <a:pt x="687366" y="4559058"/>
                </a:lnTo>
                <a:lnTo>
                  <a:pt x="640005" y="4549310"/>
                </a:lnTo>
                <a:lnTo>
                  <a:pt x="595047" y="4533605"/>
                </a:lnTo>
                <a:lnTo>
                  <a:pt x="552936" y="4512387"/>
                </a:lnTo>
                <a:lnTo>
                  <a:pt x="514116" y="4486100"/>
                </a:lnTo>
                <a:lnTo>
                  <a:pt x="479031" y="4455187"/>
                </a:lnTo>
                <a:lnTo>
                  <a:pt x="448126" y="4420092"/>
                </a:lnTo>
                <a:lnTo>
                  <a:pt x="421844" y="4381258"/>
                </a:lnTo>
                <a:lnTo>
                  <a:pt x="400629" y="4339129"/>
                </a:lnTo>
                <a:lnTo>
                  <a:pt x="384926" y="4294149"/>
                </a:lnTo>
                <a:lnTo>
                  <a:pt x="375179" y="4246761"/>
                </a:lnTo>
                <a:lnTo>
                  <a:pt x="371831" y="4197408"/>
                </a:lnTo>
                <a:lnTo>
                  <a:pt x="371831" y="2952707"/>
                </a:lnTo>
                <a:lnTo>
                  <a:pt x="329275" y="2927212"/>
                </a:lnTo>
                <a:lnTo>
                  <a:pt x="289338" y="2897802"/>
                </a:lnTo>
                <a:lnTo>
                  <a:pt x="252348" y="2864772"/>
                </a:lnTo>
                <a:lnTo>
                  <a:pt x="218630" y="2828416"/>
                </a:lnTo>
                <a:lnTo>
                  <a:pt x="188512" y="2789029"/>
                </a:lnTo>
                <a:lnTo>
                  <a:pt x="162321" y="2746903"/>
                </a:lnTo>
                <a:lnTo>
                  <a:pt x="140383" y="2702335"/>
                </a:lnTo>
                <a:lnTo>
                  <a:pt x="123026" y="2655617"/>
                </a:lnTo>
                <a:lnTo>
                  <a:pt x="110575" y="2607045"/>
                </a:lnTo>
                <a:lnTo>
                  <a:pt x="103358" y="2556913"/>
                </a:lnTo>
                <a:lnTo>
                  <a:pt x="1700" y="1412872"/>
                </a:lnTo>
                <a:lnTo>
                  <a:pt x="0" y="1363538"/>
                </a:lnTo>
                <a:lnTo>
                  <a:pt x="3622" y="1315699"/>
                </a:lnTo>
                <a:lnTo>
                  <a:pt x="12308" y="1269639"/>
                </a:lnTo>
                <a:lnTo>
                  <a:pt x="25800" y="1225639"/>
                </a:lnTo>
                <a:lnTo>
                  <a:pt x="43840" y="1183982"/>
                </a:lnTo>
                <a:lnTo>
                  <a:pt x="66168" y="1144952"/>
                </a:lnTo>
                <a:lnTo>
                  <a:pt x="92526" y="1108830"/>
                </a:lnTo>
                <a:lnTo>
                  <a:pt x="122657" y="1075899"/>
                </a:lnTo>
                <a:lnTo>
                  <a:pt x="156300" y="1046442"/>
                </a:lnTo>
                <a:lnTo>
                  <a:pt x="193198" y="1020742"/>
                </a:lnTo>
                <a:lnTo>
                  <a:pt x="233091" y="999081"/>
                </a:lnTo>
                <a:lnTo>
                  <a:pt x="275723" y="981741"/>
                </a:lnTo>
                <a:lnTo>
                  <a:pt x="320833" y="969005"/>
                </a:lnTo>
                <a:lnTo>
                  <a:pt x="368163" y="961157"/>
                </a:lnTo>
                <a:lnTo>
                  <a:pt x="417456" y="958478"/>
                </a:lnTo>
                <a:lnTo>
                  <a:pt x="1238559" y="958478"/>
                </a:lnTo>
                <a:lnTo>
                  <a:pt x="1287851" y="961157"/>
                </a:lnTo>
                <a:lnTo>
                  <a:pt x="1335182" y="969005"/>
                </a:lnTo>
                <a:lnTo>
                  <a:pt x="1380292" y="981741"/>
                </a:lnTo>
                <a:lnTo>
                  <a:pt x="1422923" y="999081"/>
                </a:lnTo>
                <a:lnTo>
                  <a:pt x="1462817" y="1020742"/>
                </a:lnTo>
                <a:lnTo>
                  <a:pt x="1499715" y="1046442"/>
                </a:lnTo>
                <a:lnTo>
                  <a:pt x="1533358" y="1075899"/>
                </a:lnTo>
                <a:lnTo>
                  <a:pt x="1563488" y="1108830"/>
                </a:lnTo>
                <a:lnTo>
                  <a:pt x="1589847" y="1144952"/>
                </a:lnTo>
                <a:lnTo>
                  <a:pt x="1612175" y="1183982"/>
                </a:lnTo>
                <a:lnTo>
                  <a:pt x="1630214" y="1225639"/>
                </a:lnTo>
                <a:lnTo>
                  <a:pt x="1643707" y="1269639"/>
                </a:lnTo>
                <a:lnTo>
                  <a:pt x="1652393" y="1315699"/>
                </a:lnTo>
                <a:lnTo>
                  <a:pt x="1656015" y="1363538"/>
                </a:lnTo>
                <a:lnTo>
                  <a:pt x="1654314" y="1412872"/>
                </a:lnTo>
                <a:lnTo>
                  <a:pt x="1552657" y="2556913"/>
                </a:lnTo>
                <a:lnTo>
                  <a:pt x="1545436" y="2607045"/>
                </a:lnTo>
                <a:lnTo>
                  <a:pt x="1532975" y="2655617"/>
                </a:lnTo>
                <a:lnTo>
                  <a:pt x="1515604" y="2702335"/>
                </a:lnTo>
                <a:lnTo>
                  <a:pt x="1493652" y="2746903"/>
                </a:lnTo>
                <a:lnTo>
                  <a:pt x="1467449" y="2789029"/>
                </a:lnTo>
                <a:lnTo>
                  <a:pt x="1437323" y="2828416"/>
                </a:lnTo>
                <a:lnTo>
                  <a:pt x="1403604" y="2864772"/>
                </a:lnTo>
                <a:lnTo>
                  <a:pt x="1366622" y="2897802"/>
                </a:lnTo>
                <a:lnTo>
                  <a:pt x="1326705" y="2927212"/>
                </a:lnTo>
                <a:lnTo>
                  <a:pt x="1284184" y="2952707"/>
                </a:lnTo>
                <a:lnTo>
                  <a:pt x="1284184" y="4197408"/>
                </a:lnTo>
                <a:lnTo>
                  <a:pt x="1280836" y="4246761"/>
                </a:lnTo>
                <a:lnTo>
                  <a:pt x="1271088" y="4294149"/>
                </a:lnTo>
                <a:lnTo>
                  <a:pt x="1255383" y="4339129"/>
                </a:lnTo>
                <a:lnTo>
                  <a:pt x="1234165" y="4381258"/>
                </a:lnTo>
                <a:lnTo>
                  <a:pt x="1207878" y="4420092"/>
                </a:lnTo>
                <a:lnTo>
                  <a:pt x="1176965" y="4455187"/>
                </a:lnTo>
                <a:lnTo>
                  <a:pt x="1141870" y="4486100"/>
                </a:lnTo>
                <a:lnTo>
                  <a:pt x="1103036" y="4512387"/>
                </a:lnTo>
                <a:lnTo>
                  <a:pt x="1060907" y="4533605"/>
                </a:lnTo>
                <a:lnTo>
                  <a:pt x="1015927" y="4549310"/>
                </a:lnTo>
                <a:lnTo>
                  <a:pt x="968538" y="4559058"/>
                </a:lnTo>
                <a:lnTo>
                  <a:pt x="919186" y="4562406"/>
                </a:lnTo>
                <a:close/>
              </a:path>
              <a:path w="1656080" h="4562475">
                <a:moveTo>
                  <a:pt x="821602" y="822248"/>
                </a:moveTo>
                <a:lnTo>
                  <a:pt x="779576" y="819313"/>
                </a:lnTo>
                <a:lnTo>
                  <a:pt x="738370" y="812113"/>
                </a:lnTo>
                <a:lnTo>
                  <a:pt x="698291" y="800825"/>
                </a:lnTo>
                <a:lnTo>
                  <a:pt x="659648" y="785626"/>
                </a:lnTo>
                <a:lnTo>
                  <a:pt x="622749" y="766694"/>
                </a:lnTo>
                <a:lnTo>
                  <a:pt x="587903" y="744206"/>
                </a:lnTo>
                <a:lnTo>
                  <a:pt x="555416" y="718340"/>
                </a:lnTo>
                <a:lnTo>
                  <a:pt x="525597" y="689274"/>
                </a:lnTo>
                <a:lnTo>
                  <a:pt x="498755" y="657185"/>
                </a:lnTo>
                <a:lnTo>
                  <a:pt x="475197" y="622252"/>
                </a:lnTo>
                <a:lnTo>
                  <a:pt x="455232" y="584650"/>
                </a:lnTo>
                <a:lnTo>
                  <a:pt x="439167" y="544559"/>
                </a:lnTo>
                <a:lnTo>
                  <a:pt x="427311" y="502156"/>
                </a:lnTo>
                <a:lnTo>
                  <a:pt x="419971" y="457618"/>
                </a:lnTo>
                <a:lnTo>
                  <a:pt x="417456" y="411124"/>
                </a:lnTo>
                <a:lnTo>
                  <a:pt x="420314" y="362702"/>
                </a:lnTo>
                <a:lnTo>
                  <a:pt x="428728" y="315525"/>
                </a:lnTo>
                <a:lnTo>
                  <a:pt x="442454" y="270014"/>
                </a:lnTo>
                <a:lnTo>
                  <a:pt x="461250" y="226591"/>
                </a:lnTo>
                <a:lnTo>
                  <a:pt x="484872" y="185677"/>
                </a:lnTo>
                <a:lnTo>
                  <a:pt x="513078" y="147693"/>
                </a:lnTo>
                <a:lnTo>
                  <a:pt x="545624" y="113061"/>
                </a:lnTo>
                <a:lnTo>
                  <a:pt x="582268" y="82201"/>
                </a:lnTo>
                <a:lnTo>
                  <a:pt x="622767" y="55536"/>
                </a:lnTo>
                <a:lnTo>
                  <a:pt x="664290" y="34475"/>
                </a:lnTo>
                <a:lnTo>
                  <a:pt x="706530" y="18569"/>
                </a:lnTo>
                <a:lnTo>
                  <a:pt x="749179" y="7640"/>
                </a:lnTo>
                <a:lnTo>
                  <a:pt x="791929" y="1509"/>
                </a:lnTo>
                <a:lnTo>
                  <a:pt x="834472" y="0"/>
                </a:lnTo>
                <a:lnTo>
                  <a:pt x="876501" y="2934"/>
                </a:lnTo>
                <a:lnTo>
                  <a:pt x="917708" y="10134"/>
                </a:lnTo>
                <a:lnTo>
                  <a:pt x="957785" y="21422"/>
                </a:lnTo>
                <a:lnTo>
                  <a:pt x="996425" y="36621"/>
                </a:lnTo>
                <a:lnTo>
                  <a:pt x="1033319" y="55553"/>
                </a:lnTo>
                <a:lnTo>
                  <a:pt x="1068160" y="78041"/>
                </a:lnTo>
                <a:lnTo>
                  <a:pt x="1100640" y="103907"/>
                </a:lnTo>
                <a:lnTo>
                  <a:pt x="1130451" y="132973"/>
                </a:lnTo>
                <a:lnTo>
                  <a:pt x="1157286" y="165062"/>
                </a:lnTo>
                <a:lnTo>
                  <a:pt x="1180837" y="199995"/>
                </a:lnTo>
                <a:lnTo>
                  <a:pt x="1200796" y="237597"/>
                </a:lnTo>
                <a:lnTo>
                  <a:pt x="1216856" y="277688"/>
                </a:lnTo>
                <a:lnTo>
                  <a:pt x="1228708" y="320091"/>
                </a:lnTo>
                <a:lnTo>
                  <a:pt x="1236045" y="364629"/>
                </a:lnTo>
                <a:lnTo>
                  <a:pt x="1238559" y="411124"/>
                </a:lnTo>
                <a:lnTo>
                  <a:pt x="1235700" y="459541"/>
                </a:lnTo>
                <a:lnTo>
                  <a:pt x="1227286" y="506706"/>
                </a:lnTo>
                <a:lnTo>
                  <a:pt x="1213560" y="552201"/>
                </a:lnTo>
                <a:lnTo>
                  <a:pt x="1194765" y="595609"/>
                </a:lnTo>
                <a:lnTo>
                  <a:pt x="1171143" y="636511"/>
                </a:lnTo>
                <a:lnTo>
                  <a:pt x="1142937" y="674490"/>
                </a:lnTo>
                <a:lnTo>
                  <a:pt x="1110391" y="709129"/>
                </a:lnTo>
                <a:lnTo>
                  <a:pt x="1073746" y="740008"/>
                </a:lnTo>
                <a:lnTo>
                  <a:pt x="1033247" y="766711"/>
                </a:lnTo>
                <a:lnTo>
                  <a:pt x="991744" y="787772"/>
                </a:lnTo>
                <a:lnTo>
                  <a:pt x="949519" y="803678"/>
                </a:lnTo>
                <a:lnTo>
                  <a:pt x="906882" y="814607"/>
                </a:lnTo>
                <a:lnTo>
                  <a:pt x="864140" y="820738"/>
                </a:lnTo>
                <a:lnTo>
                  <a:pt x="821602" y="822248"/>
                </a:lnTo>
                <a:close/>
              </a:path>
            </a:pathLst>
          </a:custGeom>
          <a:solidFill>
            <a:srgbClr val="2E58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3369925" y="6422296"/>
            <a:ext cx="134366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200" b="1" spc="-200" dirty="0">
                <a:solidFill>
                  <a:srgbClr val="FFFFFF"/>
                </a:solidFill>
                <a:latin typeface="Trebuchet MS"/>
                <a:cs typeface="Trebuchet MS"/>
              </a:rPr>
              <a:t>204,7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3813873" y="5250721"/>
            <a:ext cx="56832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70" dirty="0">
                <a:solidFill>
                  <a:srgbClr val="FFFFFF"/>
                </a:solidFill>
                <a:latin typeface="Trebuchet MS"/>
                <a:cs typeface="Trebuchet MS"/>
              </a:rPr>
              <a:t>2020</a:t>
            </a:r>
            <a:endParaRPr sz="1950">
              <a:latin typeface="Trebuchet MS"/>
              <a:cs typeface="Trebuchet MS"/>
            </a:endParaRPr>
          </a:p>
        </p:txBody>
      </p:sp>
      <p:pic>
        <p:nvPicPr>
          <p:cNvPr id="55" name="object 5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56" name="object 56"/>
          <p:cNvSpPr/>
          <p:nvPr/>
        </p:nvSpPr>
        <p:spPr>
          <a:xfrm>
            <a:off x="14665675" y="5629343"/>
            <a:ext cx="1656080" cy="4562475"/>
          </a:xfrm>
          <a:custGeom>
            <a:avLst/>
            <a:gdLst/>
            <a:ahLst/>
            <a:cxnLst/>
            <a:rect l="l" t="t" r="r" b="b"/>
            <a:pathLst>
              <a:path w="1656080" h="4562475">
                <a:moveTo>
                  <a:pt x="919186" y="4562406"/>
                </a:moveTo>
                <a:lnTo>
                  <a:pt x="736687" y="4562406"/>
                </a:lnTo>
                <a:lnTo>
                  <a:pt x="687366" y="4559058"/>
                </a:lnTo>
                <a:lnTo>
                  <a:pt x="640005" y="4549310"/>
                </a:lnTo>
                <a:lnTo>
                  <a:pt x="595047" y="4533605"/>
                </a:lnTo>
                <a:lnTo>
                  <a:pt x="552936" y="4512387"/>
                </a:lnTo>
                <a:lnTo>
                  <a:pt x="514116" y="4486100"/>
                </a:lnTo>
                <a:lnTo>
                  <a:pt x="479031" y="4455187"/>
                </a:lnTo>
                <a:lnTo>
                  <a:pt x="448126" y="4420092"/>
                </a:lnTo>
                <a:lnTo>
                  <a:pt x="421844" y="4381258"/>
                </a:lnTo>
                <a:lnTo>
                  <a:pt x="400629" y="4339129"/>
                </a:lnTo>
                <a:lnTo>
                  <a:pt x="384926" y="4294149"/>
                </a:lnTo>
                <a:lnTo>
                  <a:pt x="375179" y="4246761"/>
                </a:lnTo>
                <a:lnTo>
                  <a:pt x="371831" y="4197408"/>
                </a:lnTo>
                <a:lnTo>
                  <a:pt x="371831" y="2952707"/>
                </a:lnTo>
                <a:lnTo>
                  <a:pt x="329275" y="2927212"/>
                </a:lnTo>
                <a:lnTo>
                  <a:pt x="289338" y="2897802"/>
                </a:lnTo>
                <a:lnTo>
                  <a:pt x="252348" y="2864772"/>
                </a:lnTo>
                <a:lnTo>
                  <a:pt x="218630" y="2828416"/>
                </a:lnTo>
                <a:lnTo>
                  <a:pt x="188512" y="2789029"/>
                </a:lnTo>
                <a:lnTo>
                  <a:pt x="162321" y="2746903"/>
                </a:lnTo>
                <a:lnTo>
                  <a:pt x="140383" y="2702335"/>
                </a:lnTo>
                <a:lnTo>
                  <a:pt x="123026" y="2655617"/>
                </a:lnTo>
                <a:lnTo>
                  <a:pt x="110575" y="2607045"/>
                </a:lnTo>
                <a:lnTo>
                  <a:pt x="103358" y="2556913"/>
                </a:lnTo>
                <a:lnTo>
                  <a:pt x="1700" y="1412872"/>
                </a:lnTo>
                <a:lnTo>
                  <a:pt x="0" y="1363538"/>
                </a:lnTo>
                <a:lnTo>
                  <a:pt x="3622" y="1315699"/>
                </a:lnTo>
                <a:lnTo>
                  <a:pt x="12308" y="1269639"/>
                </a:lnTo>
                <a:lnTo>
                  <a:pt x="25800" y="1225639"/>
                </a:lnTo>
                <a:lnTo>
                  <a:pt x="43840" y="1183982"/>
                </a:lnTo>
                <a:lnTo>
                  <a:pt x="66168" y="1144952"/>
                </a:lnTo>
                <a:lnTo>
                  <a:pt x="92526" y="1108830"/>
                </a:lnTo>
                <a:lnTo>
                  <a:pt x="122657" y="1075899"/>
                </a:lnTo>
                <a:lnTo>
                  <a:pt x="156300" y="1046442"/>
                </a:lnTo>
                <a:lnTo>
                  <a:pt x="193198" y="1020742"/>
                </a:lnTo>
                <a:lnTo>
                  <a:pt x="233091" y="999081"/>
                </a:lnTo>
                <a:lnTo>
                  <a:pt x="275723" y="981741"/>
                </a:lnTo>
                <a:lnTo>
                  <a:pt x="320833" y="969005"/>
                </a:lnTo>
                <a:lnTo>
                  <a:pt x="368163" y="961157"/>
                </a:lnTo>
                <a:lnTo>
                  <a:pt x="417456" y="958478"/>
                </a:lnTo>
                <a:lnTo>
                  <a:pt x="1238559" y="958478"/>
                </a:lnTo>
                <a:lnTo>
                  <a:pt x="1287851" y="961157"/>
                </a:lnTo>
                <a:lnTo>
                  <a:pt x="1335182" y="969005"/>
                </a:lnTo>
                <a:lnTo>
                  <a:pt x="1380292" y="981741"/>
                </a:lnTo>
                <a:lnTo>
                  <a:pt x="1422923" y="999081"/>
                </a:lnTo>
                <a:lnTo>
                  <a:pt x="1462817" y="1020742"/>
                </a:lnTo>
                <a:lnTo>
                  <a:pt x="1499715" y="1046442"/>
                </a:lnTo>
                <a:lnTo>
                  <a:pt x="1533358" y="1075899"/>
                </a:lnTo>
                <a:lnTo>
                  <a:pt x="1563488" y="1108830"/>
                </a:lnTo>
                <a:lnTo>
                  <a:pt x="1589847" y="1144952"/>
                </a:lnTo>
                <a:lnTo>
                  <a:pt x="1612175" y="1183982"/>
                </a:lnTo>
                <a:lnTo>
                  <a:pt x="1630214" y="1225639"/>
                </a:lnTo>
                <a:lnTo>
                  <a:pt x="1643707" y="1269639"/>
                </a:lnTo>
                <a:lnTo>
                  <a:pt x="1652393" y="1315699"/>
                </a:lnTo>
                <a:lnTo>
                  <a:pt x="1656015" y="1363538"/>
                </a:lnTo>
                <a:lnTo>
                  <a:pt x="1654314" y="1412872"/>
                </a:lnTo>
                <a:lnTo>
                  <a:pt x="1552657" y="2556913"/>
                </a:lnTo>
                <a:lnTo>
                  <a:pt x="1545436" y="2607045"/>
                </a:lnTo>
                <a:lnTo>
                  <a:pt x="1532975" y="2655617"/>
                </a:lnTo>
                <a:lnTo>
                  <a:pt x="1515604" y="2702335"/>
                </a:lnTo>
                <a:lnTo>
                  <a:pt x="1493652" y="2746903"/>
                </a:lnTo>
                <a:lnTo>
                  <a:pt x="1467449" y="2789029"/>
                </a:lnTo>
                <a:lnTo>
                  <a:pt x="1437323" y="2828416"/>
                </a:lnTo>
                <a:lnTo>
                  <a:pt x="1403604" y="2864772"/>
                </a:lnTo>
                <a:lnTo>
                  <a:pt x="1366622" y="2897802"/>
                </a:lnTo>
                <a:lnTo>
                  <a:pt x="1326705" y="2927212"/>
                </a:lnTo>
                <a:lnTo>
                  <a:pt x="1284184" y="2952707"/>
                </a:lnTo>
                <a:lnTo>
                  <a:pt x="1284184" y="4197408"/>
                </a:lnTo>
                <a:lnTo>
                  <a:pt x="1280836" y="4246761"/>
                </a:lnTo>
                <a:lnTo>
                  <a:pt x="1271088" y="4294149"/>
                </a:lnTo>
                <a:lnTo>
                  <a:pt x="1255383" y="4339129"/>
                </a:lnTo>
                <a:lnTo>
                  <a:pt x="1234165" y="4381258"/>
                </a:lnTo>
                <a:lnTo>
                  <a:pt x="1207878" y="4420092"/>
                </a:lnTo>
                <a:lnTo>
                  <a:pt x="1176965" y="4455187"/>
                </a:lnTo>
                <a:lnTo>
                  <a:pt x="1141870" y="4486100"/>
                </a:lnTo>
                <a:lnTo>
                  <a:pt x="1103036" y="4512387"/>
                </a:lnTo>
                <a:lnTo>
                  <a:pt x="1060907" y="4533605"/>
                </a:lnTo>
                <a:lnTo>
                  <a:pt x="1015927" y="4549310"/>
                </a:lnTo>
                <a:lnTo>
                  <a:pt x="968538" y="4559058"/>
                </a:lnTo>
                <a:lnTo>
                  <a:pt x="919186" y="4562406"/>
                </a:lnTo>
                <a:close/>
              </a:path>
              <a:path w="1656080" h="4562475">
                <a:moveTo>
                  <a:pt x="821602" y="822248"/>
                </a:moveTo>
                <a:lnTo>
                  <a:pt x="779576" y="819313"/>
                </a:lnTo>
                <a:lnTo>
                  <a:pt x="738370" y="812113"/>
                </a:lnTo>
                <a:lnTo>
                  <a:pt x="698291" y="800825"/>
                </a:lnTo>
                <a:lnTo>
                  <a:pt x="659648" y="785626"/>
                </a:lnTo>
                <a:lnTo>
                  <a:pt x="622749" y="766694"/>
                </a:lnTo>
                <a:lnTo>
                  <a:pt x="587903" y="744206"/>
                </a:lnTo>
                <a:lnTo>
                  <a:pt x="555416" y="718340"/>
                </a:lnTo>
                <a:lnTo>
                  <a:pt x="525597" y="689274"/>
                </a:lnTo>
                <a:lnTo>
                  <a:pt x="498755" y="657185"/>
                </a:lnTo>
                <a:lnTo>
                  <a:pt x="475197" y="622252"/>
                </a:lnTo>
                <a:lnTo>
                  <a:pt x="455232" y="584650"/>
                </a:lnTo>
                <a:lnTo>
                  <a:pt x="439167" y="544559"/>
                </a:lnTo>
                <a:lnTo>
                  <a:pt x="427311" y="502156"/>
                </a:lnTo>
                <a:lnTo>
                  <a:pt x="419971" y="457618"/>
                </a:lnTo>
                <a:lnTo>
                  <a:pt x="417456" y="411124"/>
                </a:lnTo>
                <a:lnTo>
                  <a:pt x="420314" y="362702"/>
                </a:lnTo>
                <a:lnTo>
                  <a:pt x="428728" y="315525"/>
                </a:lnTo>
                <a:lnTo>
                  <a:pt x="442454" y="270014"/>
                </a:lnTo>
                <a:lnTo>
                  <a:pt x="461250" y="226591"/>
                </a:lnTo>
                <a:lnTo>
                  <a:pt x="484872" y="185677"/>
                </a:lnTo>
                <a:lnTo>
                  <a:pt x="513078" y="147693"/>
                </a:lnTo>
                <a:lnTo>
                  <a:pt x="545624" y="113061"/>
                </a:lnTo>
                <a:lnTo>
                  <a:pt x="582268" y="82201"/>
                </a:lnTo>
                <a:lnTo>
                  <a:pt x="622767" y="55536"/>
                </a:lnTo>
                <a:lnTo>
                  <a:pt x="664290" y="34475"/>
                </a:lnTo>
                <a:lnTo>
                  <a:pt x="706530" y="18569"/>
                </a:lnTo>
                <a:lnTo>
                  <a:pt x="749179" y="7640"/>
                </a:lnTo>
                <a:lnTo>
                  <a:pt x="791929" y="1509"/>
                </a:lnTo>
                <a:lnTo>
                  <a:pt x="834472" y="0"/>
                </a:lnTo>
                <a:lnTo>
                  <a:pt x="876501" y="2934"/>
                </a:lnTo>
                <a:lnTo>
                  <a:pt x="917708" y="10134"/>
                </a:lnTo>
                <a:lnTo>
                  <a:pt x="957785" y="21422"/>
                </a:lnTo>
                <a:lnTo>
                  <a:pt x="996425" y="36621"/>
                </a:lnTo>
                <a:lnTo>
                  <a:pt x="1033319" y="55553"/>
                </a:lnTo>
                <a:lnTo>
                  <a:pt x="1068160" y="78041"/>
                </a:lnTo>
                <a:lnTo>
                  <a:pt x="1100640" y="103907"/>
                </a:lnTo>
                <a:lnTo>
                  <a:pt x="1130451" y="132973"/>
                </a:lnTo>
                <a:lnTo>
                  <a:pt x="1157286" y="165062"/>
                </a:lnTo>
                <a:lnTo>
                  <a:pt x="1180837" y="199995"/>
                </a:lnTo>
                <a:lnTo>
                  <a:pt x="1200796" y="237597"/>
                </a:lnTo>
                <a:lnTo>
                  <a:pt x="1216856" y="277688"/>
                </a:lnTo>
                <a:lnTo>
                  <a:pt x="1228708" y="320091"/>
                </a:lnTo>
                <a:lnTo>
                  <a:pt x="1236045" y="364629"/>
                </a:lnTo>
                <a:lnTo>
                  <a:pt x="1238559" y="411124"/>
                </a:lnTo>
                <a:lnTo>
                  <a:pt x="1235700" y="459541"/>
                </a:lnTo>
                <a:lnTo>
                  <a:pt x="1227286" y="506706"/>
                </a:lnTo>
                <a:lnTo>
                  <a:pt x="1213560" y="552201"/>
                </a:lnTo>
                <a:lnTo>
                  <a:pt x="1194765" y="595609"/>
                </a:lnTo>
                <a:lnTo>
                  <a:pt x="1171143" y="636511"/>
                </a:lnTo>
                <a:lnTo>
                  <a:pt x="1142937" y="674490"/>
                </a:lnTo>
                <a:lnTo>
                  <a:pt x="1110391" y="709129"/>
                </a:lnTo>
                <a:lnTo>
                  <a:pt x="1073746" y="740008"/>
                </a:lnTo>
                <a:lnTo>
                  <a:pt x="1033247" y="766711"/>
                </a:lnTo>
                <a:lnTo>
                  <a:pt x="991744" y="787772"/>
                </a:lnTo>
                <a:lnTo>
                  <a:pt x="949519" y="803678"/>
                </a:lnTo>
                <a:lnTo>
                  <a:pt x="906882" y="814607"/>
                </a:lnTo>
                <a:lnTo>
                  <a:pt x="864140" y="820738"/>
                </a:lnTo>
                <a:lnTo>
                  <a:pt x="821602" y="822248"/>
                </a:lnTo>
                <a:close/>
              </a:path>
            </a:pathLst>
          </a:custGeom>
          <a:solidFill>
            <a:srgbClr val="4E8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5194998" y="5822221"/>
            <a:ext cx="56832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70" dirty="0">
                <a:solidFill>
                  <a:srgbClr val="FFFFFF"/>
                </a:solidFill>
                <a:latin typeface="Trebuchet MS"/>
                <a:cs typeface="Trebuchet MS"/>
              </a:rPr>
              <a:t>2021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6132525" y="5457893"/>
            <a:ext cx="1656080" cy="4562475"/>
          </a:xfrm>
          <a:custGeom>
            <a:avLst/>
            <a:gdLst/>
            <a:ahLst/>
            <a:cxnLst/>
            <a:rect l="l" t="t" r="r" b="b"/>
            <a:pathLst>
              <a:path w="1656080" h="4562475">
                <a:moveTo>
                  <a:pt x="919186" y="4562406"/>
                </a:moveTo>
                <a:lnTo>
                  <a:pt x="736687" y="4562406"/>
                </a:lnTo>
                <a:lnTo>
                  <a:pt x="687366" y="4559058"/>
                </a:lnTo>
                <a:lnTo>
                  <a:pt x="640005" y="4549310"/>
                </a:lnTo>
                <a:lnTo>
                  <a:pt x="595047" y="4533605"/>
                </a:lnTo>
                <a:lnTo>
                  <a:pt x="552936" y="4512387"/>
                </a:lnTo>
                <a:lnTo>
                  <a:pt x="514116" y="4486100"/>
                </a:lnTo>
                <a:lnTo>
                  <a:pt x="479031" y="4455187"/>
                </a:lnTo>
                <a:lnTo>
                  <a:pt x="448126" y="4420092"/>
                </a:lnTo>
                <a:lnTo>
                  <a:pt x="421844" y="4381258"/>
                </a:lnTo>
                <a:lnTo>
                  <a:pt x="400629" y="4339129"/>
                </a:lnTo>
                <a:lnTo>
                  <a:pt x="384926" y="4294149"/>
                </a:lnTo>
                <a:lnTo>
                  <a:pt x="375179" y="4246761"/>
                </a:lnTo>
                <a:lnTo>
                  <a:pt x="371831" y="4197408"/>
                </a:lnTo>
                <a:lnTo>
                  <a:pt x="371831" y="2952707"/>
                </a:lnTo>
                <a:lnTo>
                  <a:pt x="329275" y="2927212"/>
                </a:lnTo>
                <a:lnTo>
                  <a:pt x="289338" y="2897802"/>
                </a:lnTo>
                <a:lnTo>
                  <a:pt x="252348" y="2864772"/>
                </a:lnTo>
                <a:lnTo>
                  <a:pt x="218630" y="2828416"/>
                </a:lnTo>
                <a:lnTo>
                  <a:pt x="188512" y="2789029"/>
                </a:lnTo>
                <a:lnTo>
                  <a:pt x="162321" y="2746903"/>
                </a:lnTo>
                <a:lnTo>
                  <a:pt x="140383" y="2702335"/>
                </a:lnTo>
                <a:lnTo>
                  <a:pt x="123026" y="2655617"/>
                </a:lnTo>
                <a:lnTo>
                  <a:pt x="110575" y="2607045"/>
                </a:lnTo>
                <a:lnTo>
                  <a:pt x="103358" y="2556913"/>
                </a:lnTo>
                <a:lnTo>
                  <a:pt x="1700" y="1412872"/>
                </a:lnTo>
                <a:lnTo>
                  <a:pt x="0" y="1363538"/>
                </a:lnTo>
                <a:lnTo>
                  <a:pt x="3622" y="1315699"/>
                </a:lnTo>
                <a:lnTo>
                  <a:pt x="12308" y="1269639"/>
                </a:lnTo>
                <a:lnTo>
                  <a:pt x="25800" y="1225639"/>
                </a:lnTo>
                <a:lnTo>
                  <a:pt x="43840" y="1183982"/>
                </a:lnTo>
                <a:lnTo>
                  <a:pt x="66168" y="1144952"/>
                </a:lnTo>
                <a:lnTo>
                  <a:pt x="92526" y="1108830"/>
                </a:lnTo>
                <a:lnTo>
                  <a:pt x="122657" y="1075899"/>
                </a:lnTo>
                <a:lnTo>
                  <a:pt x="156300" y="1046442"/>
                </a:lnTo>
                <a:lnTo>
                  <a:pt x="193198" y="1020742"/>
                </a:lnTo>
                <a:lnTo>
                  <a:pt x="233091" y="999081"/>
                </a:lnTo>
                <a:lnTo>
                  <a:pt x="275723" y="981741"/>
                </a:lnTo>
                <a:lnTo>
                  <a:pt x="320833" y="969005"/>
                </a:lnTo>
                <a:lnTo>
                  <a:pt x="368163" y="961157"/>
                </a:lnTo>
                <a:lnTo>
                  <a:pt x="417456" y="958478"/>
                </a:lnTo>
                <a:lnTo>
                  <a:pt x="1238559" y="958478"/>
                </a:lnTo>
                <a:lnTo>
                  <a:pt x="1287851" y="961157"/>
                </a:lnTo>
                <a:lnTo>
                  <a:pt x="1335182" y="969005"/>
                </a:lnTo>
                <a:lnTo>
                  <a:pt x="1380292" y="981741"/>
                </a:lnTo>
                <a:lnTo>
                  <a:pt x="1422923" y="999081"/>
                </a:lnTo>
                <a:lnTo>
                  <a:pt x="1462817" y="1020742"/>
                </a:lnTo>
                <a:lnTo>
                  <a:pt x="1499715" y="1046442"/>
                </a:lnTo>
                <a:lnTo>
                  <a:pt x="1533358" y="1075899"/>
                </a:lnTo>
                <a:lnTo>
                  <a:pt x="1563488" y="1108830"/>
                </a:lnTo>
                <a:lnTo>
                  <a:pt x="1589847" y="1144952"/>
                </a:lnTo>
                <a:lnTo>
                  <a:pt x="1612175" y="1183982"/>
                </a:lnTo>
                <a:lnTo>
                  <a:pt x="1630214" y="1225639"/>
                </a:lnTo>
                <a:lnTo>
                  <a:pt x="1643707" y="1269639"/>
                </a:lnTo>
                <a:lnTo>
                  <a:pt x="1652393" y="1315699"/>
                </a:lnTo>
                <a:lnTo>
                  <a:pt x="1656015" y="1363538"/>
                </a:lnTo>
                <a:lnTo>
                  <a:pt x="1654314" y="1412872"/>
                </a:lnTo>
                <a:lnTo>
                  <a:pt x="1552657" y="2556913"/>
                </a:lnTo>
                <a:lnTo>
                  <a:pt x="1545436" y="2607045"/>
                </a:lnTo>
                <a:lnTo>
                  <a:pt x="1532975" y="2655617"/>
                </a:lnTo>
                <a:lnTo>
                  <a:pt x="1515604" y="2702335"/>
                </a:lnTo>
                <a:lnTo>
                  <a:pt x="1493652" y="2746903"/>
                </a:lnTo>
                <a:lnTo>
                  <a:pt x="1467449" y="2789029"/>
                </a:lnTo>
                <a:lnTo>
                  <a:pt x="1437323" y="2828416"/>
                </a:lnTo>
                <a:lnTo>
                  <a:pt x="1403604" y="2864772"/>
                </a:lnTo>
                <a:lnTo>
                  <a:pt x="1366622" y="2897802"/>
                </a:lnTo>
                <a:lnTo>
                  <a:pt x="1326705" y="2927212"/>
                </a:lnTo>
                <a:lnTo>
                  <a:pt x="1284184" y="2952707"/>
                </a:lnTo>
                <a:lnTo>
                  <a:pt x="1284184" y="4197408"/>
                </a:lnTo>
                <a:lnTo>
                  <a:pt x="1280836" y="4246761"/>
                </a:lnTo>
                <a:lnTo>
                  <a:pt x="1271088" y="4294149"/>
                </a:lnTo>
                <a:lnTo>
                  <a:pt x="1255383" y="4339129"/>
                </a:lnTo>
                <a:lnTo>
                  <a:pt x="1234165" y="4381258"/>
                </a:lnTo>
                <a:lnTo>
                  <a:pt x="1207878" y="4420092"/>
                </a:lnTo>
                <a:lnTo>
                  <a:pt x="1176965" y="4455187"/>
                </a:lnTo>
                <a:lnTo>
                  <a:pt x="1141870" y="4486100"/>
                </a:lnTo>
                <a:lnTo>
                  <a:pt x="1103036" y="4512387"/>
                </a:lnTo>
                <a:lnTo>
                  <a:pt x="1060907" y="4533605"/>
                </a:lnTo>
                <a:lnTo>
                  <a:pt x="1015927" y="4549310"/>
                </a:lnTo>
                <a:lnTo>
                  <a:pt x="968538" y="4559058"/>
                </a:lnTo>
                <a:lnTo>
                  <a:pt x="919186" y="4562406"/>
                </a:lnTo>
                <a:close/>
              </a:path>
              <a:path w="1656080" h="4562475">
                <a:moveTo>
                  <a:pt x="821602" y="822248"/>
                </a:moveTo>
                <a:lnTo>
                  <a:pt x="779576" y="819313"/>
                </a:lnTo>
                <a:lnTo>
                  <a:pt x="738370" y="812113"/>
                </a:lnTo>
                <a:lnTo>
                  <a:pt x="698291" y="800825"/>
                </a:lnTo>
                <a:lnTo>
                  <a:pt x="659648" y="785626"/>
                </a:lnTo>
                <a:lnTo>
                  <a:pt x="622749" y="766694"/>
                </a:lnTo>
                <a:lnTo>
                  <a:pt x="587903" y="744206"/>
                </a:lnTo>
                <a:lnTo>
                  <a:pt x="555416" y="718340"/>
                </a:lnTo>
                <a:lnTo>
                  <a:pt x="525597" y="689274"/>
                </a:lnTo>
                <a:lnTo>
                  <a:pt x="498755" y="657185"/>
                </a:lnTo>
                <a:lnTo>
                  <a:pt x="475197" y="622252"/>
                </a:lnTo>
                <a:lnTo>
                  <a:pt x="455232" y="584650"/>
                </a:lnTo>
                <a:lnTo>
                  <a:pt x="439167" y="544559"/>
                </a:lnTo>
                <a:lnTo>
                  <a:pt x="427311" y="502156"/>
                </a:lnTo>
                <a:lnTo>
                  <a:pt x="419971" y="457618"/>
                </a:lnTo>
                <a:lnTo>
                  <a:pt x="417456" y="411124"/>
                </a:lnTo>
                <a:lnTo>
                  <a:pt x="420314" y="362702"/>
                </a:lnTo>
                <a:lnTo>
                  <a:pt x="428728" y="315525"/>
                </a:lnTo>
                <a:lnTo>
                  <a:pt x="442454" y="270014"/>
                </a:lnTo>
                <a:lnTo>
                  <a:pt x="461250" y="226591"/>
                </a:lnTo>
                <a:lnTo>
                  <a:pt x="484872" y="185677"/>
                </a:lnTo>
                <a:lnTo>
                  <a:pt x="513078" y="147693"/>
                </a:lnTo>
                <a:lnTo>
                  <a:pt x="545624" y="113061"/>
                </a:lnTo>
                <a:lnTo>
                  <a:pt x="582268" y="82201"/>
                </a:lnTo>
                <a:lnTo>
                  <a:pt x="622767" y="55536"/>
                </a:lnTo>
                <a:lnTo>
                  <a:pt x="664290" y="34475"/>
                </a:lnTo>
                <a:lnTo>
                  <a:pt x="706530" y="18569"/>
                </a:lnTo>
                <a:lnTo>
                  <a:pt x="749179" y="7640"/>
                </a:lnTo>
                <a:lnTo>
                  <a:pt x="791929" y="1509"/>
                </a:lnTo>
                <a:lnTo>
                  <a:pt x="834472" y="0"/>
                </a:lnTo>
                <a:lnTo>
                  <a:pt x="876501" y="2934"/>
                </a:lnTo>
                <a:lnTo>
                  <a:pt x="917708" y="10134"/>
                </a:lnTo>
                <a:lnTo>
                  <a:pt x="957785" y="21422"/>
                </a:lnTo>
                <a:lnTo>
                  <a:pt x="996425" y="36621"/>
                </a:lnTo>
                <a:lnTo>
                  <a:pt x="1033319" y="55553"/>
                </a:lnTo>
                <a:lnTo>
                  <a:pt x="1068160" y="78041"/>
                </a:lnTo>
                <a:lnTo>
                  <a:pt x="1100640" y="103907"/>
                </a:lnTo>
                <a:lnTo>
                  <a:pt x="1130451" y="132973"/>
                </a:lnTo>
                <a:lnTo>
                  <a:pt x="1157286" y="165062"/>
                </a:lnTo>
                <a:lnTo>
                  <a:pt x="1180837" y="199995"/>
                </a:lnTo>
                <a:lnTo>
                  <a:pt x="1200796" y="237597"/>
                </a:lnTo>
                <a:lnTo>
                  <a:pt x="1216856" y="277688"/>
                </a:lnTo>
                <a:lnTo>
                  <a:pt x="1228708" y="320091"/>
                </a:lnTo>
                <a:lnTo>
                  <a:pt x="1236045" y="364629"/>
                </a:lnTo>
                <a:lnTo>
                  <a:pt x="1238559" y="411124"/>
                </a:lnTo>
                <a:lnTo>
                  <a:pt x="1235700" y="459541"/>
                </a:lnTo>
                <a:lnTo>
                  <a:pt x="1227286" y="506706"/>
                </a:lnTo>
                <a:lnTo>
                  <a:pt x="1213560" y="552201"/>
                </a:lnTo>
                <a:lnTo>
                  <a:pt x="1194765" y="595609"/>
                </a:lnTo>
                <a:lnTo>
                  <a:pt x="1171143" y="636511"/>
                </a:lnTo>
                <a:lnTo>
                  <a:pt x="1142937" y="674490"/>
                </a:lnTo>
                <a:lnTo>
                  <a:pt x="1110391" y="709129"/>
                </a:lnTo>
                <a:lnTo>
                  <a:pt x="1073746" y="740008"/>
                </a:lnTo>
                <a:lnTo>
                  <a:pt x="1033247" y="766711"/>
                </a:lnTo>
                <a:lnTo>
                  <a:pt x="991744" y="787772"/>
                </a:lnTo>
                <a:lnTo>
                  <a:pt x="949519" y="803678"/>
                </a:lnTo>
                <a:lnTo>
                  <a:pt x="906882" y="814607"/>
                </a:lnTo>
                <a:lnTo>
                  <a:pt x="864140" y="820738"/>
                </a:lnTo>
                <a:lnTo>
                  <a:pt x="821602" y="822248"/>
                </a:lnTo>
                <a:close/>
              </a:path>
            </a:pathLst>
          </a:custGeom>
          <a:solidFill>
            <a:srgbClr val="A26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4763779" y="6812821"/>
            <a:ext cx="2889885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6300" b="1" spc="-217" baseline="-17857" dirty="0">
                <a:solidFill>
                  <a:srgbClr val="FFFFFF"/>
                </a:solidFill>
                <a:latin typeface="Trebuchet MS"/>
                <a:cs typeface="Trebuchet MS"/>
              </a:rPr>
              <a:t>173,4</a:t>
            </a:r>
            <a:r>
              <a:rPr sz="6300" b="1" spc="-254" baseline="-1785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b="1" spc="-155" dirty="0">
                <a:solidFill>
                  <a:srgbClr val="FFFFFF"/>
                </a:solidFill>
                <a:latin typeface="Trebuchet MS"/>
                <a:cs typeface="Trebuchet MS"/>
              </a:rPr>
              <a:t>180,3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661848" y="5650771"/>
            <a:ext cx="56832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70" dirty="0">
                <a:solidFill>
                  <a:srgbClr val="FFFFFF"/>
                </a:solidFill>
                <a:latin typeface="Trebuchet MS"/>
                <a:cs typeface="Trebuchet MS"/>
              </a:rPr>
              <a:t>2022</a:t>
            </a:r>
            <a:endParaRPr sz="1950">
              <a:latin typeface="Trebuchet MS"/>
              <a:cs typeface="Trebuchet MS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6505575" y="2486025"/>
            <a:ext cx="4982210" cy="1038860"/>
            <a:chOff x="6505575" y="2486025"/>
            <a:chExt cx="4982210" cy="1038860"/>
          </a:xfrm>
        </p:grpSpPr>
        <p:sp>
          <p:nvSpPr>
            <p:cNvPr id="62" name="object 62"/>
            <p:cNvSpPr/>
            <p:nvPr/>
          </p:nvSpPr>
          <p:spPr>
            <a:xfrm>
              <a:off x="6505575" y="2486025"/>
              <a:ext cx="4982210" cy="1038860"/>
            </a:xfrm>
            <a:custGeom>
              <a:avLst/>
              <a:gdLst/>
              <a:ahLst/>
              <a:cxnLst/>
              <a:rect l="l" t="t" r="r" b="b"/>
              <a:pathLst>
                <a:path w="4982209" h="1038860">
                  <a:moveTo>
                    <a:pt x="4981669" y="1038257"/>
                  </a:moveTo>
                  <a:lnTo>
                    <a:pt x="0" y="1038257"/>
                  </a:lnTo>
                  <a:lnTo>
                    <a:pt x="0" y="0"/>
                  </a:lnTo>
                  <a:lnTo>
                    <a:pt x="4981669" y="0"/>
                  </a:lnTo>
                  <a:lnTo>
                    <a:pt x="4981669" y="10382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18685" y="2506488"/>
              <a:ext cx="0" cy="819785"/>
            </a:xfrm>
            <a:custGeom>
              <a:avLst/>
              <a:gdLst/>
              <a:ahLst/>
              <a:cxnLst/>
              <a:rect l="l" t="t" r="r" b="b"/>
              <a:pathLst>
                <a:path h="819785">
                  <a:moveTo>
                    <a:pt x="0" y="0"/>
                  </a:moveTo>
                  <a:lnTo>
                    <a:pt x="0" y="819274"/>
                  </a:lnTo>
                </a:path>
              </a:pathLst>
            </a:custGeom>
            <a:ln w="57347">
              <a:solidFill>
                <a:srgbClr val="8EC2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6511925" y="2536214"/>
            <a:ext cx="1818005" cy="71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50" b="1" spc="-75" dirty="0">
                <a:solidFill>
                  <a:srgbClr val="294E66"/>
                </a:solidFill>
                <a:latin typeface="Trebuchet MS"/>
                <a:cs typeface="Trebuchet MS"/>
              </a:rPr>
              <a:t>33</a:t>
            </a:r>
            <a:r>
              <a:rPr sz="4550" b="1" spc="-26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4550" b="1" spc="-50" dirty="0">
                <a:solidFill>
                  <a:srgbClr val="294E66"/>
                </a:solidFill>
                <a:latin typeface="Trebuchet MS"/>
                <a:cs typeface="Trebuchet MS"/>
              </a:rPr>
              <a:t>821</a:t>
            </a:r>
            <a:endParaRPr sz="455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550275" y="2481418"/>
            <a:ext cx="1951989" cy="77089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950" b="1" dirty="0">
                <a:solidFill>
                  <a:srgbClr val="2E586E"/>
                </a:solidFill>
                <a:latin typeface="Trebuchet MS"/>
                <a:cs typeface="Trebuchet MS"/>
              </a:rPr>
              <a:t>+3%</a:t>
            </a:r>
            <a:r>
              <a:rPr sz="1950" b="1" spc="-75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1950" b="1" spc="-20" dirty="0">
                <a:solidFill>
                  <a:srgbClr val="2E586E"/>
                </a:solidFill>
                <a:latin typeface="Trebuchet MS"/>
                <a:cs typeface="Trebuchet MS"/>
              </a:rPr>
              <a:t>salīdzinot</a:t>
            </a:r>
            <a:r>
              <a:rPr sz="1950" b="1" spc="-70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1950" b="1" spc="-25" dirty="0">
                <a:solidFill>
                  <a:srgbClr val="2E586E"/>
                </a:solidFill>
                <a:latin typeface="Trebuchet MS"/>
                <a:cs typeface="Trebuchet MS"/>
              </a:rPr>
              <a:t>ar</a:t>
            </a:r>
            <a:endParaRPr sz="1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950" b="1" spc="-40" dirty="0">
                <a:solidFill>
                  <a:srgbClr val="2E586E"/>
                </a:solidFill>
                <a:latin typeface="Trebuchet MS"/>
                <a:cs typeface="Trebuchet MS"/>
              </a:rPr>
              <a:t>2021.</a:t>
            </a:r>
            <a:r>
              <a:rPr sz="1950" b="1" spc="-105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1950" b="1" spc="-20" dirty="0">
                <a:solidFill>
                  <a:srgbClr val="2E586E"/>
                </a:solidFill>
                <a:latin typeface="Trebuchet MS"/>
                <a:cs typeface="Trebuchet MS"/>
              </a:rPr>
              <a:t>gadu</a:t>
            </a:r>
            <a:endParaRPr sz="195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6145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Drošība</a:t>
            </a:r>
            <a:r>
              <a:rPr spc="-280" dirty="0"/>
              <a:t> </a:t>
            </a:r>
            <a:r>
              <a:rPr spc="-10" dirty="0"/>
              <a:t>ceļu</a:t>
            </a:r>
            <a:r>
              <a:rPr spc="-275" dirty="0"/>
              <a:t> </a:t>
            </a:r>
            <a:r>
              <a:rPr spc="95" dirty="0"/>
              <a:t>satiksmē</a:t>
            </a:r>
          </a:p>
        </p:txBody>
      </p:sp>
      <p:sp>
        <p:nvSpPr>
          <p:cNvPr id="3" name="object 3"/>
          <p:cNvSpPr/>
          <p:nvPr/>
        </p:nvSpPr>
        <p:spPr>
          <a:xfrm>
            <a:off x="12367914" y="1980790"/>
            <a:ext cx="0" cy="8201659"/>
          </a:xfrm>
          <a:custGeom>
            <a:avLst/>
            <a:gdLst/>
            <a:ahLst/>
            <a:cxnLst/>
            <a:rect l="l" t="t" r="r" b="b"/>
            <a:pathLst>
              <a:path h="8201659">
                <a:moveTo>
                  <a:pt x="0" y="8201136"/>
                </a:moveTo>
                <a:lnTo>
                  <a:pt x="0" y="0"/>
                </a:lnTo>
              </a:path>
            </a:pathLst>
          </a:custGeom>
          <a:ln w="9525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59597" y="3115667"/>
            <a:ext cx="55880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10" dirty="0">
                <a:solidFill>
                  <a:srgbClr val="454545"/>
                </a:solidFill>
                <a:latin typeface="Trebuchet MS"/>
                <a:cs typeface="Trebuchet MS"/>
              </a:rPr>
              <a:t>Ātrums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3229" y="3838525"/>
            <a:ext cx="245491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Drošības</a:t>
            </a:r>
            <a:r>
              <a:rPr sz="1250" spc="1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jostas</a:t>
            </a:r>
            <a:r>
              <a:rPr sz="1250" spc="14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un</a:t>
            </a:r>
            <a:r>
              <a:rPr sz="1250" spc="1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454545"/>
                </a:solidFill>
                <a:latin typeface="Trebuchet MS"/>
                <a:cs typeface="Trebuchet MS"/>
              </a:rPr>
              <a:t>aizsargķiveres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5279" y="4561383"/>
            <a:ext cx="129286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35" dirty="0">
                <a:solidFill>
                  <a:srgbClr val="454545"/>
                </a:solidFill>
                <a:latin typeface="Trebuchet MS"/>
                <a:cs typeface="Trebuchet MS"/>
              </a:rPr>
              <a:t>Gājēju</a:t>
            </a:r>
            <a:r>
              <a:rPr sz="1250" spc="-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454545"/>
                </a:solidFill>
                <a:latin typeface="Trebuchet MS"/>
                <a:cs typeface="Trebuchet MS"/>
              </a:rPr>
              <a:t>pārkāpumi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03489" y="5284241"/>
            <a:ext cx="61468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10" dirty="0">
                <a:solidFill>
                  <a:srgbClr val="454545"/>
                </a:solidFill>
                <a:latin typeface="Trebuchet MS"/>
                <a:cs typeface="Trebuchet MS"/>
              </a:rPr>
              <a:t>Tālrunis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1122" y="6729809"/>
            <a:ext cx="145732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Agresīva</a:t>
            </a:r>
            <a:r>
              <a:rPr sz="1250" spc="2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454545"/>
                </a:solidFill>
                <a:latin typeface="Trebuchet MS"/>
                <a:cs typeface="Trebuchet MS"/>
              </a:rPr>
              <a:t>braukšana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5989" y="7452667"/>
            <a:ext cx="3472179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Vadīja</a:t>
            </a:r>
            <a:r>
              <a:rPr sz="1250" spc="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alkohola</a:t>
            </a:r>
            <a:r>
              <a:rPr sz="1250" spc="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reibumā</a:t>
            </a:r>
            <a:r>
              <a:rPr sz="1250" spc="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velosipēdu</a:t>
            </a:r>
            <a:r>
              <a:rPr sz="1250" spc="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vai</a:t>
            </a:r>
            <a:r>
              <a:rPr sz="1250" spc="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454545"/>
                </a:solidFill>
                <a:latin typeface="Trebuchet MS"/>
                <a:cs typeface="Trebuchet MS"/>
              </a:rPr>
              <a:t>mopēdu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63439" y="8175525"/>
            <a:ext cx="315468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10" dirty="0">
                <a:solidFill>
                  <a:srgbClr val="454545"/>
                </a:solidFill>
                <a:latin typeface="Trebuchet MS"/>
                <a:cs typeface="Trebuchet MS"/>
              </a:rPr>
              <a:t>Elektroskrejriteņu</a:t>
            </a:r>
            <a:r>
              <a:rPr sz="1250" spc="-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454545"/>
                </a:solidFill>
                <a:latin typeface="Trebuchet MS"/>
                <a:cs typeface="Trebuchet MS"/>
              </a:rPr>
              <a:t>vadītāji</a:t>
            </a: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 alkohola </a:t>
            </a:r>
            <a:r>
              <a:rPr sz="1250" spc="-10" dirty="0">
                <a:solidFill>
                  <a:srgbClr val="454545"/>
                </a:solidFill>
                <a:latin typeface="Trebuchet MS"/>
                <a:cs typeface="Trebuchet MS"/>
              </a:rPr>
              <a:t>reibumā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69256" y="8898383"/>
            <a:ext cx="304927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Vadīja</a:t>
            </a:r>
            <a:r>
              <a:rPr sz="1250" spc="-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transportlīdzekli</a:t>
            </a:r>
            <a:r>
              <a:rPr sz="1250" spc="-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narkotiku</a:t>
            </a:r>
            <a:r>
              <a:rPr sz="1250" spc="-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454545"/>
                </a:solidFill>
                <a:latin typeface="Trebuchet MS"/>
                <a:cs typeface="Trebuchet MS"/>
              </a:rPr>
              <a:t>reibumā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57337" y="2638424"/>
            <a:ext cx="3552825" cy="6981825"/>
          </a:xfrm>
          <a:custGeom>
            <a:avLst/>
            <a:gdLst/>
            <a:ahLst/>
            <a:cxnLst/>
            <a:rect l="l" t="t" r="r" b="b"/>
            <a:pathLst>
              <a:path w="3552825" h="6981825">
                <a:moveTo>
                  <a:pt x="3552825" y="0"/>
                </a:moveTo>
                <a:lnTo>
                  <a:pt x="3533775" y="0"/>
                </a:lnTo>
                <a:lnTo>
                  <a:pt x="3533775" y="238125"/>
                </a:lnTo>
                <a:lnTo>
                  <a:pt x="0" y="238125"/>
                </a:lnTo>
                <a:lnTo>
                  <a:pt x="0" y="247650"/>
                </a:lnTo>
                <a:lnTo>
                  <a:pt x="3533775" y="247650"/>
                </a:lnTo>
                <a:lnTo>
                  <a:pt x="3533775" y="962025"/>
                </a:lnTo>
                <a:lnTo>
                  <a:pt x="0" y="962025"/>
                </a:lnTo>
                <a:lnTo>
                  <a:pt x="0" y="971550"/>
                </a:lnTo>
                <a:lnTo>
                  <a:pt x="3533775" y="971550"/>
                </a:lnTo>
                <a:lnTo>
                  <a:pt x="3533775" y="1685925"/>
                </a:lnTo>
                <a:lnTo>
                  <a:pt x="0" y="1685925"/>
                </a:lnTo>
                <a:lnTo>
                  <a:pt x="0" y="1695450"/>
                </a:lnTo>
                <a:lnTo>
                  <a:pt x="3533775" y="1695450"/>
                </a:lnTo>
                <a:lnTo>
                  <a:pt x="3533775" y="2409825"/>
                </a:lnTo>
                <a:lnTo>
                  <a:pt x="0" y="2409825"/>
                </a:lnTo>
                <a:lnTo>
                  <a:pt x="0" y="2419350"/>
                </a:lnTo>
                <a:lnTo>
                  <a:pt x="3533775" y="2419350"/>
                </a:lnTo>
                <a:lnTo>
                  <a:pt x="3533775" y="3133725"/>
                </a:lnTo>
                <a:lnTo>
                  <a:pt x="0" y="3133725"/>
                </a:lnTo>
                <a:lnTo>
                  <a:pt x="0" y="3143250"/>
                </a:lnTo>
                <a:lnTo>
                  <a:pt x="3533775" y="3143250"/>
                </a:lnTo>
                <a:lnTo>
                  <a:pt x="3533775" y="3848100"/>
                </a:lnTo>
                <a:lnTo>
                  <a:pt x="0" y="3848100"/>
                </a:lnTo>
                <a:lnTo>
                  <a:pt x="0" y="3857625"/>
                </a:lnTo>
                <a:lnTo>
                  <a:pt x="3533775" y="3857625"/>
                </a:lnTo>
                <a:lnTo>
                  <a:pt x="3533775" y="4572000"/>
                </a:lnTo>
                <a:lnTo>
                  <a:pt x="0" y="4572000"/>
                </a:lnTo>
                <a:lnTo>
                  <a:pt x="0" y="4581525"/>
                </a:lnTo>
                <a:lnTo>
                  <a:pt x="3533775" y="4581525"/>
                </a:lnTo>
                <a:lnTo>
                  <a:pt x="3533775" y="5295900"/>
                </a:lnTo>
                <a:lnTo>
                  <a:pt x="0" y="5295900"/>
                </a:lnTo>
                <a:lnTo>
                  <a:pt x="0" y="5305425"/>
                </a:lnTo>
                <a:lnTo>
                  <a:pt x="3533775" y="5305425"/>
                </a:lnTo>
                <a:lnTo>
                  <a:pt x="3533775" y="6019800"/>
                </a:lnTo>
                <a:lnTo>
                  <a:pt x="0" y="6019800"/>
                </a:lnTo>
                <a:lnTo>
                  <a:pt x="0" y="6029325"/>
                </a:lnTo>
                <a:lnTo>
                  <a:pt x="3533775" y="6029325"/>
                </a:lnTo>
                <a:lnTo>
                  <a:pt x="3533775" y="6743700"/>
                </a:lnTo>
                <a:lnTo>
                  <a:pt x="0" y="6743700"/>
                </a:lnTo>
                <a:lnTo>
                  <a:pt x="0" y="6753225"/>
                </a:lnTo>
                <a:lnTo>
                  <a:pt x="3533775" y="6753225"/>
                </a:lnTo>
                <a:lnTo>
                  <a:pt x="3533775" y="6981825"/>
                </a:lnTo>
                <a:lnTo>
                  <a:pt x="3552825" y="6981825"/>
                </a:lnTo>
                <a:lnTo>
                  <a:pt x="3552825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48200" y="9398000"/>
            <a:ext cx="687070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0675" algn="l"/>
                <a:tab pos="996950" algn="l"/>
                <a:tab pos="1673225" algn="l"/>
                <a:tab pos="2349500" algn="l"/>
                <a:tab pos="3025775" algn="l"/>
                <a:tab pos="3692525" algn="l"/>
                <a:tab pos="4368800" algn="l"/>
                <a:tab pos="5045075" algn="l"/>
                <a:tab pos="5721350" algn="l"/>
              </a:tabLst>
            </a:pPr>
            <a:r>
              <a:rPr sz="1250" spc="15" dirty="0">
                <a:solidFill>
                  <a:srgbClr val="454545"/>
                </a:solidFill>
                <a:latin typeface="Trebuchet MS"/>
                <a:cs typeface="Trebuchet MS"/>
              </a:rPr>
              <a:t>0</a:t>
            </a: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	</a:t>
            </a:r>
            <a:r>
              <a:rPr sz="1250" spc="55" dirty="0">
                <a:solidFill>
                  <a:srgbClr val="454545"/>
                </a:solidFill>
                <a:latin typeface="Trebuchet MS"/>
                <a:cs typeface="Trebuchet MS"/>
              </a:rPr>
              <a:t>10000</a:t>
            </a: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	</a:t>
            </a:r>
            <a:r>
              <a:rPr sz="1250" spc="55" dirty="0">
                <a:solidFill>
                  <a:srgbClr val="454545"/>
                </a:solidFill>
                <a:latin typeface="Trebuchet MS"/>
                <a:cs typeface="Trebuchet MS"/>
              </a:rPr>
              <a:t>20000</a:t>
            </a: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	</a:t>
            </a:r>
            <a:r>
              <a:rPr sz="1250" spc="55" dirty="0">
                <a:solidFill>
                  <a:srgbClr val="454545"/>
                </a:solidFill>
                <a:latin typeface="Trebuchet MS"/>
                <a:cs typeface="Trebuchet MS"/>
              </a:rPr>
              <a:t>30000</a:t>
            </a: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	</a:t>
            </a:r>
            <a:r>
              <a:rPr sz="1250" spc="55" dirty="0">
                <a:solidFill>
                  <a:srgbClr val="454545"/>
                </a:solidFill>
                <a:latin typeface="Trebuchet MS"/>
                <a:cs typeface="Trebuchet MS"/>
              </a:rPr>
              <a:t>40000</a:t>
            </a: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	</a:t>
            </a:r>
            <a:r>
              <a:rPr sz="1250" spc="55" dirty="0">
                <a:solidFill>
                  <a:srgbClr val="454545"/>
                </a:solidFill>
                <a:latin typeface="Trebuchet MS"/>
                <a:cs typeface="Trebuchet MS"/>
              </a:rPr>
              <a:t>50000</a:t>
            </a: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	</a:t>
            </a:r>
            <a:r>
              <a:rPr sz="1250" spc="55" dirty="0">
                <a:solidFill>
                  <a:srgbClr val="454545"/>
                </a:solidFill>
                <a:latin typeface="Trebuchet MS"/>
                <a:cs typeface="Trebuchet MS"/>
              </a:rPr>
              <a:t>60000</a:t>
            </a: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	</a:t>
            </a:r>
            <a:r>
              <a:rPr sz="1250" spc="55" dirty="0">
                <a:solidFill>
                  <a:srgbClr val="454545"/>
                </a:solidFill>
                <a:latin typeface="Trebuchet MS"/>
                <a:cs typeface="Trebuchet MS"/>
              </a:rPr>
              <a:t>70000</a:t>
            </a: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	</a:t>
            </a:r>
            <a:r>
              <a:rPr sz="1250" spc="55" dirty="0">
                <a:solidFill>
                  <a:srgbClr val="454545"/>
                </a:solidFill>
                <a:latin typeface="Trebuchet MS"/>
                <a:cs typeface="Trebuchet MS"/>
              </a:rPr>
              <a:t>80000</a:t>
            </a: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	</a:t>
            </a:r>
            <a:r>
              <a:rPr sz="1250" spc="65" dirty="0">
                <a:solidFill>
                  <a:srgbClr val="454545"/>
                </a:solidFill>
                <a:latin typeface="Trebuchet MS"/>
                <a:cs typeface="Trebuchet MS"/>
              </a:rPr>
              <a:t>90000</a:t>
            </a:r>
            <a:r>
              <a:rPr sz="1250" spc="110" dirty="0">
                <a:solidFill>
                  <a:srgbClr val="454545"/>
                </a:solidFill>
                <a:latin typeface="Trebuchet MS"/>
                <a:cs typeface="Trebuchet MS"/>
              </a:rPr>
              <a:t>  </a:t>
            </a:r>
            <a:r>
              <a:rPr sz="1250" spc="55" dirty="0">
                <a:solidFill>
                  <a:srgbClr val="454545"/>
                </a:solidFill>
                <a:latin typeface="Trebuchet MS"/>
                <a:cs typeface="Trebuchet MS"/>
              </a:rPr>
              <a:t>100000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10174" y="2971800"/>
            <a:ext cx="4276725" cy="236854"/>
          </a:xfrm>
          <a:prstGeom prst="rect">
            <a:avLst/>
          </a:prstGeom>
          <a:solidFill>
            <a:srgbClr val="294E66"/>
          </a:solidFill>
        </p:spPr>
        <p:txBody>
          <a:bodyPr vert="horz" wrap="square" lIns="0" tIns="698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55"/>
              </a:spcBef>
            </a:pPr>
            <a:r>
              <a:rPr sz="1250" spc="55" dirty="0">
                <a:solidFill>
                  <a:srgbClr val="FFFFFF"/>
                </a:solidFill>
                <a:latin typeface="Trebuchet MS"/>
                <a:cs typeface="Trebuchet MS"/>
              </a:rPr>
              <a:t>63313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10174" y="3267545"/>
            <a:ext cx="4876800" cy="236854"/>
          </a:xfrm>
          <a:prstGeom prst="rect">
            <a:avLst/>
          </a:prstGeom>
          <a:solidFill>
            <a:srgbClr val="8EC2A6"/>
          </a:solidFill>
        </p:spPr>
        <p:txBody>
          <a:bodyPr vert="horz" wrap="square" lIns="0" tIns="698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55"/>
              </a:spcBef>
            </a:pPr>
            <a:r>
              <a:rPr sz="1250" spc="55" dirty="0">
                <a:latin typeface="Trebuchet MS"/>
                <a:cs typeface="Trebuchet MS"/>
              </a:rPr>
              <a:t>72164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10174" y="3694641"/>
            <a:ext cx="495300" cy="236854"/>
          </a:xfrm>
          <a:prstGeom prst="rect">
            <a:avLst/>
          </a:prstGeom>
          <a:solidFill>
            <a:srgbClr val="294E66"/>
          </a:solidFill>
        </p:spPr>
        <p:txBody>
          <a:bodyPr vert="horz" wrap="square" lIns="0" tIns="698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55"/>
              </a:spcBef>
            </a:pPr>
            <a:r>
              <a:rPr sz="1250" spc="45" dirty="0">
                <a:solidFill>
                  <a:srgbClr val="FFFFFF"/>
                </a:solidFill>
                <a:latin typeface="Trebuchet MS"/>
                <a:cs typeface="Trebuchet MS"/>
              </a:rPr>
              <a:t>7328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10174" y="3990387"/>
            <a:ext cx="6096000" cy="236854"/>
          </a:xfrm>
          <a:prstGeom prst="rect">
            <a:avLst/>
          </a:prstGeom>
          <a:solidFill>
            <a:srgbClr val="8EC2A6"/>
          </a:solidFill>
        </p:spPr>
        <p:txBody>
          <a:bodyPr vert="horz" wrap="square" lIns="0" tIns="698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55"/>
              </a:spcBef>
            </a:pPr>
            <a:r>
              <a:rPr sz="1250" spc="55" dirty="0">
                <a:latin typeface="Trebuchet MS"/>
                <a:cs typeface="Trebuchet MS"/>
              </a:rPr>
              <a:t>90308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10174" y="4417483"/>
            <a:ext cx="447675" cy="236854"/>
          </a:xfrm>
          <a:prstGeom prst="rect">
            <a:avLst/>
          </a:prstGeom>
          <a:solidFill>
            <a:srgbClr val="294E66"/>
          </a:solidFill>
        </p:spPr>
        <p:txBody>
          <a:bodyPr vert="horz" wrap="square" lIns="0" tIns="698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55"/>
              </a:spcBef>
            </a:pPr>
            <a:r>
              <a:rPr sz="1250" spc="45" dirty="0">
                <a:solidFill>
                  <a:srgbClr val="FFFFFF"/>
                </a:solidFill>
                <a:latin typeface="Trebuchet MS"/>
                <a:cs typeface="Trebuchet MS"/>
              </a:rPr>
              <a:t>6653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10174" y="4713228"/>
            <a:ext cx="571500" cy="236854"/>
          </a:xfrm>
          <a:prstGeom prst="rect">
            <a:avLst/>
          </a:prstGeom>
          <a:solidFill>
            <a:srgbClr val="8EC2A6"/>
          </a:solidFill>
        </p:spPr>
        <p:txBody>
          <a:bodyPr vert="horz" wrap="square" lIns="0" tIns="698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55"/>
              </a:spcBef>
            </a:pPr>
            <a:r>
              <a:rPr sz="1250" spc="45" dirty="0">
                <a:latin typeface="Trebuchet MS"/>
                <a:cs typeface="Trebuchet MS"/>
              </a:rPr>
              <a:t>8421</a:t>
            </a:r>
            <a:endParaRPr sz="125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210174" y="5140324"/>
            <a:ext cx="295275" cy="532765"/>
            <a:chOff x="5210174" y="5140324"/>
            <a:chExt cx="295275" cy="532765"/>
          </a:xfrm>
        </p:grpSpPr>
        <p:sp>
          <p:nvSpPr>
            <p:cNvPr id="22" name="object 22"/>
            <p:cNvSpPr/>
            <p:nvPr/>
          </p:nvSpPr>
          <p:spPr>
            <a:xfrm>
              <a:off x="5210174" y="5140324"/>
              <a:ext cx="190500" cy="236854"/>
            </a:xfrm>
            <a:custGeom>
              <a:avLst/>
              <a:gdLst/>
              <a:ahLst/>
              <a:cxnLst/>
              <a:rect l="l" t="t" r="r" b="b"/>
              <a:pathLst>
                <a:path w="190500" h="236854">
                  <a:moveTo>
                    <a:pt x="190499" y="236596"/>
                  </a:moveTo>
                  <a:lnTo>
                    <a:pt x="0" y="236596"/>
                  </a:lnTo>
                  <a:lnTo>
                    <a:pt x="0" y="0"/>
                  </a:lnTo>
                  <a:lnTo>
                    <a:pt x="190499" y="0"/>
                  </a:lnTo>
                  <a:lnTo>
                    <a:pt x="190499" y="236596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10174" y="5436070"/>
              <a:ext cx="295275" cy="236854"/>
            </a:xfrm>
            <a:custGeom>
              <a:avLst/>
              <a:gdLst/>
              <a:ahLst/>
              <a:cxnLst/>
              <a:rect l="l" t="t" r="r" b="b"/>
              <a:pathLst>
                <a:path w="295275" h="236854">
                  <a:moveTo>
                    <a:pt x="295274" y="236596"/>
                  </a:moveTo>
                  <a:lnTo>
                    <a:pt x="0" y="236596"/>
                  </a:lnTo>
                  <a:lnTo>
                    <a:pt x="0" y="0"/>
                  </a:lnTo>
                  <a:lnTo>
                    <a:pt x="295274" y="0"/>
                  </a:lnTo>
                  <a:lnTo>
                    <a:pt x="295274" y="236596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407024" y="5131544"/>
            <a:ext cx="39370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5" dirty="0">
                <a:latin typeface="Trebuchet MS"/>
                <a:cs typeface="Trebuchet MS"/>
              </a:rPr>
              <a:t>2818</a:t>
            </a:r>
            <a:endParaRPr sz="125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210174" y="5863166"/>
            <a:ext cx="238125" cy="532765"/>
            <a:chOff x="5210174" y="5863166"/>
            <a:chExt cx="238125" cy="532765"/>
          </a:xfrm>
        </p:grpSpPr>
        <p:sp>
          <p:nvSpPr>
            <p:cNvPr id="26" name="object 26"/>
            <p:cNvSpPr/>
            <p:nvPr/>
          </p:nvSpPr>
          <p:spPr>
            <a:xfrm>
              <a:off x="5210174" y="5863166"/>
              <a:ext cx="161925" cy="236854"/>
            </a:xfrm>
            <a:custGeom>
              <a:avLst/>
              <a:gdLst/>
              <a:ahLst/>
              <a:cxnLst/>
              <a:rect l="l" t="t" r="r" b="b"/>
              <a:pathLst>
                <a:path w="161925" h="236854">
                  <a:moveTo>
                    <a:pt x="161924" y="236596"/>
                  </a:moveTo>
                  <a:lnTo>
                    <a:pt x="0" y="236596"/>
                  </a:lnTo>
                  <a:lnTo>
                    <a:pt x="0" y="0"/>
                  </a:lnTo>
                  <a:lnTo>
                    <a:pt x="161924" y="0"/>
                  </a:lnTo>
                  <a:lnTo>
                    <a:pt x="161924" y="236596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10174" y="6158911"/>
              <a:ext cx="238125" cy="236854"/>
            </a:xfrm>
            <a:custGeom>
              <a:avLst/>
              <a:gdLst/>
              <a:ahLst/>
              <a:cxnLst/>
              <a:rect l="l" t="t" r="r" b="b"/>
              <a:pathLst>
                <a:path w="238125" h="236854">
                  <a:moveTo>
                    <a:pt x="238124" y="236596"/>
                  </a:moveTo>
                  <a:lnTo>
                    <a:pt x="0" y="236596"/>
                  </a:lnTo>
                  <a:lnTo>
                    <a:pt x="0" y="0"/>
                  </a:lnTo>
                  <a:lnTo>
                    <a:pt x="238124" y="0"/>
                  </a:lnTo>
                  <a:lnTo>
                    <a:pt x="238124" y="236596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133550" y="5427265"/>
            <a:ext cx="3771900" cy="9429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5"/>
              </a:spcBef>
            </a:pPr>
            <a:r>
              <a:rPr sz="1250" spc="45" dirty="0">
                <a:latin typeface="Trebuchet MS"/>
                <a:cs typeface="Trebuchet MS"/>
              </a:rPr>
              <a:t>4361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rebuchet MS"/>
              <a:cs typeface="Trebuchet MS"/>
            </a:endParaRPr>
          </a:p>
          <a:p>
            <a:pPr marL="3257550">
              <a:lnSpc>
                <a:spcPts val="1350"/>
              </a:lnSpc>
            </a:pPr>
            <a:r>
              <a:rPr sz="1250" spc="45" dirty="0">
                <a:latin typeface="Trebuchet MS"/>
                <a:cs typeface="Trebuchet MS"/>
              </a:rPr>
              <a:t>2429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165"/>
              </a:lnSpc>
            </a:pP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Vadīja</a:t>
            </a:r>
            <a:r>
              <a:rPr sz="1250" spc="-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transportlīdzekli</a:t>
            </a:r>
            <a:r>
              <a:rPr sz="1250" spc="-2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alkohola</a:t>
            </a:r>
            <a:r>
              <a:rPr sz="1250" spc="-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454545"/>
                </a:solidFill>
                <a:latin typeface="Trebuchet MS"/>
                <a:cs typeface="Trebuchet MS"/>
              </a:rPr>
              <a:t>reibumā</a:t>
            </a:r>
            <a:endParaRPr sz="1250">
              <a:latin typeface="Trebuchet MS"/>
              <a:cs typeface="Trebuchet MS"/>
            </a:endParaRPr>
          </a:p>
          <a:p>
            <a:pPr marL="3333750">
              <a:lnSpc>
                <a:spcPts val="1315"/>
              </a:lnSpc>
            </a:pPr>
            <a:r>
              <a:rPr sz="1250" spc="45" dirty="0">
                <a:latin typeface="Trebuchet MS"/>
                <a:cs typeface="Trebuchet MS"/>
              </a:rPr>
              <a:t>3534</a:t>
            </a:r>
            <a:endParaRPr sz="125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210174" y="6586008"/>
            <a:ext cx="180975" cy="532765"/>
            <a:chOff x="5210174" y="6586008"/>
            <a:chExt cx="180975" cy="532765"/>
          </a:xfrm>
        </p:grpSpPr>
        <p:sp>
          <p:nvSpPr>
            <p:cNvPr id="30" name="object 30"/>
            <p:cNvSpPr/>
            <p:nvPr/>
          </p:nvSpPr>
          <p:spPr>
            <a:xfrm>
              <a:off x="5210174" y="6586008"/>
              <a:ext cx="142875" cy="236854"/>
            </a:xfrm>
            <a:custGeom>
              <a:avLst/>
              <a:gdLst/>
              <a:ahLst/>
              <a:cxnLst/>
              <a:rect l="l" t="t" r="r" b="b"/>
              <a:pathLst>
                <a:path w="142875" h="236854">
                  <a:moveTo>
                    <a:pt x="142874" y="236596"/>
                  </a:moveTo>
                  <a:lnTo>
                    <a:pt x="0" y="236596"/>
                  </a:lnTo>
                  <a:lnTo>
                    <a:pt x="0" y="0"/>
                  </a:lnTo>
                  <a:lnTo>
                    <a:pt x="142874" y="0"/>
                  </a:lnTo>
                  <a:lnTo>
                    <a:pt x="142874" y="236596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10174" y="6881753"/>
              <a:ext cx="180975" cy="236854"/>
            </a:xfrm>
            <a:custGeom>
              <a:avLst/>
              <a:gdLst/>
              <a:ahLst/>
              <a:cxnLst/>
              <a:rect l="l" t="t" r="r" b="b"/>
              <a:pathLst>
                <a:path w="180975" h="236854">
                  <a:moveTo>
                    <a:pt x="180974" y="236596"/>
                  </a:moveTo>
                  <a:lnTo>
                    <a:pt x="0" y="236596"/>
                  </a:lnTo>
                  <a:lnTo>
                    <a:pt x="0" y="0"/>
                  </a:lnTo>
                  <a:lnTo>
                    <a:pt x="180974" y="0"/>
                  </a:lnTo>
                  <a:lnTo>
                    <a:pt x="180974" y="236596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359399" y="6577260"/>
            <a:ext cx="39370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5" dirty="0">
                <a:latin typeface="Trebuchet MS"/>
                <a:cs typeface="Trebuchet MS"/>
              </a:rPr>
              <a:t>2091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97499" y="6872982"/>
            <a:ext cx="39370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45" dirty="0">
                <a:latin typeface="Trebuchet MS"/>
                <a:cs typeface="Trebuchet MS"/>
              </a:rPr>
              <a:t>2675</a:t>
            </a:r>
            <a:endParaRPr sz="125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210174" y="7308850"/>
            <a:ext cx="85725" cy="532765"/>
            <a:chOff x="5210174" y="7308850"/>
            <a:chExt cx="85725" cy="532765"/>
          </a:xfrm>
        </p:grpSpPr>
        <p:sp>
          <p:nvSpPr>
            <p:cNvPr id="35" name="object 35"/>
            <p:cNvSpPr/>
            <p:nvPr/>
          </p:nvSpPr>
          <p:spPr>
            <a:xfrm>
              <a:off x="5210174" y="7308850"/>
              <a:ext cx="85725" cy="236854"/>
            </a:xfrm>
            <a:custGeom>
              <a:avLst/>
              <a:gdLst/>
              <a:ahLst/>
              <a:cxnLst/>
              <a:rect l="l" t="t" r="r" b="b"/>
              <a:pathLst>
                <a:path w="85725" h="236854">
                  <a:moveTo>
                    <a:pt x="85724" y="236596"/>
                  </a:moveTo>
                  <a:lnTo>
                    <a:pt x="0" y="236596"/>
                  </a:lnTo>
                  <a:lnTo>
                    <a:pt x="0" y="0"/>
                  </a:lnTo>
                  <a:lnTo>
                    <a:pt x="85724" y="0"/>
                  </a:lnTo>
                  <a:lnTo>
                    <a:pt x="85724" y="236596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10174" y="7604595"/>
              <a:ext cx="76200" cy="236854"/>
            </a:xfrm>
            <a:custGeom>
              <a:avLst/>
              <a:gdLst/>
              <a:ahLst/>
              <a:cxnLst/>
              <a:rect l="l" t="t" r="r" b="b"/>
              <a:pathLst>
                <a:path w="76200" h="236854">
                  <a:moveTo>
                    <a:pt x="76199" y="236596"/>
                  </a:moveTo>
                  <a:lnTo>
                    <a:pt x="0" y="236596"/>
                  </a:lnTo>
                  <a:lnTo>
                    <a:pt x="0" y="0"/>
                  </a:lnTo>
                  <a:lnTo>
                    <a:pt x="76199" y="0"/>
                  </a:lnTo>
                  <a:lnTo>
                    <a:pt x="76199" y="236596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292724" y="7198706"/>
            <a:ext cx="403225" cy="61722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919"/>
              </a:spcBef>
            </a:pPr>
            <a:r>
              <a:rPr sz="1250" spc="45" dirty="0">
                <a:latin typeface="Trebuchet MS"/>
                <a:cs typeface="Trebuchet MS"/>
              </a:rPr>
              <a:t>1237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250" spc="45" dirty="0">
                <a:latin typeface="Trebuchet MS"/>
                <a:cs typeface="Trebuchet MS"/>
              </a:rPr>
              <a:t>1172</a:t>
            </a:r>
            <a:endParaRPr sz="125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210174" y="8031691"/>
            <a:ext cx="28575" cy="532765"/>
            <a:chOff x="5210174" y="8031691"/>
            <a:chExt cx="28575" cy="532765"/>
          </a:xfrm>
        </p:grpSpPr>
        <p:sp>
          <p:nvSpPr>
            <p:cNvPr id="39" name="object 39"/>
            <p:cNvSpPr/>
            <p:nvPr/>
          </p:nvSpPr>
          <p:spPr>
            <a:xfrm>
              <a:off x="5210174" y="8031691"/>
              <a:ext cx="28575" cy="236854"/>
            </a:xfrm>
            <a:custGeom>
              <a:avLst/>
              <a:gdLst/>
              <a:ahLst/>
              <a:cxnLst/>
              <a:rect l="l" t="t" r="r" b="b"/>
              <a:pathLst>
                <a:path w="28575" h="236854">
                  <a:moveTo>
                    <a:pt x="28574" y="236596"/>
                  </a:moveTo>
                  <a:lnTo>
                    <a:pt x="0" y="236596"/>
                  </a:lnTo>
                  <a:lnTo>
                    <a:pt x="0" y="0"/>
                  </a:lnTo>
                  <a:lnTo>
                    <a:pt x="28574" y="0"/>
                  </a:lnTo>
                  <a:lnTo>
                    <a:pt x="28574" y="236596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10174" y="8327436"/>
              <a:ext cx="9525" cy="236854"/>
            </a:xfrm>
            <a:custGeom>
              <a:avLst/>
              <a:gdLst/>
              <a:ahLst/>
              <a:cxnLst/>
              <a:rect l="l" t="t" r="r" b="b"/>
              <a:pathLst>
                <a:path w="9525" h="236854">
                  <a:moveTo>
                    <a:pt x="9524" y="236596"/>
                  </a:moveTo>
                  <a:lnTo>
                    <a:pt x="0" y="236596"/>
                  </a:lnTo>
                  <a:lnTo>
                    <a:pt x="0" y="0"/>
                  </a:lnTo>
                  <a:lnTo>
                    <a:pt x="9524" y="0"/>
                  </a:lnTo>
                  <a:lnTo>
                    <a:pt x="9524" y="236596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226049" y="7921565"/>
            <a:ext cx="320675" cy="61722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919"/>
              </a:spcBef>
            </a:pPr>
            <a:r>
              <a:rPr sz="1250" spc="40" dirty="0">
                <a:latin typeface="Trebuchet MS"/>
                <a:cs typeface="Trebuchet MS"/>
              </a:rPr>
              <a:t>478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250" spc="40" dirty="0">
                <a:latin typeface="Trebuchet MS"/>
                <a:cs typeface="Trebuchet MS"/>
              </a:rPr>
              <a:t>126</a:t>
            </a:r>
            <a:endParaRPr sz="1250">
              <a:latin typeface="Trebuchet MS"/>
              <a:cs typeface="Trebuchet MS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210174" y="8754532"/>
            <a:ext cx="19050" cy="532765"/>
            <a:chOff x="5210174" y="8754532"/>
            <a:chExt cx="19050" cy="532765"/>
          </a:xfrm>
        </p:grpSpPr>
        <p:sp>
          <p:nvSpPr>
            <p:cNvPr id="43" name="object 43"/>
            <p:cNvSpPr/>
            <p:nvPr/>
          </p:nvSpPr>
          <p:spPr>
            <a:xfrm>
              <a:off x="5210174" y="8754532"/>
              <a:ext cx="9525" cy="236854"/>
            </a:xfrm>
            <a:custGeom>
              <a:avLst/>
              <a:gdLst/>
              <a:ahLst/>
              <a:cxnLst/>
              <a:rect l="l" t="t" r="r" b="b"/>
              <a:pathLst>
                <a:path w="9525" h="236854">
                  <a:moveTo>
                    <a:pt x="9524" y="236596"/>
                  </a:moveTo>
                  <a:lnTo>
                    <a:pt x="0" y="236596"/>
                  </a:lnTo>
                  <a:lnTo>
                    <a:pt x="0" y="0"/>
                  </a:lnTo>
                  <a:lnTo>
                    <a:pt x="9524" y="0"/>
                  </a:lnTo>
                  <a:lnTo>
                    <a:pt x="9524" y="236596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10174" y="9050278"/>
              <a:ext cx="19050" cy="236854"/>
            </a:xfrm>
            <a:custGeom>
              <a:avLst/>
              <a:gdLst/>
              <a:ahLst/>
              <a:cxnLst/>
              <a:rect l="l" t="t" r="r" b="b"/>
              <a:pathLst>
                <a:path w="19050" h="236854">
                  <a:moveTo>
                    <a:pt x="19049" y="236596"/>
                  </a:moveTo>
                  <a:lnTo>
                    <a:pt x="0" y="236596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236596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226049" y="8644125"/>
            <a:ext cx="311150" cy="61722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250" spc="40" dirty="0">
                <a:latin typeface="Trebuchet MS"/>
                <a:cs typeface="Trebuchet MS"/>
              </a:rPr>
              <a:t>164</a:t>
            </a:r>
            <a:endParaRPr sz="1250">
              <a:latin typeface="Trebuchet MS"/>
              <a:cs typeface="Trebuchet MS"/>
            </a:endParaRPr>
          </a:p>
          <a:p>
            <a:pPr marL="21590">
              <a:lnSpc>
                <a:spcPct val="100000"/>
              </a:lnSpc>
              <a:spcBef>
                <a:spcPts val="830"/>
              </a:spcBef>
            </a:pPr>
            <a:r>
              <a:rPr sz="1250" spc="40" dirty="0">
                <a:latin typeface="Trebuchet MS"/>
                <a:cs typeface="Trebuchet MS"/>
              </a:rPr>
              <a:t>226</a:t>
            </a:r>
            <a:endParaRPr sz="1250">
              <a:latin typeface="Trebuchet MS"/>
              <a:cs typeface="Trebuchet MS"/>
            </a:endParaRPr>
          </a:p>
        </p:txBody>
      </p:sp>
      <p:pic>
        <p:nvPicPr>
          <p:cNvPr id="46" name="object 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2674" y="9886949"/>
            <a:ext cx="152400" cy="152399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7999" y="9886949"/>
            <a:ext cx="152400" cy="152399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6393308" y="9836150"/>
            <a:ext cx="108521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11835" algn="l"/>
              </a:tabLst>
            </a:pPr>
            <a:r>
              <a:rPr sz="1250" spc="-20" dirty="0">
                <a:solidFill>
                  <a:srgbClr val="454545"/>
                </a:solidFill>
                <a:latin typeface="Trebuchet MS"/>
                <a:cs typeface="Trebuchet MS"/>
              </a:rPr>
              <a:t>2022</a:t>
            </a:r>
            <a:r>
              <a:rPr sz="1250" dirty="0">
                <a:solidFill>
                  <a:srgbClr val="454545"/>
                </a:solidFill>
                <a:latin typeface="Trebuchet MS"/>
                <a:cs typeface="Trebuchet MS"/>
              </a:rPr>
              <a:t>	</a:t>
            </a:r>
            <a:r>
              <a:rPr sz="1250" spc="-20" dirty="0">
                <a:solidFill>
                  <a:srgbClr val="454545"/>
                </a:solidFill>
                <a:latin typeface="Trebuchet MS"/>
                <a:cs typeface="Trebuchet MS"/>
              </a:rPr>
              <a:t>2021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877280" y="2268537"/>
            <a:ext cx="12439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60" dirty="0">
                <a:solidFill>
                  <a:srgbClr val="294E66"/>
                </a:solidFill>
                <a:latin typeface="Trebuchet MS"/>
                <a:cs typeface="Trebuchet MS"/>
              </a:rPr>
              <a:t>23198</a:t>
            </a:r>
            <a:r>
              <a:rPr sz="150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294E66"/>
                </a:solidFill>
                <a:latin typeface="Trebuchet MS"/>
                <a:cs typeface="Trebuchet MS"/>
              </a:rPr>
              <a:t>(-</a:t>
            </a:r>
            <a:r>
              <a:rPr sz="1500" spc="-10" dirty="0">
                <a:solidFill>
                  <a:srgbClr val="294E66"/>
                </a:solidFill>
                <a:latin typeface="Trebuchet MS"/>
                <a:cs typeface="Trebuchet MS"/>
              </a:rPr>
              <a:t>6625)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6751002" y="2330598"/>
            <a:ext cx="12439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60" dirty="0">
                <a:solidFill>
                  <a:srgbClr val="DB5356"/>
                </a:solidFill>
                <a:latin typeface="Trebuchet MS"/>
                <a:cs typeface="Trebuchet MS"/>
              </a:rPr>
              <a:t>63313</a:t>
            </a:r>
            <a:r>
              <a:rPr sz="1500" spc="-3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DB5356"/>
                </a:solidFill>
                <a:latin typeface="Trebuchet MS"/>
                <a:cs typeface="Trebuchet MS"/>
              </a:rPr>
              <a:t>(-</a:t>
            </a:r>
            <a:r>
              <a:rPr sz="1500" spc="-10" dirty="0">
                <a:solidFill>
                  <a:srgbClr val="DB5356"/>
                </a:solidFill>
                <a:latin typeface="Trebuchet MS"/>
                <a:cs typeface="Trebuchet MS"/>
              </a:rPr>
              <a:t>8851)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3736953" y="2430848"/>
            <a:ext cx="4244340" cy="2127250"/>
            <a:chOff x="13736953" y="2430848"/>
            <a:chExt cx="4244340" cy="2127250"/>
          </a:xfrm>
        </p:grpSpPr>
        <p:sp>
          <p:nvSpPr>
            <p:cNvPr id="52" name="object 52"/>
            <p:cNvSpPr/>
            <p:nvPr/>
          </p:nvSpPr>
          <p:spPr>
            <a:xfrm>
              <a:off x="13892018" y="2471737"/>
              <a:ext cx="1235710" cy="1216025"/>
            </a:xfrm>
            <a:custGeom>
              <a:avLst/>
              <a:gdLst/>
              <a:ahLst/>
              <a:cxnLst/>
              <a:rect l="l" t="t" r="r" b="b"/>
              <a:pathLst>
                <a:path w="1235709" h="1216025">
                  <a:moveTo>
                    <a:pt x="34769" y="1215477"/>
                  </a:moveTo>
                  <a:lnTo>
                    <a:pt x="0" y="1199900"/>
                  </a:lnTo>
                  <a:lnTo>
                    <a:pt x="22743" y="1150794"/>
                  </a:lnTo>
                  <a:lnTo>
                    <a:pt x="46697" y="1102306"/>
                  </a:lnTo>
                  <a:lnTo>
                    <a:pt x="71862" y="1054435"/>
                  </a:lnTo>
                  <a:lnTo>
                    <a:pt x="98236" y="1007180"/>
                  </a:lnTo>
                  <a:lnTo>
                    <a:pt x="125787" y="960602"/>
                  </a:lnTo>
                  <a:lnTo>
                    <a:pt x="154480" y="914758"/>
                  </a:lnTo>
                  <a:lnTo>
                    <a:pt x="184316" y="869650"/>
                  </a:lnTo>
                  <a:lnTo>
                    <a:pt x="215294" y="825277"/>
                  </a:lnTo>
                  <a:lnTo>
                    <a:pt x="247374" y="781695"/>
                  </a:lnTo>
                  <a:lnTo>
                    <a:pt x="280518" y="738958"/>
                  </a:lnTo>
                  <a:lnTo>
                    <a:pt x="314724" y="697067"/>
                  </a:lnTo>
                  <a:lnTo>
                    <a:pt x="349993" y="656022"/>
                  </a:lnTo>
                  <a:lnTo>
                    <a:pt x="386281" y="615875"/>
                  </a:lnTo>
                  <a:lnTo>
                    <a:pt x="423541" y="576675"/>
                  </a:lnTo>
                  <a:lnTo>
                    <a:pt x="461773" y="538424"/>
                  </a:lnTo>
                  <a:lnTo>
                    <a:pt x="500979" y="501120"/>
                  </a:lnTo>
                  <a:lnTo>
                    <a:pt x="541107" y="464812"/>
                  </a:lnTo>
                  <a:lnTo>
                    <a:pt x="582108" y="429544"/>
                  </a:lnTo>
                  <a:lnTo>
                    <a:pt x="623983" y="395317"/>
                  </a:lnTo>
                  <a:lnTo>
                    <a:pt x="666729" y="362131"/>
                  </a:lnTo>
                  <a:lnTo>
                    <a:pt x="710295" y="330027"/>
                  </a:lnTo>
                  <a:lnTo>
                    <a:pt x="754624" y="299047"/>
                  </a:lnTo>
                  <a:lnTo>
                    <a:pt x="799718" y="269189"/>
                  </a:lnTo>
                  <a:lnTo>
                    <a:pt x="845576" y="240455"/>
                  </a:lnTo>
                  <a:lnTo>
                    <a:pt x="892139" y="212879"/>
                  </a:lnTo>
                  <a:lnTo>
                    <a:pt x="939351" y="186497"/>
                  </a:lnTo>
                  <a:lnTo>
                    <a:pt x="987210" y="161310"/>
                  </a:lnTo>
                  <a:lnTo>
                    <a:pt x="1035717" y="137316"/>
                  </a:lnTo>
                  <a:lnTo>
                    <a:pt x="1084810" y="114546"/>
                  </a:lnTo>
                  <a:lnTo>
                    <a:pt x="1134428" y="93029"/>
                  </a:lnTo>
                  <a:lnTo>
                    <a:pt x="1184570" y="72765"/>
                  </a:lnTo>
                  <a:lnTo>
                    <a:pt x="1235238" y="53754"/>
                  </a:lnTo>
                  <a:lnTo>
                    <a:pt x="1215833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741716" y="2972820"/>
              <a:ext cx="1271905" cy="1580515"/>
            </a:xfrm>
            <a:custGeom>
              <a:avLst/>
              <a:gdLst/>
              <a:ahLst/>
              <a:cxnLst/>
              <a:rect l="l" t="t" r="r" b="b"/>
              <a:pathLst>
                <a:path w="1271905" h="1580514">
                  <a:moveTo>
                    <a:pt x="846962" y="1580129"/>
                  </a:moveTo>
                  <a:lnTo>
                    <a:pt x="0" y="1580129"/>
                  </a:lnTo>
                  <a:lnTo>
                    <a:pt x="732" y="1524374"/>
                  </a:lnTo>
                  <a:lnTo>
                    <a:pt x="2932" y="1468696"/>
                  </a:lnTo>
                  <a:lnTo>
                    <a:pt x="6597" y="1413096"/>
                  </a:lnTo>
                  <a:lnTo>
                    <a:pt x="11728" y="1357572"/>
                  </a:lnTo>
                  <a:lnTo>
                    <a:pt x="18317" y="1302203"/>
                  </a:lnTo>
                  <a:lnTo>
                    <a:pt x="26357" y="1247065"/>
                  </a:lnTo>
                  <a:lnTo>
                    <a:pt x="35846" y="1192158"/>
                  </a:lnTo>
                  <a:lnTo>
                    <a:pt x="46785" y="1137481"/>
                  </a:lnTo>
                  <a:lnTo>
                    <a:pt x="59157" y="1083111"/>
                  </a:lnTo>
                  <a:lnTo>
                    <a:pt x="72947" y="1029124"/>
                  </a:lnTo>
                  <a:lnTo>
                    <a:pt x="88155" y="975518"/>
                  </a:lnTo>
                  <a:lnTo>
                    <a:pt x="104780" y="922294"/>
                  </a:lnTo>
                  <a:lnTo>
                    <a:pt x="122798" y="869526"/>
                  </a:lnTo>
                  <a:lnTo>
                    <a:pt x="142187" y="817286"/>
                  </a:lnTo>
                  <a:lnTo>
                    <a:pt x="162945" y="765576"/>
                  </a:lnTo>
                  <a:lnTo>
                    <a:pt x="185072" y="714395"/>
                  </a:lnTo>
                  <a:lnTo>
                    <a:pt x="208537" y="663812"/>
                  </a:lnTo>
                  <a:lnTo>
                    <a:pt x="233309" y="613900"/>
                  </a:lnTo>
                  <a:lnTo>
                    <a:pt x="259387" y="564658"/>
                  </a:lnTo>
                  <a:lnTo>
                    <a:pt x="286771" y="516086"/>
                  </a:lnTo>
                  <a:lnTo>
                    <a:pt x="315423" y="468250"/>
                  </a:lnTo>
                  <a:lnTo>
                    <a:pt x="345304" y="421218"/>
                  </a:lnTo>
                  <a:lnTo>
                    <a:pt x="376413" y="374990"/>
                  </a:lnTo>
                  <a:lnTo>
                    <a:pt x="408751" y="329565"/>
                  </a:lnTo>
                  <a:lnTo>
                    <a:pt x="442272" y="285006"/>
                  </a:lnTo>
                  <a:lnTo>
                    <a:pt x="476931" y="241375"/>
                  </a:lnTo>
                  <a:lnTo>
                    <a:pt x="512727" y="198673"/>
                  </a:lnTo>
                  <a:lnTo>
                    <a:pt x="549660" y="156899"/>
                  </a:lnTo>
                  <a:lnTo>
                    <a:pt x="587679" y="116110"/>
                  </a:lnTo>
                  <a:lnTo>
                    <a:pt x="626731" y="76364"/>
                  </a:lnTo>
                  <a:lnTo>
                    <a:pt x="666817" y="37660"/>
                  </a:lnTo>
                  <a:lnTo>
                    <a:pt x="707937" y="0"/>
                  </a:lnTo>
                  <a:lnTo>
                    <a:pt x="1271725" y="632051"/>
                  </a:lnTo>
                  <a:lnTo>
                    <a:pt x="1247053" y="654648"/>
                  </a:lnTo>
                  <a:lnTo>
                    <a:pt x="1223002" y="677870"/>
                  </a:lnTo>
                  <a:lnTo>
                    <a:pt x="1176759" y="726191"/>
                  </a:lnTo>
                  <a:lnTo>
                    <a:pt x="1133121" y="776877"/>
                  </a:lnTo>
                  <a:lnTo>
                    <a:pt x="1092213" y="829791"/>
                  </a:lnTo>
                  <a:lnTo>
                    <a:pt x="1054145" y="884783"/>
                  </a:lnTo>
                  <a:lnTo>
                    <a:pt x="1019025" y="941703"/>
                  </a:lnTo>
                  <a:lnTo>
                    <a:pt x="986948" y="1000392"/>
                  </a:lnTo>
                  <a:lnTo>
                    <a:pt x="958006" y="1060688"/>
                  </a:lnTo>
                  <a:lnTo>
                    <a:pt x="932275" y="1122423"/>
                  </a:lnTo>
                  <a:lnTo>
                    <a:pt x="909831" y="1185428"/>
                  </a:lnTo>
                  <a:lnTo>
                    <a:pt x="890731" y="1249526"/>
                  </a:lnTo>
                  <a:lnTo>
                    <a:pt x="875033" y="1314540"/>
                  </a:lnTo>
                  <a:lnTo>
                    <a:pt x="862777" y="1380291"/>
                  </a:lnTo>
                  <a:lnTo>
                    <a:pt x="853999" y="1446595"/>
                  </a:lnTo>
                  <a:lnTo>
                    <a:pt x="848722" y="1513269"/>
                  </a:lnTo>
                  <a:lnTo>
                    <a:pt x="847402" y="1546676"/>
                  </a:lnTo>
                  <a:lnTo>
                    <a:pt x="846962" y="1580129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741716" y="2972820"/>
              <a:ext cx="1271905" cy="1580515"/>
            </a:xfrm>
            <a:custGeom>
              <a:avLst/>
              <a:gdLst/>
              <a:ahLst/>
              <a:cxnLst/>
              <a:rect l="l" t="t" r="r" b="b"/>
              <a:pathLst>
                <a:path w="1271905" h="1580514">
                  <a:moveTo>
                    <a:pt x="0" y="1580129"/>
                  </a:moveTo>
                  <a:lnTo>
                    <a:pt x="732" y="1524374"/>
                  </a:lnTo>
                  <a:lnTo>
                    <a:pt x="2932" y="1468696"/>
                  </a:lnTo>
                  <a:lnTo>
                    <a:pt x="6597" y="1413096"/>
                  </a:lnTo>
                  <a:lnTo>
                    <a:pt x="11728" y="1357572"/>
                  </a:lnTo>
                  <a:lnTo>
                    <a:pt x="18317" y="1302203"/>
                  </a:lnTo>
                  <a:lnTo>
                    <a:pt x="26357" y="1247065"/>
                  </a:lnTo>
                  <a:lnTo>
                    <a:pt x="35846" y="1192158"/>
                  </a:lnTo>
                  <a:lnTo>
                    <a:pt x="46785" y="1137481"/>
                  </a:lnTo>
                  <a:lnTo>
                    <a:pt x="59157" y="1083111"/>
                  </a:lnTo>
                  <a:lnTo>
                    <a:pt x="72947" y="1029124"/>
                  </a:lnTo>
                  <a:lnTo>
                    <a:pt x="88155" y="975518"/>
                  </a:lnTo>
                  <a:lnTo>
                    <a:pt x="104780" y="922294"/>
                  </a:lnTo>
                  <a:lnTo>
                    <a:pt x="122798" y="869526"/>
                  </a:lnTo>
                  <a:lnTo>
                    <a:pt x="142187" y="817286"/>
                  </a:lnTo>
                  <a:lnTo>
                    <a:pt x="162945" y="765576"/>
                  </a:lnTo>
                  <a:lnTo>
                    <a:pt x="185072" y="714395"/>
                  </a:lnTo>
                  <a:lnTo>
                    <a:pt x="208537" y="663812"/>
                  </a:lnTo>
                  <a:lnTo>
                    <a:pt x="233309" y="613900"/>
                  </a:lnTo>
                  <a:lnTo>
                    <a:pt x="259387" y="564658"/>
                  </a:lnTo>
                  <a:lnTo>
                    <a:pt x="286771" y="516086"/>
                  </a:lnTo>
                  <a:lnTo>
                    <a:pt x="315423" y="468250"/>
                  </a:lnTo>
                  <a:lnTo>
                    <a:pt x="345304" y="421218"/>
                  </a:lnTo>
                  <a:lnTo>
                    <a:pt x="376413" y="374990"/>
                  </a:lnTo>
                  <a:lnTo>
                    <a:pt x="408751" y="329565"/>
                  </a:lnTo>
                  <a:lnTo>
                    <a:pt x="442272" y="285006"/>
                  </a:lnTo>
                  <a:lnTo>
                    <a:pt x="476931" y="241375"/>
                  </a:lnTo>
                  <a:lnTo>
                    <a:pt x="512727" y="198673"/>
                  </a:lnTo>
                  <a:lnTo>
                    <a:pt x="549660" y="156899"/>
                  </a:lnTo>
                  <a:lnTo>
                    <a:pt x="587679" y="116110"/>
                  </a:lnTo>
                  <a:lnTo>
                    <a:pt x="626731" y="76364"/>
                  </a:lnTo>
                  <a:lnTo>
                    <a:pt x="666817" y="37660"/>
                  </a:lnTo>
                  <a:lnTo>
                    <a:pt x="707937" y="0"/>
                  </a:lnTo>
                  <a:lnTo>
                    <a:pt x="1271725" y="632051"/>
                  </a:lnTo>
                  <a:lnTo>
                    <a:pt x="1247053" y="654648"/>
                  </a:lnTo>
                  <a:lnTo>
                    <a:pt x="1223002" y="677870"/>
                  </a:lnTo>
                  <a:lnTo>
                    <a:pt x="1176759" y="726191"/>
                  </a:lnTo>
                  <a:lnTo>
                    <a:pt x="1133121" y="776877"/>
                  </a:lnTo>
                  <a:lnTo>
                    <a:pt x="1092213" y="829791"/>
                  </a:lnTo>
                  <a:lnTo>
                    <a:pt x="1054145" y="884783"/>
                  </a:lnTo>
                  <a:lnTo>
                    <a:pt x="1019025" y="941703"/>
                  </a:lnTo>
                  <a:lnTo>
                    <a:pt x="986948" y="1000392"/>
                  </a:lnTo>
                  <a:lnTo>
                    <a:pt x="958006" y="1060688"/>
                  </a:lnTo>
                  <a:lnTo>
                    <a:pt x="932275" y="1122423"/>
                  </a:lnTo>
                  <a:lnTo>
                    <a:pt x="909831" y="1185428"/>
                  </a:lnTo>
                  <a:lnTo>
                    <a:pt x="890731" y="1249526"/>
                  </a:lnTo>
                  <a:lnTo>
                    <a:pt x="875033" y="1314540"/>
                  </a:lnTo>
                  <a:lnTo>
                    <a:pt x="862777" y="1380291"/>
                  </a:lnTo>
                  <a:lnTo>
                    <a:pt x="853999" y="1446595"/>
                  </a:lnTo>
                  <a:lnTo>
                    <a:pt x="848722" y="1513269"/>
                  </a:lnTo>
                  <a:lnTo>
                    <a:pt x="846962" y="1580129"/>
                  </a:lnTo>
                  <a:lnTo>
                    <a:pt x="0" y="1580129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6724858" y="2533690"/>
              <a:ext cx="39370" cy="86995"/>
            </a:xfrm>
            <a:custGeom>
              <a:avLst/>
              <a:gdLst/>
              <a:ahLst/>
              <a:cxnLst/>
              <a:rect l="l" t="t" r="r" b="b"/>
              <a:pathLst>
                <a:path w="39369" h="86994">
                  <a:moveTo>
                    <a:pt x="0" y="86924"/>
                  </a:moveTo>
                  <a:lnTo>
                    <a:pt x="15577" y="52154"/>
                  </a:lnTo>
                  <a:lnTo>
                    <a:pt x="38944" y="0"/>
                  </a:lnTo>
                </a:path>
              </a:pathLst>
            </a:custGeom>
            <a:ln w="9524">
              <a:solidFill>
                <a:srgbClr val="DB53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4449653" y="2435611"/>
              <a:ext cx="3527425" cy="2117725"/>
            </a:xfrm>
            <a:custGeom>
              <a:avLst/>
              <a:gdLst/>
              <a:ahLst/>
              <a:cxnLst/>
              <a:rect l="l" t="t" r="r" b="b"/>
              <a:pathLst>
                <a:path w="3527425" h="2117725">
                  <a:moveTo>
                    <a:pt x="3526877" y="2117338"/>
                  </a:moveTo>
                  <a:lnTo>
                    <a:pt x="2679914" y="2117338"/>
                  </a:lnTo>
                  <a:lnTo>
                    <a:pt x="2679709" y="2094516"/>
                  </a:lnTo>
                  <a:lnTo>
                    <a:pt x="2679094" y="2071708"/>
                  </a:lnTo>
                  <a:lnTo>
                    <a:pt x="2676636" y="2026136"/>
                  </a:lnTo>
                  <a:lnTo>
                    <a:pt x="2672543" y="1980683"/>
                  </a:lnTo>
                  <a:lnTo>
                    <a:pt x="2666820" y="1935405"/>
                  </a:lnTo>
                  <a:lnTo>
                    <a:pt x="2659474" y="1890362"/>
                  </a:lnTo>
                  <a:lnTo>
                    <a:pt x="2650515" y="1845613"/>
                  </a:lnTo>
                  <a:lnTo>
                    <a:pt x="2639955" y="1801214"/>
                  </a:lnTo>
                  <a:lnTo>
                    <a:pt x="2627807" y="1757222"/>
                  </a:lnTo>
                  <a:lnTo>
                    <a:pt x="2614086" y="1713696"/>
                  </a:lnTo>
                  <a:lnTo>
                    <a:pt x="2598811" y="1670690"/>
                  </a:lnTo>
                  <a:lnTo>
                    <a:pt x="2582002" y="1628261"/>
                  </a:lnTo>
                  <a:lnTo>
                    <a:pt x="2563679" y="1586463"/>
                  </a:lnTo>
                  <a:lnTo>
                    <a:pt x="2543867" y="1545350"/>
                  </a:lnTo>
                  <a:lnTo>
                    <a:pt x="2522591" y="1504975"/>
                  </a:lnTo>
                  <a:lnTo>
                    <a:pt x="2499879" y="1465390"/>
                  </a:lnTo>
                  <a:lnTo>
                    <a:pt x="2475759" y="1426647"/>
                  </a:lnTo>
                  <a:lnTo>
                    <a:pt x="2450264" y="1388795"/>
                  </a:lnTo>
                  <a:lnTo>
                    <a:pt x="2423425" y="1351883"/>
                  </a:lnTo>
                  <a:lnTo>
                    <a:pt x="2395279" y="1315959"/>
                  </a:lnTo>
                  <a:lnTo>
                    <a:pt x="2365859" y="1281069"/>
                  </a:lnTo>
                  <a:lnTo>
                    <a:pt x="2335206" y="1247257"/>
                  </a:lnTo>
                  <a:lnTo>
                    <a:pt x="2303358" y="1214569"/>
                  </a:lnTo>
                  <a:lnTo>
                    <a:pt x="2270357" y="1183046"/>
                  </a:lnTo>
                  <a:lnTo>
                    <a:pt x="2236245" y="1152729"/>
                  </a:lnTo>
                  <a:lnTo>
                    <a:pt x="2201066" y="1123656"/>
                  </a:lnTo>
                  <a:lnTo>
                    <a:pt x="2164865" y="1095866"/>
                  </a:lnTo>
                  <a:lnTo>
                    <a:pt x="2127690" y="1069393"/>
                  </a:lnTo>
                  <a:lnTo>
                    <a:pt x="2089587" y="1044273"/>
                  </a:lnTo>
                  <a:lnTo>
                    <a:pt x="2050607" y="1020538"/>
                  </a:lnTo>
                  <a:lnTo>
                    <a:pt x="2010800" y="998218"/>
                  </a:lnTo>
                  <a:lnTo>
                    <a:pt x="1970217" y="977342"/>
                  </a:lnTo>
                  <a:lnTo>
                    <a:pt x="1928910" y="957937"/>
                  </a:lnTo>
                  <a:lnTo>
                    <a:pt x="1886933" y="940028"/>
                  </a:lnTo>
                  <a:lnTo>
                    <a:pt x="1844339" y="923639"/>
                  </a:lnTo>
                  <a:lnTo>
                    <a:pt x="1801185" y="908790"/>
                  </a:lnTo>
                  <a:lnTo>
                    <a:pt x="1757525" y="895501"/>
                  </a:lnTo>
                  <a:lnTo>
                    <a:pt x="1713416" y="883788"/>
                  </a:lnTo>
                  <a:lnTo>
                    <a:pt x="1668915" y="873667"/>
                  </a:lnTo>
                  <a:lnTo>
                    <a:pt x="1624079" y="865151"/>
                  </a:lnTo>
                  <a:lnTo>
                    <a:pt x="1578965" y="858251"/>
                  </a:lnTo>
                  <a:lnTo>
                    <a:pt x="1533634" y="852975"/>
                  </a:lnTo>
                  <a:lnTo>
                    <a:pt x="1488142" y="849332"/>
                  </a:lnTo>
                  <a:lnTo>
                    <a:pt x="1442548" y="847324"/>
                  </a:lnTo>
                  <a:lnTo>
                    <a:pt x="1419735" y="846935"/>
                  </a:lnTo>
                  <a:lnTo>
                    <a:pt x="1396912" y="846956"/>
                  </a:lnTo>
                  <a:lnTo>
                    <a:pt x="1351292" y="848226"/>
                  </a:lnTo>
                  <a:lnTo>
                    <a:pt x="1305747" y="851135"/>
                  </a:lnTo>
                  <a:lnTo>
                    <a:pt x="1260336" y="855677"/>
                  </a:lnTo>
                  <a:lnTo>
                    <a:pt x="1215117" y="861848"/>
                  </a:lnTo>
                  <a:lnTo>
                    <a:pt x="1170149" y="869638"/>
                  </a:lnTo>
                  <a:lnTo>
                    <a:pt x="1125490" y="879039"/>
                  </a:lnTo>
                  <a:lnTo>
                    <a:pt x="1081198" y="890037"/>
                  </a:lnTo>
                  <a:lnTo>
                    <a:pt x="1037329" y="902620"/>
                  </a:lnTo>
                  <a:lnTo>
                    <a:pt x="993940" y="916769"/>
                  </a:lnTo>
                  <a:lnTo>
                    <a:pt x="951088" y="932469"/>
                  </a:lnTo>
                  <a:lnTo>
                    <a:pt x="908827" y="949697"/>
                  </a:lnTo>
                  <a:lnTo>
                    <a:pt x="867212" y="968432"/>
                  </a:lnTo>
                  <a:lnTo>
                    <a:pt x="826296" y="988649"/>
                  </a:lnTo>
                  <a:lnTo>
                    <a:pt x="786134" y="1010323"/>
                  </a:lnTo>
                  <a:lnTo>
                    <a:pt x="746775" y="1033426"/>
                  </a:lnTo>
                  <a:lnTo>
                    <a:pt x="708272" y="1057927"/>
                  </a:lnTo>
                  <a:lnTo>
                    <a:pt x="670674" y="1083795"/>
                  </a:lnTo>
                  <a:lnTo>
                    <a:pt x="634029" y="1110997"/>
                  </a:lnTo>
                  <a:lnTo>
                    <a:pt x="598385" y="1139498"/>
                  </a:lnTo>
                  <a:lnTo>
                    <a:pt x="563787" y="1169260"/>
                  </a:lnTo>
                  <a:lnTo>
                    <a:pt x="0" y="537209"/>
                  </a:lnTo>
                  <a:lnTo>
                    <a:pt x="57662" y="487604"/>
                  </a:lnTo>
                  <a:lnTo>
                    <a:pt x="117069" y="440103"/>
                  </a:lnTo>
                  <a:lnTo>
                    <a:pt x="178144" y="394766"/>
                  </a:lnTo>
                  <a:lnTo>
                    <a:pt x="240808" y="351653"/>
                  </a:lnTo>
                  <a:lnTo>
                    <a:pt x="304979" y="310817"/>
                  </a:lnTo>
                  <a:lnTo>
                    <a:pt x="370577" y="272313"/>
                  </a:lnTo>
                  <a:lnTo>
                    <a:pt x="437514" y="236190"/>
                  </a:lnTo>
                  <a:lnTo>
                    <a:pt x="505707" y="202494"/>
                  </a:lnTo>
                  <a:lnTo>
                    <a:pt x="575065" y="171269"/>
                  </a:lnTo>
                  <a:lnTo>
                    <a:pt x="645500" y="142556"/>
                  </a:lnTo>
                  <a:lnTo>
                    <a:pt x="716921" y="116390"/>
                  </a:lnTo>
                  <a:lnTo>
                    <a:pt x="789235" y="92808"/>
                  </a:lnTo>
                  <a:lnTo>
                    <a:pt x="862350" y="71837"/>
                  </a:lnTo>
                  <a:lnTo>
                    <a:pt x="936171" y="53506"/>
                  </a:lnTo>
                  <a:lnTo>
                    <a:pt x="1010603" y="37838"/>
                  </a:lnTo>
                  <a:lnTo>
                    <a:pt x="1085549" y="24854"/>
                  </a:lnTo>
                  <a:lnTo>
                    <a:pt x="1160914" y="14570"/>
                  </a:lnTo>
                  <a:lnTo>
                    <a:pt x="1236599" y="6999"/>
                  </a:lnTo>
                  <a:lnTo>
                    <a:pt x="1312507" y="2152"/>
                  </a:lnTo>
                  <a:lnTo>
                    <a:pt x="1388540" y="34"/>
                  </a:lnTo>
                  <a:lnTo>
                    <a:pt x="1426579" y="0"/>
                  </a:lnTo>
                  <a:lnTo>
                    <a:pt x="1464601" y="648"/>
                  </a:lnTo>
                  <a:lnTo>
                    <a:pt x="1540590" y="3994"/>
                  </a:lnTo>
                  <a:lnTo>
                    <a:pt x="1616410" y="10067"/>
                  </a:lnTo>
                  <a:lnTo>
                    <a:pt x="1691963" y="18860"/>
                  </a:lnTo>
                  <a:lnTo>
                    <a:pt x="1767151" y="30360"/>
                  </a:lnTo>
                  <a:lnTo>
                    <a:pt x="1841878" y="44554"/>
                  </a:lnTo>
                  <a:lnTo>
                    <a:pt x="1916047" y="61421"/>
                  </a:lnTo>
                  <a:lnTo>
                    <a:pt x="1989562" y="80943"/>
                  </a:lnTo>
                  <a:lnTo>
                    <a:pt x="2062329" y="103091"/>
                  </a:lnTo>
                  <a:lnTo>
                    <a:pt x="2134253" y="127840"/>
                  </a:lnTo>
                  <a:lnTo>
                    <a:pt x="2205242" y="155155"/>
                  </a:lnTo>
                  <a:lnTo>
                    <a:pt x="2275204" y="185003"/>
                  </a:lnTo>
                  <a:lnTo>
                    <a:pt x="2344049" y="217344"/>
                  </a:lnTo>
                  <a:lnTo>
                    <a:pt x="2411687" y="252138"/>
                  </a:lnTo>
                  <a:lnTo>
                    <a:pt x="2478033" y="289337"/>
                  </a:lnTo>
                  <a:lnTo>
                    <a:pt x="2542999" y="328897"/>
                  </a:lnTo>
                  <a:lnTo>
                    <a:pt x="2606503" y="370763"/>
                  </a:lnTo>
                  <a:lnTo>
                    <a:pt x="2668462" y="414884"/>
                  </a:lnTo>
                  <a:lnTo>
                    <a:pt x="2728797" y="461201"/>
                  </a:lnTo>
                  <a:lnTo>
                    <a:pt x="2787428" y="509656"/>
                  </a:lnTo>
                  <a:lnTo>
                    <a:pt x="2844282" y="560185"/>
                  </a:lnTo>
                  <a:lnTo>
                    <a:pt x="2899284" y="612724"/>
                  </a:lnTo>
                  <a:lnTo>
                    <a:pt x="2952364" y="667204"/>
                  </a:lnTo>
                  <a:lnTo>
                    <a:pt x="3003453" y="723556"/>
                  </a:lnTo>
                  <a:lnTo>
                    <a:pt x="3052485" y="781705"/>
                  </a:lnTo>
                  <a:lnTo>
                    <a:pt x="3099396" y="841579"/>
                  </a:lnTo>
                  <a:lnTo>
                    <a:pt x="3144127" y="903099"/>
                  </a:lnTo>
                  <a:lnTo>
                    <a:pt x="3186619" y="966186"/>
                  </a:lnTo>
                  <a:lnTo>
                    <a:pt x="3226819" y="1030758"/>
                  </a:lnTo>
                  <a:lnTo>
                    <a:pt x="3264673" y="1096733"/>
                  </a:lnTo>
                  <a:lnTo>
                    <a:pt x="3300133" y="1164024"/>
                  </a:lnTo>
                  <a:lnTo>
                    <a:pt x="3333153" y="1232546"/>
                  </a:lnTo>
                  <a:lnTo>
                    <a:pt x="3363691" y="1302210"/>
                  </a:lnTo>
                  <a:lnTo>
                    <a:pt x="3391706" y="1372925"/>
                  </a:lnTo>
                  <a:lnTo>
                    <a:pt x="3417165" y="1444601"/>
                  </a:lnTo>
                  <a:lnTo>
                    <a:pt x="3440031" y="1517145"/>
                  </a:lnTo>
                  <a:lnTo>
                    <a:pt x="3460279" y="1590464"/>
                  </a:lnTo>
                  <a:lnTo>
                    <a:pt x="3477878" y="1664462"/>
                  </a:lnTo>
                  <a:lnTo>
                    <a:pt x="3492810" y="1739045"/>
                  </a:lnTo>
                  <a:lnTo>
                    <a:pt x="3505053" y="1814116"/>
                  </a:lnTo>
                  <a:lnTo>
                    <a:pt x="3514592" y="1889579"/>
                  </a:lnTo>
                  <a:lnTo>
                    <a:pt x="3521414" y="1965335"/>
                  </a:lnTo>
                  <a:lnTo>
                    <a:pt x="3525511" y="2041288"/>
                  </a:lnTo>
                  <a:lnTo>
                    <a:pt x="3526535" y="2079301"/>
                  </a:lnTo>
                  <a:lnTo>
                    <a:pt x="3526877" y="2117338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4449653" y="2435611"/>
              <a:ext cx="3527425" cy="2117725"/>
            </a:xfrm>
            <a:custGeom>
              <a:avLst/>
              <a:gdLst/>
              <a:ahLst/>
              <a:cxnLst/>
              <a:rect l="l" t="t" r="r" b="b"/>
              <a:pathLst>
                <a:path w="3527425" h="2117725">
                  <a:moveTo>
                    <a:pt x="0" y="537209"/>
                  </a:moveTo>
                  <a:lnTo>
                    <a:pt x="57662" y="487604"/>
                  </a:lnTo>
                  <a:lnTo>
                    <a:pt x="117069" y="440103"/>
                  </a:lnTo>
                  <a:lnTo>
                    <a:pt x="178144" y="394766"/>
                  </a:lnTo>
                  <a:lnTo>
                    <a:pt x="240808" y="351653"/>
                  </a:lnTo>
                  <a:lnTo>
                    <a:pt x="304979" y="310817"/>
                  </a:lnTo>
                  <a:lnTo>
                    <a:pt x="370577" y="272313"/>
                  </a:lnTo>
                  <a:lnTo>
                    <a:pt x="437514" y="236190"/>
                  </a:lnTo>
                  <a:lnTo>
                    <a:pt x="505707" y="202494"/>
                  </a:lnTo>
                  <a:lnTo>
                    <a:pt x="575065" y="171269"/>
                  </a:lnTo>
                  <a:lnTo>
                    <a:pt x="645500" y="142556"/>
                  </a:lnTo>
                  <a:lnTo>
                    <a:pt x="716921" y="116390"/>
                  </a:lnTo>
                  <a:lnTo>
                    <a:pt x="789235" y="92808"/>
                  </a:lnTo>
                  <a:lnTo>
                    <a:pt x="862350" y="71837"/>
                  </a:lnTo>
                  <a:lnTo>
                    <a:pt x="936171" y="53506"/>
                  </a:lnTo>
                  <a:lnTo>
                    <a:pt x="1010603" y="37838"/>
                  </a:lnTo>
                  <a:lnTo>
                    <a:pt x="1085549" y="24854"/>
                  </a:lnTo>
                  <a:lnTo>
                    <a:pt x="1160914" y="14570"/>
                  </a:lnTo>
                  <a:lnTo>
                    <a:pt x="1236599" y="6999"/>
                  </a:lnTo>
                  <a:lnTo>
                    <a:pt x="1312507" y="2152"/>
                  </a:lnTo>
                  <a:lnTo>
                    <a:pt x="1388540" y="34"/>
                  </a:lnTo>
                  <a:lnTo>
                    <a:pt x="1426579" y="0"/>
                  </a:lnTo>
                  <a:lnTo>
                    <a:pt x="1464601" y="648"/>
                  </a:lnTo>
                  <a:lnTo>
                    <a:pt x="1540590" y="3994"/>
                  </a:lnTo>
                  <a:lnTo>
                    <a:pt x="1616410" y="10067"/>
                  </a:lnTo>
                  <a:lnTo>
                    <a:pt x="1691963" y="18860"/>
                  </a:lnTo>
                  <a:lnTo>
                    <a:pt x="1767151" y="30360"/>
                  </a:lnTo>
                  <a:lnTo>
                    <a:pt x="1841878" y="44554"/>
                  </a:lnTo>
                  <a:lnTo>
                    <a:pt x="1916047" y="61421"/>
                  </a:lnTo>
                  <a:lnTo>
                    <a:pt x="1989562" y="80943"/>
                  </a:lnTo>
                  <a:lnTo>
                    <a:pt x="2062329" y="103091"/>
                  </a:lnTo>
                  <a:lnTo>
                    <a:pt x="2134253" y="127840"/>
                  </a:lnTo>
                  <a:lnTo>
                    <a:pt x="2205242" y="155155"/>
                  </a:lnTo>
                  <a:lnTo>
                    <a:pt x="2275204" y="185003"/>
                  </a:lnTo>
                  <a:lnTo>
                    <a:pt x="2344049" y="217344"/>
                  </a:lnTo>
                  <a:lnTo>
                    <a:pt x="2411687" y="252138"/>
                  </a:lnTo>
                  <a:lnTo>
                    <a:pt x="2478033" y="289337"/>
                  </a:lnTo>
                  <a:lnTo>
                    <a:pt x="2542999" y="328897"/>
                  </a:lnTo>
                  <a:lnTo>
                    <a:pt x="2606503" y="370763"/>
                  </a:lnTo>
                  <a:lnTo>
                    <a:pt x="2668462" y="414884"/>
                  </a:lnTo>
                  <a:lnTo>
                    <a:pt x="2728797" y="461201"/>
                  </a:lnTo>
                  <a:lnTo>
                    <a:pt x="2787428" y="509656"/>
                  </a:lnTo>
                  <a:lnTo>
                    <a:pt x="2844282" y="560185"/>
                  </a:lnTo>
                  <a:lnTo>
                    <a:pt x="2899284" y="612724"/>
                  </a:lnTo>
                  <a:lnTo>
                    <a:pt x="2952364" y="667204"/>
                  </a:lnTo>
                  <a:lnTo>
                    <a:pt x="3003453" y="723556"/>
                  </a:lnTo>
                  <a:lnTo>
                    <a:pt x="3052485" y="781705"/>
                  </a:lnTo>
                  <a:lnTo>
                    <a:pt x="3099396" y="841579"/>
                  </a:lnTo>
                  <a:lnTo>
                    <a:pt x="3144127" y="903099"/>
                  </a:lnTo>
                  <a:lnTo>
                    <a:pt x="3186619" y="966186"/>
                  </a:lnTo>
                  <a:lnTo>
                    <a:pt x="3226819" y="1030758"/>
                  </a:lnTo>
                  <a:lnTo>
                    <a:pt x="3264673" y="1096733"/>
                  </a:lnTo>
                  <a:lnTo>
                    <a:pt x="3300133" y="1164024"/>
                  </a:lnTo>
                  <a:lnTo>
                    <a:pt x="3333153" y="1232546"/>
                  </a:lnTo>
                  <a:lnTo>
                    <a:pt x="3363691" y="1302210"/>
                  </a:lnTo>
                  <a:lnTo>
                    <a:pt x="3391706" y="1372925"/>
                  </a:lnTo>
                  <a:lnTo>
                    <a:pt x="3417165" y="1444601"/>
                  </a:lnTo>
                  <a:lnTo>
                    <a:pt x="3440031" y="1517145"/>
                  </a:lnTo>
                  <a:lnTo>
                    <a:pt x="3460279" y="1590464"/>
                  </a:lnTo>
                  <a:lnTo>
                    <a:pt x="3477878" y="1664462"/>
                  </a:lnTo>
                  <a:lnTo>
                    <a:pt x="3492810" y="1739045"/>
                  </a:lnTo>
                  <a:lnTo>
                    <a:pt x="3505053" y="1814116"/>
                  </a:lnTo>
                  <a:lnTo>
                    <a:pt x="3514592" y="1889579"/>
                  </a:lnTo>
                  <a:lnTo>
                    <a:pt x="3521414" y="1965335"/>
                  </a:lnTo>
                  <a:lnTo>
                    <a:pt x="3525511" y="2041288"/>
                  </a:lnTo>
                  <a:lnTo>
                    <a:pt x="3526877" y="2117338"/>
                  </a:lnTo>
                  <a:lnTo>
                    <a:pt x="2679914" y="2117338"/>
                  </a:lnTo>
                  <a:lnTo>
                    <a:pt x="2679709" y="2094516"/>
                  </a:lnTo>
                  <a:lnTo>
                    <a:pt x="2679094" y="2071708"/>
                  </a:lnTo>
                  <a:lnTo>
                    <a:pt x="2676636" y="2026136"/>
                  </a:lnTo>
                  <a:lnTo>
                    <a:pt x="2672543" y="1980683"/>
                  </a:lnTo>
                  <a:lnTo>
                    <a:pt x="2666820" y="1935405"/>
                  </a:lnTo>
                  <a:lnTo>
                    <a:pt x="2659474" y="1890362"/>
                  </a:lnTo>
                  <a:lnTo>
                    <a:pt x="2650515" y="1845613"/>
                  </a:lnTo>
                  <a:lnTo>
                    <a:pt x="2639955" y="1801214"/>
                  </a:lnTo>
                  <a:lnTo>
                    <a:pt x="2627807" y="1757222"/>
                  </a:lnTo>
                  <a:lnTo>
                    <a:pt x="2614086" y="1713696"/>
                  </a:lnTo>
                  <a:lnTo>
                    <a:pt x="2598811" y="1670690"/>
                  </a:lnTo>
                  <a:lnTo>
                    <a:pt x="2582002" y="1628261"/>
                  </a:lnTo>
                  <a:lnTo>
                    <a:pt x="2563679" y="1586463"/>
                  </a:lnTo>
                  <a:lnTo>
                    <a:pt x="2543867" y="1545350"/>
                  </a:lnTo>
                  <a:lnTo>
                    <a:pt x="2522591" y="1504975"/>
                  </a:lnTo>
                  <a:lnTo>
                    <a:pt x="2499879" y="1465390"/>
                  </a:lnTo>
                  <a:lnTo>
                    <a:pt x="2475759" y="1426647"/>
                  </a:lnTo>
                  <a:lnTo>
                    <a:pt x="2450264" y="1388795"/>
                  </a:lnTo>
                  <a:lnTo>
                    <a:pt x="2423425" y="1351883"/>
                  </a:lnTo>
                  <a:lnTo>
                    <a:pt x="2395279" y="1315959"/>
                  </a:lnTo>
                  <a:lnTo>
                    <a:pt x="2365859" y="1281069"/>
                  </a:lnTo>
                  <a:lnTo>
                    <a:pt x="2335206" y="1247257"/>
                  </a:lnTo>
                  <a:lnTo>
                    <a:pt x="2303358" y="1214569"/>
                  </a:lnTo>
                  <a:lnTo>
                    <a:pt x="2270357" y="1183046"/>
                  </a:lnTo>
                  <a:lnTo>
                    <a:pt x="2236245" y="1152729"/>
                  </a:lnTo>
                  <a:lnTo>
                    <a:pt x="2201066" y="1123656"/>
                  </a:lnTo>
                  <a:lnTo>
                    <a:pt x="2164865" y="1095866"/>
                  </a:lnTo>
                  <a:lnTo>
                    <a:pt x="2127690" y="1069393"/>
                  </a:lnTo>
                  <a:lnTo>
                    <a:pt x="2089587" y="1044273"/>
                  </a:lnTo>
                  <a:lnTo>
                    <a:pt x="2050607" y="1020538"/>
                  </a:lnTo>
                  <a:lnTo>
                    <a:pt x="2010800" y="998218"/>
                  </a:lnTo>
                  <a:lnTo>
                    <a:pt x="1970217" y="977342"/>
                  </a:lnTo>
                  <a:lnTo>
                    <a:pt x="1928910" y="957937"/>
                  </a:lnTo>
                  <a:lnTo>
                    <a:pt x="1886933" y="940028"/>
                  </a:lnTo>
                  <a:lnTo>
                    <a:pt x="1844339" y="923639"/>
                  </a:lnTo>
                  <a:lnTo>
                    <a:pt x="1801185" y="908790"/>
                  </a:lnTo>
                  <a:lnTo>
                    <a:pt x="1757525" y="895501"/>
                  </a:lnTo>
                  <a:lnTo>
                    <a:pt x="1713416" y="883788"/>
                  </a:lnTo>
                  <a:lnTo>
                    <a:pt x="1668915" y="873667"/>
                  </a:lnTo>
                  <a:lnTo>
                    <a:pt x="1624079" y="865151"/>
                  </a:lnTo>
                  <a:lnTo>
                    <a:pt x="1578965" y="858251"/>
                  </a:lnTo>
                  <a:lnTo>
                    <a:pt x="1533634" y="852975"/>
                  </a:lnTo>
                  <a:lnTo>
                    <a:pt x="1488142" y="849332"/>
                  </a:lnTo>
                  <a:lnTo>
                    <a:pt x="1442548" y="847324"/>
                  </a:lnTo>
                  <a:lnTo>
                    <a:pt x="1419735" y="846935"/>
                  </a:lnTo>
                  <a:lnTo>
                    <a:pt x="1396912" y="846956"/>
                  </a:lnTo>
                  <a:lnTo>
                    <a:pt x="1351292" y="848226"/>
                  </a:lnTo>
                  <a:lnTo>
                    <a:pt x="1305747" y="851135"/>
                  </a:lnTo>
                  <a:lnTo>
                    <a:pt x="1260336" y="855677"/>
                  </a:lnTo>
                  <a:lnTo>
                    <a:pt x="1215117" y="861848"/>
                  </a:lnTo>
                  <a:lnTo>
                    <a:pt x="1170149" y="869638"/>
                  </a:lnTo>
                  <a:lnTo>
                    <a:pt x="1125490" y="879039"/>
                  </a:lnTo>
                  <a:lnTo>
                    <a:pt x="1081198" y="890037"/>
                  </a:lnTo>
                  <a:lnTo>
                    <a:pt x="1037329" y="902620"/>
                  </a:lnTo>
                  <a:lnTo>
                    <a:pt x="993940" y="916769"/>
                  </a:lnTo>
                  <a:lnTo>
                    <a:pt x="951088" y="932469"/>
                  </a:lnTo>
                  <a:lnTo>
                    <a:pt x="908827" y="949697"/>
                  </a:lnTo>
                  <a:lnTo>
                    <a:pt x="867212" y="968432"/>
                  </a:lnTo>
                  <a:lnTo>
                    <a:pt x="826296" y="988649"/>
                  </a:lnTo>
                  <a:lnTo>
                    <a:pt x="786134" y="1010323"/>
                  </a:lnTo>
                  <a:lnTo>
                    <a:pt x="746775" y="1033426"/>
                  </a:lnTo>
                  <a:lnTo>
                    <a:pt x="708272" y="1057927"/>
                  </a:lnTo>
                  <a:lnTo>
                    <a:pt x="670674" y="1083795"/>
                  </a:lnTo>
                  <a:lnTo>
                    <a:pt x="634029" y="1110997"/>
                  </a:lnTo>
                  <a:lnTo>
                    <a:pt x="598385" y="1139498"/>
                  </a:lnTo>
                  <a:lnTo>
                    <a:pt x="563787" y="1169260"/>
                  </a:lnTo>
                  <a:lnTo>
                    <a:pt x="0" y="537209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8" name="object 5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54248" y="4924425"/>
            <a:ext cx="152400" cy="152399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554325" y="4924425"/>
            <a:ext cx="152399" cy="152399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13675945" y="3821583"/>
            <a:ext cx="4314190" cy="16795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60905">
              <a:lnSpc>
                <a:spcPts val="1914"/>
              </a:lnSpc>
              <a:spcBef>
                <a:spcPts val="130"/>
              </a:spcBef>
            </a:pPr>
            <a:r>
              <a:rPr sz="1700" b="1" spc="-20" dirty="0">
                <a:solidFill>
                  <a:srgbClr val="294E66"/>
                </a:solidFill>
                <a:latin typeface="Trebuchet MS"/>
                <a:cs typeface="Trebuchet MS"/>
              </a:rPr>
              <a:t>(-</a:t>
            </a:r>
            <a:r>
              <a:rPr sz="1700" b="1" spc="-45" dirty="0">
                <a:solidFill>
                  <a:srgbClr val="294E66"/>
                </a:solidFill>
                <a:latin typeface="Trebuchet MS"/>
                <a:cs typeface="Trebuchet MS"/>
              </a:rPr>
              <a:t>26</a:t>
            </a:r>
            <a:r>
              <a:rPr sz="1700" b="1" spc="-7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294E66"/>
                </a:solidFill>
                <a:latin typeface="Trebuchet MS"/>
                <a:cs typeface="Trebuchet MS"/>
              </a:rPr>
              <a:t>315)</a:t>
            </a:r>
            <a:endParaRPr sz="1700">
              <a:latin typeface="Trebuchet MS"/>
              <a:cs typeface="Trebuchet MS"/>
            </a:endParaRPr>
          </a:p>
          <a:p>
            <a:pPr marL="55880" algn="ctr">
              <a:lnSpc>
                <a:spcPts val="4855"/>
              </a:lnSpc>
            </a:pPr>
            <a:r>
              <a:rPr sz="4150" b="1" spc="-80" dirty="0">
                <a:solidFill>
                  <a:srgbClr val="294E66"/>
                </a:solidFill>
                <a:latin typeface="Trebuchet MS"/>
                <a:cs typeface="Trebuchet MS"/>
              </a:rPr>
              <a:t>154</a:t>
            </a:r>
            <a:r>
              <a:rPr sz="4150" b="1" spc="-2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4150" b="1" spc="-25" dirty="0">
                <a:solidFill>
                  <a:srgbClr val="294E66"/>
                </a:solidFill>
                <a:latin typeface="Trebuchet MS"/>
                <a:cs typeface="Trebuchet MS"/>
              </a:rPr>
              <a:t>246</a:t>
            </a:r>
            <a:endParaRPr sz="4150">
              <a:latin typeface="Trebuchet MS"/>
              <a:cs typeface="Trebuchet MS"/>
            </a:endParaRPr>
          </a:p>
          <a:p>
            <a:pPr marL="207645" algn="ctr">
              <a:lnSpc>
                <a:spcPct val="100000"/>
              </a:lnSpc>
              <a:spcBef>
                <a:spcPts val="1430"/>
              </a:spcBef>
              <a:tabLst>
                <a:tab pos="809625" algn="l"/>
              </a:tabLst>
            </a:pPr>
            <a:r>
              <a:rPr sz="1400" spc="-20" dirty="0">
                <a:solidFill>
                  <a:srgbClr val="454545"/>
                </a:solidFill>
                <a:latin typeface="Trebuchet MS"/>
                <a:cs typeface="Trebuchet MS"/>
              </a:rPr>
              <a:t>Citi</a:t>
            </a:r>
            <a:r>
              <a:rPr sz="1400" dirty="0">
                <a:solidFill>
                  <a:srgbClr val="454545"/>
                </a:solidFill>
                <a:latin typeface="Trebuchet MS"/>
                <a:cs typeface="Trebuchet MS"/>
              </a:rPr>
              <a:t>	Par</a:t>
            </a:r>
            <a:r>
              <a:rPr sz="1400" spc="-6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454545"/>
                </a:solidFill>
                <a:latin typeface="Trebuchet MS"/>
                <a:cs typeface="Trebuchet MS"/>
              </a:rPr>
              <a:t>ātrumu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2250" b="1" spc="-30" dirty="0">
                <a:solidFill>
                  <a:srgbClr val="294E66"/>
                </a:solidFill>
                <a:latin typeface="Trebuchet MS"/>
                <a:cs typeface="Trebuchet MS"/>
              </a:rPr>
              <a:t>Ekipāžu</a:t>
            </a:r>
            <a:r>
              <a:rPr sz="2250" b="1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50" b="1" spc="-55" dirty="0">
                <a:solidFill>
                  <a:srgbClr val="294E66"/>
                </a:solidFill>
                <a:latin typeface="Trebuchet MS"/>
                <a:cs typeface="Trebuchet MS"/>
              </a:rPr>
              <a:t>pieņemto</a:t>
            </a:r>
            <a:r>
              <a:rPr sz="2250" b="1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50" b="1" spc="-35" dirty="0">
                <a:solidFill>
                  <a:srgbClr val="294E66"/>
                </a:solidFill>
                <a:latin typeface="Trebuchet MS"/>
                <a:cs typeface="Trebuchet MS"/>
              </a:rPr>
              <a:t>lēmumu</a:t>
            </a:r>
            <a:r>
              <a:rPr sz="2250" b="1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50" b="1" spc="-10" dirty="0">
                <a:solidFill>
                  <a:srgbClr val="294E66"/>
                </a:solidFill>
                <a:latin typeface="Trebuchet MS"/>
                <a:cs typeface="Trebuchet MS"/>
              </a:rPr>
              <a:t>skaits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3655675" y="7632448"/>
            <a:ext cx="3282950" cy="387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50" b="1" spc="-70" dirty="0">
                <a:solidFill>
                  <a:srgbClr val="294E66"/>
                </a:solidFill>
                <a:latin typeface="Trebuchet MS"/>
                <a:cs typeface="Trebuchet MS"/>
              </a:rPr>
              <a:t>Pārvietojamie</a:t>
            </a:r>
            <a:r>
              <a:rPr sz="2350" b="1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45" dirty="0">
                <a:solidFill>
                  <a:srgbClr val="294E66"/>
                </a:solidFill>
                <a:latin typeface="Trebuchet MS"/>
                <a:cs typeface="Trebuchet MS"/>
              </a:rPr>
              <a:t>fotoradari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3649325" y="8243887"/>
            <a:ext cx="1333500" cy="1000125"/>
          </a:xfrm>
          <a:custGeom>
            <a:avLst/>
            <a:gdLst/>
            <a:ahLst/>
            <a:cxnLst/>
            <a:rect l="l" t="t" r="r" b="b"/>
            <a:pathLst>
              <a:path w="1333500" h="1000125">
                <a:moveTo>
                  <a:pt x="833437" y="111138"/>
                </a:moveTo>
                <a:lnTo>
                  <a:pt x="500062" y="111138"/>
                </a:lnTo>
                <a:lnTo>
                  <a:pt x="500062" y="55548"/>
                </a:lnTo>
                <a:lnTo>
                  <a:pt x="504440" y="33912"/>
                </a:lnTo>
                <a:lnTo>
                  <a:pt x="516358" y="16257"/>
                </a:lnTo>
                <a:lnTo>
                  <a:pt x="534021" y="4360"/>
                </a:lnTo>
                <a:lnTo>
                  <a:pt x="555611" y="0"/>
                </a:lnTo>
                <a:lnTo>
                  <a:pt x="777888" y="0"/>
                </a:lnTo>
                <a:lnTo>
                  <a:pt x="799516" y="4366"/>
                </a:lnTo>
                <a:lnTo>
                  <a:pt x="817175" y="16272"/>
                </a:lnTo>
                <a:lnTo>
                  <a:pt x="829074" y="33930"/>
                </a:lnTo>
                <a:lnTo>
                  <a:pt x="833437" y="55548"/>
                </a:lnTo>
                <a:lnTo>
                  <a:pt x="833437" y="111138"/>
                </a:lnTo>
                <a:close/>
              </a:path>
              <a:path w="1333500" h="1000125">
                <a:moveTo>
                  <a:pt x="1222360" y="1000124"/>
                </a:moveTo>
                <a:lnTo>
                  <a:pt x="111138" y="1000124"/>
                </a:lnTo>
                <a:lnTo>
                  <a:pt x="67895" y="991385"/>
                </a:lnTo>
                <a:lnTo>
                  <a:pt x="32566" y="967558"/>
                </a:lnTo>
                <a:lnTo>
                  <a:pt x="8739" y="932229"/>
                </a:lnTo>
                <a:lnTo>
                  <a:pt x="0" y="888986"/>
                </a:lnTo>
                <a:lnTo>
                  <a:pt x="0" y="222236"/>
                </a:lnTo>
                <a:lnTo>
                  <a:pt x="8739" y="178998"/>
                </a:lnTo>
                <a:lnTo>
                  <a:pt x="32566" y="143684"/>
                </a:lnTo>
                <a:lnTo>
                  <a:pt x="67895" y="119871"/>
                </a:lnTo>
                <a:lnTo>
                  <a:pt x="111138" y="111138"/>
                </a:lnTo>
                <a:lnTo>
                  <a:pt x="1222360" y="111138"/>
                </a:lnTo>
                <a:lnTo>
                  <a:pt x="1265604" y="119871"/>
                </a:lnTo>
                <a:lnTo>
                  <a:pt x="1300933" y="143684"/>
                </a:lnTo>
                <a:lnTo>
                  <a:pt x="1324760" y="178998"/>
                </a:lnTo>
                <a:lnTo>
                  <a:pt x="1333499" y="222236"/>
                </a:lnTo>
                <a:lnTo>
                  <a:pt x="666749" y="222236"/>
                </a:lnTo>
                <a:lnTo>
                  <a:pt x="617498" y="225851"/>
                </a:lnTo>
                <a:lnTo>
                  <a:pt x="570486" y="236355"/>
                </a:lnTo>
                <a:lnTo>
                  <a:pt x="526230" y="253229"/>
                </a:lnTo>
                <a:lnTo>
                  <a:pt x="485247" y="275958"/>
                </a:lnTo>
                <a:lnTo>
                  <a:pt x="448053" y="304025"/>
                </a:lnTo>
                <a:lnTo>
                  <a:pt x="415164" y="336914"/>
                </a:lnTo>
                <a:lnTo>
                  <a:pt x="387074" y="374148"/>
                </a:lnTo>
                <a:lnTo>
                  <a:pt x="364368" y="415091"/>
                </a:lnTo>
                <a:lnTo>
                  <a:pt x="347494" y="459347"/>
                </a:lnTo>
                <a:lnTo>
                  <a:pt x="336990" y="506359"/>
                </a:lnTo>
                <a:lnTo>
                  <a:pt x="333374" y="555611"/>
                </a:lnTo>
                <a:lnTo>
                  <a:pt x="336990" y="604872"/>
                </a:lnTo>
                <a:lnTo>
                  <a:pt x="347494" y="651889"/>
                </a:lnTo>
                <a:lnTo>
                  <a:pt x="364368" y="696148"/>
                </a:lnTo>
                <a:lnTo>
                  <a:pt x="387097" y="737132"/>
                </a:lnTo>
                <a:lnTo>
                  <a:pt x="415164" y="774324"/>
                </a:lnTo>
                <a:lnTo>
                  <a:pt x="448053" y="807210"/>
                </a:lnTo>
                <a:lnTo>
                  <a:pt x="485247" y="835274"/>
                </a:lnTo>
                <a:lnTo>
                  <a:pt x="526230" y="857999"/>
                </a:lnTo>
                <a:lnTo>
                  <a:pt x="570486" y="874870"/>
                </a:lnTo>
                <a:lnTo>
                  <a:pt x="617498" y="885371"/>
                </a:lnTo>
                <a:lnTo>
                  <a:pt x="666749" y="888986"/>
                </a:lnTo>
                <a:lnTo>
                  <a:pt x="1333499" y="888986"/>
                </a:lnTo>
                <a:lnTo>
                  <a:pt x="1324760" y="932229"/>
                </a:lnTo>
                <a:lnTo>
                  <a:pt x="1300933" y="967558"/>
                </a:lnTo>
                <a:lnTo>
                  <a:pt x="1265604" y="991385"/>
                </a:lnTo>
                <a:lnTo>
                  <a:pt x="1222360" y="1000124"/>
                </a:lnTo>
                <a:close/>
              </a:path>
              <a:path w="1333500" h="1000125">
                <a:moveTo>
                  <a:pt x="1333499" y="888986"/>
                </a:moveTo>
                <a:lnTo>
                  <a:pt x="666749" y="888986"/>
                </a:lnTo>
                <a:lnTo>
                  <a:pt x="716001" y="885371"/>
                </a:lnTo>
                <a:lnTo>
                  <a:pt x="763013" y="874870"/>
                </a:lnTo>
                <a:lnTo>
                  <a:pt x="807269" y="857999"/>
                </a:lnTo>
                <a:lnTo>
                  <a:pt x="848252" y="835274"/>
                </a:lnTo>
                <a:lnTo>
                  <a:pt x="885446" y="807210"/>
                </a:lnTo>
                <a:lnTo>
                  <a:pt x="918335" y="774324"/>
                </a:lnTo>
                <a:lnTo>
                  <a:pt x="946416" y="737107"/>
                </a:lnTo>
                <a:lnTo>
                  <a:pt x="969131" y="696148"/>
                </a:lnTo>
                <a:lnTo>
                  <a:pt x="986005" y="651889"/>
                </a:lnTo>
                <a:lnTo>
                  <a:pt x="996509" y="604872"/>
                </a:lnTo>
                <a:lnTo>
                  <a:pt x="1000124" y="555611"/>
                </a:lnTo>
                <a:lnTo>
                  <a:pt x="996509" y="506359"/>
                </a:lnTo>
                <a:lnTo>
                  <a:pt x="986005" y="459347"/>
                </a:lnTo>
                <a:lnTo>
                  <a:pt x="969131" y="415091"/>
                </a:lnTo>
                <a:lnTo>
                  <a:pt x="946402" y="374108"/>
                </a:lnTo>
                <a:lnTo>
                  <a:pt x="918335" y="336914"/>
                </a:lnTo>
                <a:lnTo>
                  <a:pt x="885446" y="304025"/>
                </a:lnTo>
                <a:lnTo>
                  <a:pt x="848252" y="275958"/>
                </a:lnTo>
                <a:lnTo>
                  <a:pt x="807269" y="253229"/>
                </a:lnTo>
                <a:lnTo>
                  <a:pt x="763013" y="236355"/>
                </a:lnTo>
                <a:lnTo>
                  <a:pt x="716001" y="225851"/>
                </a:lnTo>
                <a:lnTo>
                  <a:pt x="666749" y="222236"/>
                </a:lnTo>
                <a:lnTo>
                  <a:pt x="1333499" y="222236"/>
                </a:lnTo>
                <a:lnTo>
                  <a:pt x="1333499" y="888986"/>
                </a:lnTo>
                <a:close/>
              </a:path>
              <a:path w="1333500" h="1000125">
                <a:moveTo>
                  <a:pt x="652896" y="777742"/>
                </a:moveTo>
                <a:lnTo>
                  <a:pt x="612236" y="771236"/>
                </a:lnTo>
                <a:lnTo>
                  <a:pt x="573748" y="757498"/>
                </a:lnTo>
                <a:lnTo>
                  <a:pt x="538433" y="737107"/>
                </a:lnTo>
                <a:lnTo>
                  <a:pt x="507293" y="710643"/>
                </a:lnTo>
                <a:lnTo>
                  <a:pt x="481329" y="678683"/>
                </a:lnTo>
                <a:lnTo>
                  <a:pt x="461544" y="641805"/>
                </a:lnTo>
                <a:lnTo>
                  <a:pt x="448938" y="600588"/>
                </a:lnTo>
                <a:lnTo>
                  <a:pt x="444513" y="555611"/>
                </a:lnTo>
                <a:lnTo>
                  <a:pt x="449467" y="508921"/>
                </a:lnTo>
                <a:lnTo>
                  <a:pt x="463817" y="465003"/>
                </a:lnTo>
                <a:lnTo>
                  <a:pt x="486801" y="425184"/>
                </a:lnTo>
                <a:lnTo>
                  <a:pt x="517653" y="390797"/>
                </a:lnTo>
                <a:lnTo>
                  <a:pt x="555611" y="363170"/>
                </a:lnTo>
                <a:lnTo>
                  <a:pt x="596775" y="344513"/>
                </a:lnTo>
                <a:lnTo>
                  <a:pt x="638773" y="334823"/>
                </a:lnTo>
                <a:lnTo>
                  <a:pt x="680603" y="333519"/>
                </a:lnTo>
                <a:lnTo>
                  <a:pt x="721263" y="340025"/>
                </a:lnTo>
                <a:lnTo>
                  <a:pt x="759751" y="353761"/>
                </a:lnTo>
                <a:lnTo>
                  <a:pt x="795066" y="374148"/>
                </a:lnTo>
                <a:lnTo>
                  <a:pt x="826206" y="400609"/>
                </a:lnTo>
                <a:lnTo>
                  <a:pt x="852169" y="432564"/>
                </a:lnTo>
                <a:lnTo>
                  <a:pt x="871955" y="469435"/>
                </a:lnTo>
                <a:lnTo>
                  <a:pt x="884561" y="510644"/>
                </a:lnTo>
                <a:lnTo>
                  <a:pt x="888986" y="555611"/>
                </a:lnTo>
                <a:lnTo>
                  <a:pt x="884032" y="602316"/>
                </a:lnTo>
                <a:lnTo>
                  <a:pt x="869682" y="646239"/>
                </a:lnTo>
                <a:lnTo>
                  <a:pt x="846698" y="686058"/>
                </a:lnTo>
                <a:lnTo>
                  <a:pt x="815846" y="720450"/>
                </a:lnTo>
                <a:lnTo>
                  <a:pt x="777888" y="748093"/>
                </a:lnTo>
                <a:lnTo>
                  <a:pt x="736724" y="766749"/>
                </a:lnTo>
                <a:lnTo>
                  <a:pt x="694726" y="776440"/>
                </a:lnTo>
                <a:lnTo>
                  <a:pt x="652896" y="777742"/>
                </a:lnTo>
                <a:close/>
              </a:path>
            </a:pathLst>
          </a:custGeom>
          <a:solidFill>
            <a:srgbClr val="8EC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7075150" y="8622745"/>
            <a:ext cx="991869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spc="-75" dirty="0">
                <a:solidFill>
                  <a:srgbClr val="8EC2A6"/>
                </a:solidFill>
                <a:latin typeface="Trebuchet MS"/>
                <a:cs typeface="Trebuchet MS"/>
              </a:rPr>
              <a:t>(+13</a:t>
            </a:r>
            <a:r>
              <a:rPr sz="1800" b="1" spc="-11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800" b="1" spc="-40" dirty="0">
                <a:solidFill>
                  <a:srgbClr val="8EC2A6"/>
                </a:solidFill>
                <a:latin typeface="Trebuchet MS"/>
                <a:cs typeface="Trebuchet MS"/>
              </a:rPr>
              <a:t>300)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3655675" y="8653278"/>
            <a:ext cx="3432810" cy="10242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31290">
              <a:lnSpc>
                <a:spcPts val="5085"/>
              </a:lnSpc>
              <a:spcBef>
                <a:spcPts val="125"/>
              </a:spcBef>
            </a:pPr>
            <a:r>
              <a:rPr sz="4300" b="1" spc="-110" dirty="0">
                <a:solidFill>
                  <a:srgbClr val="8EC2A6"/>
                </a:solidFill>
                <a:latin typeface="Trebuchet MS"/>
                <a:cs typeface="Trebuchet MS"/>
              </a:rPr>
              <a:t>256</a:t>
            </a:r>
            <a:r>
              <a:rPr sz="4300" b="1" spc="-229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4300" b="1" spc="-55" dirty="0">
                <a:solidFill>
                  <a:srgbClr val="8EC2A6"/>
                </a:solidFill>
                <a:latin typeface="Trebuchet MS"/>
                <a:cs typeface="Trebuchet MS"/>
              </a:rPr>
              <a:t>096</a:t>
            </a:r>
            <a:endParaRPr sz="4300">
              <a:latin typeface="Trebuchet MS"/>
              <a:cs typeface="Trebuchet MS"/>
            </a:endParaRPr>
          </a:p>
          <a:p>
            <a:pPr marL="12700">
              <a:lnSpc>
                <a:spcPts val="2745"/>
              </a:lnSpc>
            </a:pPr>
            <a:r>
              <a:rPr sz="2350" b="1" spc="-40" dirty="0">
                <a:solidFill>
                  <a:srgbClr val="8EC2A6"/>
                </a:solidFill>
                <a:latin typeface="Trebuchet MS"/>
                <a:cs typeface="Trebuchet MS"/>
              </a:rPr>
              <a:t>Stacionārie</a:t>
            </a:r>
            <a:r>
              <a:rPr sz="2350" b="1" spc="-10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350" b="1" spc="-10" dirty="0">
                <a:solidFill>
                  <a:srgbClr val="8EC2A6"/>
                </a:solidFill>
                <a:latin typeface="Trebuchet MS"/>
                <a:cs typeface="Trebuchet MS"/>
              </a:rPr>
              <a:t>fotoradari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3668375" y="6357937"/>
            <a:ext cx="1333500" cy="1000125"/>
          </a:xfrm>
          <a:custGeom>
            <a:avLst/>
            <a:gdLst/>
            <a:ahLst/>
            <a:cxnLst/>
            <a:rect l="l" t="t" r="r" b="b"/>
            <a:pathLst>
              <a:path w="1333500" h="1000125">
                <a:moveTo>
                  <a:pt x="833437" y="111138"/>
                </a:moveTo>
                <a:lnTo>
                  <a:pt x="500062" y="111138"/>
                </a:lnTo>
                <a:lnTo>
                  <a:pt x="500062" y="55548"/>
                </a:lnTo>
                <a:lnTo>
                  <a:pt x="504440" y="33912"/>
                </a:lnTo>
                <a:lnTo>
                  <a:pt x="516358" y="16257"/>
                </a:lnTo>
                <a:lnTo>
                  <a:pt x="534021" y="4360"/>
                </a:lnTo>
                <a:lnTo>
                  <a:pt x="555611" y="0"/>
                </a:lnTo>
                <a:lnTo>
                  <a:pt x="777888" y="0"/>
                </a:lnTo>
                <a:lnTo>
                  <a:pt x="799516" y="4366"/>
                </a:lnTo>
                <a:lnTo>
                  <a:pt x="817175" y="16272"/>
                </a:lnTo>
                <a:lnTo>
                  <a:pt x="829074" y="33930"/>
                </a:lnTo>
                <a:lnTo>
                  <a:pt x="833437" y="55548"/>
                </a:lnTo>
                <a:lnTo>
                  <a:pt x="833437" y="111138"/>
                </a:lnTo>
                <a:close/>
              </a:path>
              <a:path w="1333500" h="1000125">
                <a:moveTo>
                  <a:pt x="1222360" y="1000124"/>
                </a:moveTo>
                <a:lnTo>
                  <a:pt x="111138" y="1000124"/>
                </a:lnTo>
                <a:lnTo>
                  <a:pt x="67895" y="991385"/>
                </a:lnTo>
                <a:lnTo>
                  <a:pt x="32566" y="967558"/>
                </a:lnTo>
                <a:lnTo>
                  <a:pt x="8739" y="932229"/>
                </a:lnTo>
                <a:lnTo>
                  <a:pt x="0" y="888986"/>
                </a:lnTo>
                <a:lnTo>
                  <a:pt x="0" y="222236"/>
                </a:lnTo>
                <a:lnTo>
                  <a:pt x="8739" y="178998"/>
                </a:lnTo>
                <a:lnTo>
                  <a:pt x="32566" y="143684"/>
                </a:lnTo>
                <a:lnTo>
                  <a:pt x="67895" y="119871"/>
                </a:lnTo>
                <a:lnTo>
                  <a:pt x="111138" y="111138"/>
                </a:lnTo>
                <a:lnTo>
                  <a:pt x="1222360" y="111138"/>
                </a:lnTo>
                <a:lnTo>
                  <a:pt x="1265604" y="119871"/>
                </a:lnTo>
                <a:lnTo>
                  <a:pt x="1300933" y="143684"/>
                </a:lnTo>
                <a:lnTo>
                  <a:pt x="1324760" y="178998"/>
                </a:lnTo>
                <a:lnTo>
                  <a:pt x="1333499" y="222236"/>
                </a:lnTo>
                <a:lnTo>
                  <a:pt x="666749" y="222236"/>
                </a:lnTo>
                <a:lnTo>
                  <a:pt x="617498" y="225851"/>
                </a:lnTo>
                <a:lnTo>
                  <a:pt x="570486" y="236355"/>
                </a:lnTo>
                <a:lnTo>
                  <a:pt x="526230" y="253229"/>
                </a:lnTo>
                <a:lnTo>
                  <a:pt x="485247" y="275958"/>
                </a:lnTo>
                <a:lnTo>
                  <a:pt x="448053" y="304025"/>
                </a:lnTo>
                <a:lnTo>
                  <a:pt x="415164" y="336914"/>
                </a:lnTo>
                <a:lnTo>
                  <a:pt x="387074" y="374148"/>
                </a:lnTo>
                <a:lnTo>
                  <a:pt x="364368" y="415091"/>
                </a:lnTo>
                <a:lnTo>
                  <a:pt x="347494" y="459347"/>
                </a:lnTo>
                <a:lnTo>
                  <a:pt x="336990" y="506359"/>
                </a:lnTo>
                <a:lnTo>
                  <a:pt x="333374" y="555611"/>
                </a:lnTo>
                <a:lnTo>
                  <a:pt x="336990" y="604872"/>
                </a:lnTo>
                <a:lnTo>
                  <a:pt x="347494" y="651889"/>
                </a:lnTo>
                <a:lnTo>
                  <a:pt x="364368" y="696148"/>
                </a:lnTo>
                <a:lnTo>
                  <a:pt x="387097" y="737132"/>
                </a:lnTo>
                <a:lnTo>
                  <a:pt x="415164" y="774324"/>
                </a:lnTo>
                <a:lnTo>
                  <a:pt x="448053" y="807210"/>
                </a:lnTo>
                <a:lnTo>
                  <a:pt x="485247" y="835274"/>
                </a:lnTo>
                <a:lnTo>
                  <a:pt x="526230" y="857999"/>
                </a:lnTo>
                <a:lnTo>
                  <a:pt x="570486" y="874870"/>
                </a:lnTo>
                <a:lnTo>
                  <a:pt x="617498" y="885371"/>
                </a:lnTo>
                <a:lnTo>
                  <a:pt x="666749" y="888986"/>
                </a:lnTo>
                <a:lnTo>
                  <a:pt x="1333499" y="888986"/>
                </a:lnTo>
                <a:lnTo>
                  <a:pt x="1324760" y="932229"/>
                </a:lnTo>
                <a:lnTo>
                  <a:pt x="1300933" y="967558"/>
                </a:lnTo>
                <a:lnTo>
                  <a:pt x="1265604" y="991385"/>
                </a:lnTo>
                <a:lnTo>
                  <a:pt x="1222360" y="1000124"/>
                </a:lnTo>
                <a:close/>
              </a:path>
              <a:path w="1333500" h="1000125">
                <a:moveTo>
                  <a:pt x="1333499" y="888986"/>
                </a:moveTo>
                <a:lnTo>
                  <a:pt x="666749" y="888986"/>
                </a:lnTo>
                <a:lnTo>
                  <a:pt x="716001" y="885371"/>
                </a:lnTo>
                <a:lnTo>
                  <a:pt x="763013" y="874870"/>
                </a:lnTo>
                <a:lnTo>
                  <a:pt x="807269" y="857999"/>
                </a:lnTo>
                <a:lnTo>
                  <a:pt x="848252" y="835274"/>
                </a:lnTo>
                <a:lnTo>
                  <a:pt x="885446" y="807210"/>
                </a:lnTo>
                <a:lnTo>
                  <a:pt x="918335" y="774324"/>
                </a:lnTo>
                <a:lnTo>
                  <a:pt x="946416" y="737107"/>
                </a:lnTo>
                <a:lnTo>
                  <a:pt x="969131" y="696148"/>
                </a:lnTo>
                <a:lnTo>
                  <a:pt x="986005" y="651889"/>
                </a:lnTo>
                <a:lnTo>
                  <a:pt x="996509" y="604872"/>
                </a:lnTo>
                <a:lnTo>
                  <a:pt x="1000124" y="555611"/>
                </a:lnTo>
                <a:lnTo>
                  <a:pt x="996509" y="506359"/>
                </a:lnTo>
                <a:lnTo>
                  <a:pt x="986005" y="459347"/>
                </a:lnTo>
                <a:lnTo>
                  <a:pt x="969131" y="415091"/>
                </a:lnTo>
                <a:lnTo>
                  <a:pt x="946402" y="374108"/>
                </a:lnTo>
                <a:lnTo>
                  <a:pt x="918335" y="336914"/>
                </a:lnTo>
                <a:lnTo>
                  <a:pt x="885446" y="304025"/>
                </a:lnTo>
                <a:lnTo>
                  <a:pt x="848252" y="275958"/>
                </a:lnTo>
                <a:lnTo>
                  <a:pt x="807269" y="253229"/>
                </a:lnTo>
                <a:lnTo>
                  <a:pt x="763013" y="236355"/>
                </a:lnTo>
                <a:lnTo>
                  <a:pt x="716001" y="225851"/>
                </a:lnTo>
                <a:lnTo>
                  <a:pt x="666749" y="222236"/>
                </a:lnTo>
                <a:lnTo>
                  <a:pt x="1333499" y="222236"/>
                </a:lnTo>
                <a:lnTo>
                  <a:pt x="1333499" y="888986"/>
                </a:lnTo>
                <a:close/>
              </a:path>
              <a:path w="1333500" h="1000125">
                <a:moveTo>
                  <a:pt x="652896" y="777742"/>
                </a:moveTo>
                <a:lnTo>
                  <a:pt x="612236" y="771236"/>
                </a:lnTo>
                <a:lnTo>
                  <a:pt x="573748" y="757498"/>
                </a:lnTo>
                <a:lnTo>
                  <a:pt x="538433" y="737107"/>
                </a:lnTo>
                <a:lnTo>
                  <a:pt x="507293" y="710643"/>
                </a:lnTo>
                <a:lnTo>
                  <a:pt x="481329" y="678683"/>
                </a:lnTo>
                <a:lnTo>
                  <a:pt x="461544" y="641805"/>
                </a:lnTo>
                <a:lnTo>
                  <a:pt x="448938" y="600588"/>
                </a:lnTo>
                <a:lnTo>
                  <a:pt x="444513" y="555611"/>
                </a:lnTo>
                <a:lnTo>
                  <a:pt x="449467" y="508921"/>
                </a:lnTo>
                <a:lnTo>
                  <a:pt x="463817" y="465003"/>
                </a:lnTo>
                <a:lnTo>
                  <a:pt x="486801" y="425184"/>
                </a:lnTo>
                <a:lnTo>
                  <a:pt x="517653" y="390797"/>
                </a:lnTo>
                <a:lnTo>
                  <a:pt x="555611" y="363170"/>
                </a:lnTo>
                <a:lnTo>
                  <a:pt x="596775" y="344513"/>
                </a:lnTo>
                <a:lnTo>
                  <a:pt x="638773" y="334823"/>
                </a:lnTo>
                <a:lnTo>
                  <a:pt x="680603" y="333519"/>
                </a:lnTo>
                <a:lnTo>
                  <a:pt x="721263" y="340025"/>
                </a:lnTo>
                <a:lnTo>
                  <a:pt x="759751" y="353761"/>
                </a:lnTo>
                <a:lnTo>
                  <a:pt x="795066" y="374148"/>
                </a:lnTo>
                <a:lnTo>
                  <a:pt x="826206" y="400609"/>
                </a:lnTo>
                <a:lnTo>
                  <a:pt x="852169" y="432564"/>
                </a:lnTo>
                <a:lnTo>
                  <a:pt x="871955" y="469435"/>
                </a:lnTo>
                <a:lnTo>
                  <a:pt x="884561" y="510644"/>
                </a:lnTo>
                <a:lnTo>
                  <a:pt x="888986" y="555611"/>
                </a:lnTo>
                <a:lnTo>
                  <a:pt x="884032" y="602316"/>
                </a:lnTo>
                <a:lnTo>
                  <a:pt x="869682" y="646239"/>
                </a:lnTo>
                <a:lnTo>
                  <a:pt x="846698" y="686058"/>
                </a:lnTo>
                <a:lnTo>
                  <a:pt x="815846" y="720450"/>
                </a:lnTo>
                <a:lnTo>
                  <a:pt x="777888" y="748093"/>
                </a:lnTo>
                <a:lnTo>
                  <a:pt x="736724" y="766749"/>
                </a:lnTo>
                <a:lnTo>
                  <a:pt x="694726" y="776440"/>
                </a:lnTo>
                <a:lnTo>
                  <a:pt x="652896" y="777742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5074900" y="6776853"/>
            <a:ext cx="1706245" cy="685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300" b="1" spc="-110" dirty="0">
                <a:solidFill>
                  <a:srgbClr val="294E66"/>
                </a:solidFill>
                <a:latin typeface="Trebuchet MS"/>
                <a:cs typeface="Trebuchet MS"/>
              </a:rPr>
              <a:t>72</a:t>
            </a:r>
            <a:r>
              <a:rPr sz="4300" b="1" spc="-229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4300" b="1" spc="-60" dirty="0">
                <a:solidFill>
                  <a:srgbClr val="294E66"/>
                </a:solidFill>
                <a:latin typeface="Trebuchet MS"/>
                <a:cs typeface="Trebuchet MS"/>
              </a:rPr>
              <a:t>974</a:t>
            </a:r>
            <a:endParaRPr sz="43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6751300" y="6698695"/>
            <a:ext cx="68326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spc="-60" dirty="0">
                <a:solidFill>
                  <a:srgbClr val="294E66"/>
                </a:solidFill>
                <a:latin typeface="Trebuchet MS"/>
                <a:cs typeface="Trebuchet MS"/>
              </a:rPr>
              <a:t>(+814)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216524" y="2147610"/>
            <a:ext cx="3457575" cy="3873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50" spc="-50" dirty="0">
                <a:solidFill>
                  <a:srgbClr val="294E66"/>
                </a:solidFill>
                <a:latin typeface="Trebuchet MS"/>
                <a:cs typeface="Trebuchet MS"/>
              </a:rPr>
              <a:t>Administratīvie </a:t>
            </a:r>
            <a:r>
              <a:rPr sz="2350" spc="-10" dirty="0">
                <a:solidFill>
                  <a:srgbClr val="294E66"/>
                </a:solidFill>
                <a:latin typeface="Trebuchet MS"/>
                <a:cs typeface="Trebuchet MS"/>
              </a:rPr>
              <a:t>pārkāpumi</a:t>
            </a:r>
            <a:endParaRPr sz="2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7014" y="711200"/>
            <a:ext cx="11494770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4010" marR="5080" indent="-1591945">
              <a:lnSpc>
                <a:spcPct val="125000"/>
              </a:lnSpc>
              <a:spcBef>
                <a:spcPts val="100"/>
              </a:spcBef>
            </a:pPr>
            <a:r>
              <a:rPr spc="85" dirty="0"/>
              <a:t>Tehnisko</a:t>
            </a:r>
            <a:r>
              <a:rPr spc="-229" dirty="0"/>
              <a:t> </a:t>
            </a:r>
            <a:r>
              <a:rPr spc="-30" dirty="0"/>
              <a:t>līdzekļu</a:t>
            </a:r>
            <a:r>
              <a:rPr spc="-229" dirty="0"/>
              <a:t> </a:t>
            </a:r>
            <a:r>
              <a:rPr spc="55" dirty="0"/>
              <a:t>izmantošana</a:t>
            </a:r>
            <a:r>
              <a:rPr spc="-229" dirty="0"/>
              <a:t> </a:t>
            </a:r>
            <a:r>
              <a:rPr spc="150" dirty="0"/>
              <a:t>satiksmes</a:t>
            </a:r>
            <a:r>
              <a:rPr spc="-229" dirty="0"/>
              <a:t> </a:t>
            </a:r>
            <a:r>
              <a:rPr spc="-25" dirty="0"/>
              <a:t>un </a:t>
            </a:r>
            <a:r>
              <a:rPr spc="95" dirty="0"/>
              <a:t>sabiedriskās</a:t>
            </a:r>
            <a:r>
              <a:rPr spc="-200" dirty="0"/>
              <a:t> </a:t>
            </a:r>
            <a:r>
              <a:rPr dirty="0"/>
              <a:t>kārtības</a:t>
            </a:r>
            <a:r>
              <a:rPr spc="-195" dirty="0"/>
              <a:t> </a:t>
            </a:r>
            <a:r>
              <a:rPr spc="-10" dirty="0"/>
              <a:t>uzraudzībā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103225" y="4035922"/>
            <a:ext cx="3223260" cy="9436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ts val="1695"/>
              </a:lnSpc>
              <a:spcBef>
                <a:spcPts val="90"/>
              </a:spcBef>
            </a:pPr>
            <a:r>
              <a:rPr sz="2300" b="1" spc="-10" dirty="0">
                <a:solidFill>
                  <a:srgbClr val="294E66"/>
                </a:solidFill>
                <a:latin typeface="Trebuchet MS"/>
                <a:cs typeface="Trebuchet MS"/>
              </a:rPr>
              <a:t>(+6075)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ts val="5535"/>
              </a:lnSpc>
            </a:pPr>
            <a:r>
              <a:rPr sz="5500" b="1" spc="-140" dirty="0">
                <a:solidFill>
                  <a:srgbClr val="294E66"/>
                </a:solidFill>
                <a:latin typeface="Trebuchet MS"/>
                <a:cs typeface="Trebuchet MS"/>
              </a:rPr>
              <a:t>14</a:t>
            </a:r>
            <a:r>
              <a:rPr sz="5500" b="1" spc="-2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5500" b="1" spc="-25" dirty="0">
                <a:solidFill>
                  <a:srgbClr val="294E66"/>
                </a:solidFill>
                <a:latin typeface="Trebuchet MS"/>
                <a:cs typeface="Trebuchet MS"/>
              </a:rPr>
              <a:t>298</a:t>
            </a:r>
            <a:endParaRPr sz="55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325224" y="3981450"/>
            <a:ext cx="1591310" cy="1591310"/>
            <a:chOff x="11325224" y="3981450"/>
            <a:chExt cx="1591310" cy="1591310"/>
          </a:xfrm>
        </p:grpSpPr>
        <p:sp>
          <p:nvSpPr>
            <p:cNvPr id="6" name="object 6"/>
            <p:cNvSpPr/>
            <p:nvPr/>
          </p:nvSpPr>
          <p:spPr>
            <a:xfrm>
              <a:off x="11325224" y="3981450"/>
              <a:ext cx="1591310" cy="1591310"/>
            </a:xfrm>
            <a:custGeom>
              <a:avLst/>
              <a:gdLst/>
              <a:ahLst/>
              <a:cxnLst/>
              <a:rect l="l" t="t" r="r" b="b"/>
              <a:pathLst>
                <a:path w="1591309" h="1591310">
                  <a:moveTo>
                    <a:pt x="795385" y="1590771"/>
                  </a:moveTo>
                  <a:lnTo>
                    <a:pt x="756358" y="1589814"/>
                  </a:lnTo>
                  <a:lnTo>
                    <a:pt x="717424" y="1586941"/>
                  </a:lnTo>
                  <a:lnTo>
                    <a:pt x="678678" y="1582163"/>
                  </a:lnTo>
                  <a:lnTo>
                    <a:pt x="640213" y="1575488"/>
                  </a:lnTo>
                  <a:lnTo>
                    <a:pt x="602122" y="1566935"/>
                  </a:lnTo>
                  <a:lnTo>
                    <a:pt x="564497" y="1556522"/>
                  </a:lnTo>
                  <a:lnTo>
                    <a:pt x="527428" y="1544277"/>
                  </a:lnTo>
                  <a:lnTo>
                    <a:pt x="491004" y="1530226"/>
                  </a:lnTo>
                  <a:lnTo>
                    <a:pt x="455314" y="1514406"/>
                  </a:lnTo>
                  <a:lnTo>
                    <a:pt x="420443" y="1496853"/>
                  </a:lnTo>
                  <a:lnTo>
                    <a:pt x="386475" y="1477611"/>
                  </a:lnTo>
                  <a:lnTo>
                    <a:pt x="353493" y="1456724"/>
                  </a:lnTo>
                  <a:lnTo>
                    <a:pt x="321574" y="1434246"/>
                  </a:lnTo>
                  <a:lnTo>
                    <a:pt x="290798" y="1410227"/>
                  </a:lnTo>
                  <a:lnTo>
                    <a:pt x="261236" y="1384728"/>
                  </a:lnTo>
                  <a:lnTo>
                    <a:pt x="232963" y="1357808"/>
                  </a:lnTo>
                  <a:lnTo>
                    <a:pt x="206043" y="1329534"/>
                  </a:lnTo>
                  <a:lnTo>
                    <a:pt x="180544" y="1299973"/>
                  </a:lnTo>
                  <a:lnTo>
                    <a:pt x="156525" y="1269196"/>
                  </a:lnTo>
                  <a:lnTo>
                    <a:pt x="134046" y="1237278"/>
                  </a:lnTo>
                  <a:lnTo>
                    <a:pt x="113160" y="1204296"/>
                  </a:lnTo>
                  <a:lnTo>
                    <a:pt x="93918" y="1170328"/>
                  </a:lnTo>
                  <a:lnTo>
                    <a:pt x="76365" y="1135457"/>
                  </a:lnTo>
                  <a:lnTo>
                    <a:pt x="60545" y="1099766"/>
                  </a:lnTo>
                  <a:lnTo>
                    <a:pt x="46494" y="1063343"/>
                  </a:lnTo>
                  <a:lnTo>
                    <a:pt x="34249" y="1026274"/>
                  </a:lnTo>
                  <a:lnTo>
                    <a:pt x="23836" y="988648"/>
                  </a:lnTo>
                  <a:lnTo>
                    <a:pt x="15283" y="950557"/>
                  </a:lnTo>
                  <a:lnTo>
                    <a:pt x="8608" y="912093"/>
                  </a:lnTo>
                  <a:lnTo>
                    <a:pt x="3829" y="873347"/>
                  </a:lnTo>
                  <a:lnTo>
                    <a:pt x="957" y="834413"/>
                  </a:lnTo>
                  <a:lnTo>
                    <a:pt x="0" y="795385"/>
                  </a:lnTo>
                  <a:lnTo>
                    <a:pt x="239" y="775860"/>
                  </a:lnTo>
                  <a:lnTo>
                    <a:pt x="2154" y="736879"/>
                  </a:lnTo>
                  <a:lnTo>
                    <a:pt x="5982" y="698016"/>
                  </a:lnTo>
                  <a:lnTo>
                    <a:pt x="11708" y="659410"/>
                  </a:lnTo>
                  <a:lnTo>
                    <a:pt x="19327" y="621109"/>
                  </a:lnTo>
                  <a:lnTo>
                    <a:pt x="28810" y="583251"/>
                  </a:lnTo>
                  <a:lnTo>
                    <a:pt x="40146" y="545882"/>
                  </a:lnTo>
                  <a:lnTo>
                    <a:pt x="53294" y="509135"/>
                  </a:lnTo>
                  <a:lnTo>
                    <a:pt x="68238" y="473057"/>
                  </a:lnTo>
                  <a:lnTo>
                    <a:pt x="84924" y="437776"/>
                  </a:lnTo>
                  <a:lnTo>
                    <a:pt x="103333" y="403336"/>
                  </a:lnTo>
                  <a:lnTo>
                    <a:pt x="123397" y="369861"/>
                  </a:lnTo>
                  <a:lnTo>
                    <a:pt x="145093" y="337391"/>
                  </a:lnTo>
                  <a:lnTo>
                    <a:pt x="168342" y="306043"/>
                  </a:lnTo>
                  <a:lnTo>
                    <a:pt x="193116" y="275856"/>
                  </a:lnTo>
                  <a:lnTo>
                    <a:pt x="219325" y="246939"/>
                  </a:lnTo>
                  <a:lnTo>
                    <a:pt x="246939" y="219325"/>
                  </a:lnTo>
                  <a:lnTo>
                    <a:pt x="275856" y="193116"/>
                  </a:lnTo>
                  <a:lnTo>
                    <a:pt x="306043" y="168342"/>
                  </a:lnTo>
                  <a:lnTo>
                    <a:pt x="337391" y="145093"/>
                  </a:lnTo>
                  <a:lnTo>
                    <a:pt x="369861" y="123397"/>
                  </a:lnTo>
                  <a:lnTo>
                    <a:pt x="403336" y="103333"/>
                  </a:lnTo>
                  <a:lnTo>
                    <a:pt x="437776" y="84924"/>
                  </a:lnTo>
                  <a:lnTo>
                    <a:pt x="473057" y="68238"/>
                  </a:lnTo>
                  <a:lnTo>
                    <a:pt x="509135" y="53294"/>
                  </a:lnTo>
                  <a:lnTo>
                    <a:pt x="545882" y="40146"/>
                  </a:lnTo>
                  <a:lnTo>
                    <a:pt x="583251" y="28810"/>
                  </a:lnTo>
                  <a:lnTo>
                    <a:pt x="621109" y="19327"/>
                  </a:lnTo>
                  <a:lnTo>
                    <a:pt x="659410" y="11708"/>
                  </a:lnTo>
                  <a:lnTo>
                    <a:pt x="698016" y="5982"/>
                  </a:lnTo>
                  <a:lnTo>
                    <a:pt x="736879" y="2154"/>
                  </a:lnTo>
                  <a:lnTo>
                    <a:pt x="775860" y="239"/>
                  </a:lnTo>
                  <a:lnTo>
                    <a:pt x="795385" y="0"/>
                  </a:lnTo>
                  <a:lnTo>
                    <a:pt x="814911" y="239"/>
                  </a:lnTo>
                  <a:lnTo>
                    <a:pt x="853892" y="2154"/>
                  </a:lnTo>
                  <a:lnTo>
                    <a:pt x="892755" y="5982"/>
                  </a:lnTo>
                  <a:lnTo>
                    <a:pt x="931360" y="11708"/>
                  </a:lnTo>
                  <a:lnTo>
                    <a:pt x="969661" y="19327"/>
                  </a:lnTo>
                  <a:lnTo>
                    <a:pt x="1007519" y="28810"/>
                  </a:lnTo>
                  <a:lnTo>
                    <a:pt x="1044889" y="40146"/>
                  </a:lnTo>
                  <a:lnTo>
                    <a:pt x="1081635" y="53294"/>
                  </a:lnTo>
                  <a:lnTo>
                    <a:pt x="1117714" y="68238"/>
                  </a:lnTo>
                  <a:lnTo>
                    <a:pt x="1152995" y="84924"/>
                  </a:lnTo>
                  <a:lnTo>
                    <a:pt x="1187435" y="103333"/>
                  </a:lnTo>
                  <a:lnTo>
                    <a:pt x="1220910" y="123397"/>
                  </a:lnTo>
                  <a:lnTo>
                    <a:pt x="1253380" y="145093"/>
                  </a:lnTo>
                  <a:lnTo>
                    <a:pt x="1284727" y="168342"/>
                  </a:lnTo>
                  <a:lnTo>
                    <a:pt x="1314914" y="193116"/>
                  </a:lnTo>
                  <a:lnTo>
                    <a:pt x="1343832" y="219325"/>
                  </a:lnTo>
                  <a:lnTo>
                    <a:pt x="1371446" y="246939"/>
                  </a:lnTo>
                  <a:lnTo>
                    <a:pt x="1397655" y="275856"/>
                  </a:lnTo>
                  <a:lnTo>
                    <a:pt x="1422429" y="306043"/>
                  </a:lnTo>
                  <a:lnTo>
                    <a:pt x="1445677" y="337391"/>
                  </a:lnTo>
                  <a:lnTo>
                    <a:pt x="1467373" y="369861"/>
                  </a:lnTo>
                  <a:lnTo>
                    <a:pt x="1487438" y="403336"/>
                  </a:lnTo>
                  <a:lnTo>
                    <a:pt x="1505846" y="437776"/>
                  </a:lnTo>
                  <a:lnTo>
                    <a:pt x="1522533" y="473057"/>
                  </a:lnTo>
                  <a:lnTo>
                    <a:pt x="1537477" y="509135"/>
                  </a:lnTo>
                  <a:lnTo>
                    <a:pt x="1550625" y="545882"/>
                  </a:lnTo>
                  <a:lnTo>
                    <a:pt x="1561961" y="583251"/>
                  </a:lnTo>
                  <a:lnTo>
                    <a:pt x="1571444" y="621109"/>
                  </a:lnTo>
                  <a:lnTo>
                    <a:pt x="1579062" y="659410"/>
                  </a:lnTo>
                  <a:lnTo>
                    <a:pt x="1584789" y="698016"/>
                  </a:lnTo>
                  <a:lnTo>
                    <a:pt x="1588617" y="736879"/>
                  </a:lnTo>
                  <a:lnTo>
                    <a:pt x="1590532" y="775860"/>
                  </a:lnTo>
                  <a:lnTo>
                    <a:pt x="1590771" y="795385"/>
                  </a:lnTo>
                  <a:lnTo>
                    <a:pt x="1590532" y="814911"/>
                  </a:lnTo>
                  <a:lnTo>
                    <a:pt x="1588617" y="853892"/>
                  </a:lnTo>
                  <a:lnTo>
                    <a:pt x="1584789" y="892755"/>
                  </a:lnTo>
                  <a:lnTo>
                    <a:pt x="1579062" y="931360"/>
                  </a:lnTo>
                  <a:lnTo>
                    <a:pt x="1571444" y="969661"/>
                  </a:lnTo>
                  <a:lnTo>
                    <a:pt x="1561961" y="1007519"/>
                  </a:lnTo>
                  <a:lnTo>
                    <a:pt x="1550625" y="1044889"/>
                  </a:lnTo>
                  <a:lnTo>
                    <a:pt x="1537477" y="1081635"/>
                  </a:lnTo>
                  <a:lnTo>
                    <a:pt x="1522533" y="1117714"/>
                  </a:lnTo>
                  <a:lnTo>
                    <a:pt x="1505846" y="1152995"/>
                  </a:lnTo>
                  <a:lnTo>
                    <a:pt x="1487438" y="1187435"/>
                  </a:lnTo>
                  <a:lnTo>
                    <a:pt x="1467373" y="1220910"/>
                  </a:lnTo>
                  <a:lnTo>
                    <a:pt x="1445677" y="1253380"/>
                  </a:lnTo>
                  <a:lnTo>
                    <a:pt x="1422429" y="1284727"/>
                  </a:lnTo>
                  <a:lnTo>
                    <a:pt x="1397655" y="1314914"/>
                  </a:lnTo>
                  <a:lnTo>
                    <a:pt x="1371446" y="1343832"/>
                  </a:lnTo>
                  <a:lnTo>
                    <a:pt x="1343832" y="1371446"/>
                  </a:lnTo>
                  <a:lnTo>
                    <a:pt x="1314914" y="1397655"/>
                  </a:lnTo>
                  <a:lnTo>
                    <a:pt x="1284727" y="1422429"/>
                  </a:lnTo>
                  <a:lnTo>
                    <a:pt x="1253380" y="1445677"/>
                  </a:lnTo>
                  <a:lnTo>
                    <a:pt x="1220910" y="1467373"/>
                  </a:lnTo>
                  <a:lnTo>
                    <a:pt x="1187435" y="1487438"/>
                  </a:lnTo>
                  <a:lnTo>
                    <a:pt x="1152995" y="1505846"/>
                  </a:lnTo>
                  <a:lnTo>
                    <a:pt x="1117714" y="1522533"/>
                  </a:lnTo>
                  <a:lnTo>
                    <a:pt x="1081635" y="1537477"/>
                  </a:lnTo>
                  <a:lnTo>
                    <a:pt x="1044889" y="1550625"/>
                  </a:lnTo>
                  <a:lnTo>
                    <a:pt x="1007519" y="1561961"/>
                  </a:lnTo>
                  <a:lnTo>
                    <a:pt x="969661" y="1571444"/>
                  </a:lnTo>
                  <a:lnTo>
                    <a:pt x="931360" y="1579062"/>
                  </a:lnTo>
                  <a:lnTo>
                    <a:pt x="892755" y="1584789"/>
                  </a:lnTo>
                  <a:lnTo>
                    <a:pt x="853892" y="1588617"/>
                  </a:lnTo>
                  <a:lnTo>
                    <a:pt x="814911" y="1590532"/>
                  </a:lnTo>
                  <a:lnTo>
                    <a:pt x="795385" y="1590771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39549" y="4185939"/>
              <a:ext cx="1057275" cy="967740"/>
            </a:xfrm>
            <a:custGeom>
              <a:avLst/>
              <a:gdLst/>
              <a:ahLst/>
              <a:cxnLst/>
              <a:rect l="l" t="t" r="r" b="b"/>
              <a:pathLst>
                <a:path w="1057275" h="967739">
                  <a:moveTo>
                    <a:pt x="899807" y="922307"/>
                  </a:moveTo>
                  <a:lnTo>
                    <a:pt x="854806" y="922307"/>
                  </a:lnTo>
                  <a:lnTo>
                    <a:pt x="854806" y="357623"/>
                  </a:lnTo>
                  <a:lnTo>
                    <a:pt x="812408" y="346930"/>
                  </a:lnTo>
                  <a:lnTo>
                    <a:pt x="774642" y="326924"/>
                  </a:lnTo>
                  <a:lnTo>
                    <a:pt x="742880" y="298915"/>
                  </a:lnTo>
                  <a:lnTo>
                    <a:pt x="718494" y="264213"/>
                  </a:lnTo>
                  <a:lnTo>
                    <a:pt x="702856" y="224127"/>
                  </a:lnTo>
                  <a:lnTo>
                    <a:pt x="697338" y="179968"/>
                  </a:lnTo>
                  <a:lnTo>
                    <a:pt x="703777" y="132186"/>
                  </a:lnTo>
                  <a:lnTo>
                    <a:pt x="721941" y="89212"/>
                  </a:lnTo>
                  <a:lnTo>
                    <a:pt x="750103" y="52777"/>
                  </a:lnTo>
                  <a:lnTo>
                    <a:pt x="786536" y="24609"/>
                  </a:lnTo>
                  <a:lnTo>
                    <a:pt x="829513" y="6440"/>
                  </a:lnTo>
                  <a:lnTo>
                    <a:pt x="877306" y="0"/>
                  </a:lnTo>
                  <a:lnTo>
                    <a:pt x="925100" y="6440"/>
                  </a:lnTo>
                  <a:lnTo>
                    <a:pt x="968077" y="24609"/>
                  </a:lnTo>
                  <a:lnTo>
                    <a:pt x="1004510" y="52777"/>
                  </a:lnTo>
                  <a:lnTo>
                    <a:pt x="1032672" y="89212"/>
                  </a:lnTo>
                  <a:lnTo>
                    <a:pt x="1050836" y="132186"/>
                  </a:lnTo>
                  <a:lnTo>
                    <a:pt x="1057275" y="179968"/>
                  </a:lnTo>
                  <a:lnTo>
                    <a:pt x="1051759" y="224127"/>
                  </a:lnTo>
                  <a:lnTo>
                    <a:pt x="1036127" y="264213"/>
                  </a:lnTo>
                  <a:lnTo>
                    <a:pt x="1011746" y="298915"/>
                  </a:lnTo>
                  <a:lnTo>
                    <a:pt x="979986" y="326924"/>
                  </a:lnTo>
                  <a:lnTo>
                    <a:pt x="942216" y="346930"/>
                  </a:lnTo>
                  <a:lnTo>
                    <a:pt x="899807" y="357623"/>
                  </a:lnTo>
                  <a:lnTo>
                    <a:pt x="899807" y="922307"/>
                  </a:lnTo>
                  <a:close/>
                </a:path>
                <a:path w="1057275" h="967739">
                  <a:moveTo>
                    <a:pt x="269935" y="292435"/>
                  </a:moveTo>
                  <a:lnTo>
                    <a:pt x="224968" y="292435"/>
                  </a:lnTo>
                  <a:lnTo>
                    <a:pt x="224968" y="247435"/>
                  </a:lnTo>
                  <a:lnTo>
                    <a:pt x="226736" y="238711"/>
                  </a:lnTo>
                  <a:lnTo>
                    <a:pt x="231555" y="231568"/>
                  </a:lnTo>
                  <a:lnTo>
                    <a:pt x="238697" y="226741"/>
                  </a:lnTo>
                  <a:lnTo>
                    <a:pt x="247435" y="224968"/>
                  </a:lnTo>
                  <a:lnTo>
                    <a:pt x="256191" y="226741"/>
                  </a:lnTo>
                  <a:lnTo>
                    <a:pt x="263344" y="231568"/>
                  </a:lnTo>
                  <a:lnTo>
                    <a:pt x="268166" y="238711"/>
                  </a:lnTo>
                  <a:lnTo>
                    <a:pt x="269935" y="247435"/>
                  </a:lnTo>
                  <a:lnTo>
                    <a:pt x="269935" y="292435"/>
                  </a:lnTo>
                  <a:close/>
                </a:path>
                <a:path w="1057275" h="967739">
                  <a:moveTo>
                    <a:pt x="877306" y="967307"/>
                  </a:moveTo>
                  <a:lnTo>
                    <a:pt x="157467" y="967307"/>
                  </a:lnTo>
                  <a:lnTo>
                    <a:pt x="107749" y="959266"/>
                  </a:lnTo>
                  <a:lnTo>
                    <a:pt x="64529" y="936885"/>
                  </a:lnTo>
                  <a:lnTo>
                    <a:pt x="30422" y="902778"/>
                  </a:lnTo>
                  <a:lnTo>
                    <a:pt x="8041" y="859558"/>
                  </a:lnTo>
                  <a:lnTo>
                    <a:pt x="68" y="810262"/>
                  </a:lnTo>
                  <a:lnTo>
                    <a:pt x="0" y="449903"/>
                  </a:lnTo>
                  <a:lnTo>
                    <a:pt x="8041" y="400184"/>
                  </a:lnTo>
                  <a:lnTo>
                    <a:pt x="30422" y="356964"/>
                  </a:lnTo>
                  <a:lnTo>
                    <a:pt x="64529" y="322857"/>
                  </a:lnTo>
                  <a:lnTo>
                    <a:pt x="107749" y="300476"/>
                  </a:lnTo>
                  <a:lnTo>
                    <a:pt x="157467" y="292435"/>
                  </a:lnTo>
                  <a:lnTo>
                    <a:pt x="607371" y="292435"/>
                  </a:lnTo>
                  <a:lnTo>
                    <a:pt x="657090" y="300476"/>
                  </a:lnTo>
                  <a:lnTo>
                    <a:pt x="700310" y="322857"/>
                  </a:lnTo>
                  <a:lnTo>
                    <a:pt x="734417" y="356964"/>
                  </a:lnTo>
                  <a:lnTo>
                    <a:pt x="584871" y="382403"/>
                  </a:lnTo>
                  <a:lnTo>
                    <a:pt x="567358" y="385935"/>
                  </a:lnTo>
                  <a:lnTo>
                    <a:pt x="553053" y="395573"/>
                  </a:lnTo>
                  <a:lnTo>
                    <a:pt x="543408" y="409876"/>
                  </a:lnTo>
                  <a:lnTo>
                    <a:pt x="539871" y="427403"/>
                  </a:lnTo>
                  <a:lnTo>
                    <a:pt x="543408" y="444930"/>
                  </a:lnTo>
                  <a:lnTo>
                    <a:pt x="546762" y="449903"/>
                  </a:lnTo>
                  <a:lnTo>
                    <a:pt x="359936" y="449903"/>
                  </a:lnTo>
                  <a:lnTo>
                    <a:pt x="313568" y="455263"/>
                  </a:lnTo>
                  <a:lnTo>
                    <a:pt x="270973" y="470525"/>
                  </a:lnTo>
                  <a:lnTo>
                    <a:pt x="233377" y="494460"/>
                  </a:lnTo>
                  <a:lnTo>
                    <a:pt x="202004" y="525840"/>
                  </a:lnTo>
                  <a:lnTo>
                    <a:pt x="178078" y="563438"/>
                  </a:lnTo>
                  <a:lnTo>
                    <a:pt x="162824" y="606024"/>
                  </a:lnTo>
                  <a:lnTo>
                    <a:pt x="157467" y="652371"/>
                  </a:lnTo>
                  <a:lnTo>
                    <a:pt x="162824" y="698717"/>
                  </a:lnTo>
                  <a:lnTo>
                    <a:pt x="178078" y="741298"/>
                  </a:lnTo>
                  <a:lnTo>
                    <a:pt x="202004" y="778889"/>
                  </a:lnTo>
                  <a:lnTo>
                    <a:pt x="233377" y="810262"/>
                  </a:lnTo>
                  <a:lnTo>
                    <a:pt x="270973" y="834191"/>
                  </a:lnTo>
                  <a:lnTo>
                    <a:pt x="313568" y="849448"/>
                  </a:lnTo>
                  <a:lnTo>
                    <a:pt x="359936" y="854806"/>
                  </a:lnTo>
                  <a:lnTo>
                    <a:pt x="757416" y="854806"/>
                  </a:lnTo>
                  <a:lnTo>
                    <a:pt x="751982" y="871859"/>
                  </a:lnTo>
                  <a:lnTo>
                    <a:pt x="736975" y="898856"/>
                  </a:lnTo>
                  <a:lnTo>
                    <a:pt x="717195" y="922307"/>
                  </a:lnTo>
                  <a:lnTo>
                    <a:pt x="899807" y="922307"/>
                  </a:lnTo>
                  <a:lnTo>
                    <a:pt x="899807" y="944807"/>
                  </a:lnTo>
                  <a:lnTo>
                    <a:pt x="898033" y="953536"/>
                  </a:lnTo>
                  <a:lnTo>
                    <a:pt x="893203" y="960691"/>
                  </a:lnTo>
                  <a:lnTo>
                    <a:pt x="886049" y="965529"/>
                  </a:lnTo>
                  <a:lnTo>
                    <a:pt x="877306" y="967307"/>
                  </a:lnTo>
                  <a:close/>
                </a:path>
                <a:path w="1057275" h="967739">
                  <a:moveTo>
                    <a:pt x="764839" y="472403"/>
                  </a:moveTo>
                  <a:lnTo>
                    <a:pt x="584871" y="472403"/>
                  </a:lnTo>
                  <a:lnTo>
                    <a:pt x="602384" y="468871"/>
                  </a:lnTo>
                  <a:lnTo>
                    <a:pt x="616688" y="459233"/>
                  </a:lnTo>
                  <a:lnTo>
                    <a:pt x="626334" y="444930"/>
                  </a:lnTo>
                  <a:lnTo>
                    <a:pt x="629871" y="427403"/>
                  </a:lnTo>
                  <a:lnTo>
                    <a:pt x="626334" y="409876"/>
                  </a:lnTo>
                  <a:lnTo>
                    <a:pt x="616688" y="395573"/>
                  </a:lnTo>
                  <a:lnTo>
                    <a:pt x="602384" y="385935"/>
                  </a:lnTo>
                  <a:lnTo>
                    <a:pt x="584871" y="382403"/>
                  </a:lnTo>
                  <a:lnTo>
                    <a:pt x="747590" y="382403"/>
                  </a:lnTo>
                  <a:lnTo>
                    <a:pt x="756798" y="400184"/>
                  </a:lnTo>
                  <a:lnTo>
                    <a:pt x="764839" y="449903"/>
                  </a:lnTo>
                  <a:lnTo>
                    <a:pt x="764839" y="472403"/>
                  </a:lnTo>
                  <a:close/>
                </a:path>
                <a:path w="1057275" h="967739">
                  <a:moveTo>
                    <a:pt x="757416" y="854806"/>
                  </a:moveTo>
                  <a:lnTo>
                    <a:pt x="359936" y="854806"/>
                  </a:lnTo>
                  <a:lnTo>
                    <a:pt x="406291" y="849448"/>
                  </a:lnTo>
                  <a:lnTo>
                    <a:pt x="448877" y="834191"/>
                  </a:lnTo>
                  <a:lnTo>
                    <a:pt x="486467" y="810262"/>
                  </a:lnTo>
                  <a:lnTo>
                    <a:pt x="517837" y="778889"/>
                  </a:lnTo>
                  <a:lnTo>
                    <a:pt x="541761" y="741298"/>
                  </a:lnTo>
                  <a:lnTo>
                    <a:pt x="557014" y="698717"/>
                  </a:lnTo>
                  <a:lnTo>
                    <a:pt x="562371" y="652371"/>
                  </a:lnTo>
                  <a:lnTo>
                    <a:pt x="557014" y="606024"/>
                  </a:lnTo>
                  <a:lnTo>
                    <a:pt x="541761" y="563438"/>
                  </a:lnTo>
                  <a:lnTo>
                    <a:pt x="517837" y="525840"/>
                  </a:lnTo>
                  <a:lnTo>
                    <a:pt x="486467" y="494460"/>
                  </a:lnTo>
                  <a:lnTo>
                    <a:pt x="448877" y="470525"/>
                  </a:lnTo>
                  <a:lnTo>
                    <a:pt x="406291" y="455263"/>
                  </a:lnTo>
                  <a:lnTo>
                    <a:pt x="359936" y="449903"/>
                  </a:lnTo>
                  <a:lnTo>
                    <a:pt x="546762" y="449903"/>
                  </a:lnTo>
                  <a:lnTo>
                    <a:pt x="553053" y="459233"/>
                  </a:lnTo>
                  <a:lnTo>
                    <a:pt x="567358" y="468871"/>
                  </a:lnTo>
                  <a:lnTo>
                    <a:pt x="584871" y="472403"/>
                  </a:lnTo>
                  <a:lnTo>
                    <a:pt x="764839" y="472403"/>
                  </a:lnTo>
                  <a:lnTo>
                    <a:pt x="764795" y="810262"/>
                  </a:lnTo>
                  <a:lnTo>
                    <a:pt x="761506" y="841969"/>
                  </a:lnTo>
                  <a:lnTo>
                    <a:pt x="757416" y="854806"/>
                  </a:lnTo>
                  <a:close/>
                </a:path>
                <a:path w="1057275" h="967739">
                  <a:moveTo>
                    <a:pt x="359936" y="809839"/>
                  </a:moveTo>
                  <a:lnTo>
                    <a:pt x="310217" y="801798"/>
                  </a:lnTo>
                  <a:lnTo>
                    <a:pt x="266997" y="779417"/>
                  </a:lnTo>
                  <a:lnTo>
                    <a:pt x="232890" y="745310"/>
                  </a:lnTo>
                  <a:lnTo>
                    <a:pt x="210509" y="702090"/>
                  </a:lnTo>
                  <a:lnTo>
                    <a:pt x="202468" y="652371"/>
                  </a:lnTo>
                  <a:lnTo>
                    <a:pt x="210509" y="602652"/>
                  </a:lnTo>
                  <a:lnTo>
                    <a:pt x="232890" y="559433"/>
                  </a:lnTo>
                  <a:lnTo>
                    <a:pt x="266997" y="525325"/>
                  </a:lnTo>
                  <a:lnTo>
                    <a:pt x="310217" y="502944"/>
                  </a:lnTo>
                  <a:lnTo>
                    <a:pt x="359936" y="494903"/>
                  </a:lnTo>
                  <a:lnTo>
                    <a:pt x="409654" y="502944"/>
                  </a:lnTo>
                  <a:lnTo>
                    <a:pt x="452874" y="525325"/>
                  </a:lnTo>
                  <a:lnTo>
                    <a:pt x="486981" y="559433"/>
                  </a:lnTo>
                  <a:lnTo>
                    <a:pt x="509362" y="602652"/>
                  </a:lnTo>
                  <a:lnTo>
                    <a:pt x="517403" y="652371"/>
                  </a:lnTo>
                  <a:lnTo>
                    <a:pt x="509362" y="702090"/>
                  </a:lnTo>
                  <a:lnTo>
                    <a:pt x="486981" y="745310"/>
                  </a:lnTo>
                  <a:lnTo>
                    <a:pt x="452874" y="779417"/>
                  </a:lnTo>
                  <a:lnTo>
                    <a:pt x="409654" y="801798"/>
                  </a:lnTo>
                  <a:lnTo>
                    <a:pt x="359936" y="809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360274" y="4248001"/>
            <a:ext cx="314325" cy="2063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b="1" spc="-100" dirty="0">
                <a:solidFill>
                  <a:srgbClr val="294E66"/>
                </a:solidFill>
                <a:latin typeface="Trebuchet MS"/>
                <a:cs typeface="Trebuchet MS"/>
              </a:rPr>
              <a:t>360°</a:t>
            </a:r>
            <a:endParaRPr sz="115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911264" y="4760862"/>
            <a:ext cx="889000" cy="3973829"/>
            <a:chOff x="10911264" y="4760862"/>
            <a:chExt cx="889000" cy="3973829"/>
          </a:xfrm>
        </p:grpSpPr>
        <p:sp>
          <p:nvSpPr>
            <p:cNvPr id="10" name="object 10"/>
            <p:cNvSpPr/>
            <p:nvPr/>
          </p:nvSpPr>
          <p:spPr>
            <a:xfrm>
              <a:off x="10923408" y="8724900"/>
              <a:ext cx="876935" cy="0"/>
            </a:xfrm>
            <a:custGeom>
              <a:avLst/>
              <a:gdLst/>
              <a:ahLst/>
              <a:cxnLst/>
              <a:rect l="l" t="t" r="r" b="b"/>
              <a:pathLst>
                <a:path w="876934">
                  <a:moveTo>
                    <a:pt x="876428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26811" y="4760862"/>
              <a:ext cx="0" cy="3963035"/>
            </a:xfrm>
            <a:custGeom>
              <a:avLst/>
              <a:gdLst/>
              <a:ahLst/>
              <a:cxnLst/>
              <a:rect l="l" t="t" r="r" b="b"/>
              <a:pathLst>
                <a:path h="3963034">
                  <a:moveTo>
                    <a:pt x="0" y="0"/>
                  </a:moveTo>
                  <a:lnTo>
                    <a:pt x="0" y="3962445"/>
                  </a:lnTo>
                </a:path>
              </a:pathLst>
            </a:custGeom>
            <a:ln w="1903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911264" y="4772025"/>
              <a:ext cx="553085" cy="0"/>
            </a:xfrm>
            <a:custGeom>
              <a:avLst/>
              <a:gdLst/>
              <a:ahLst/>
              <a:cxnLst/>
              <a:rect l="l" t="t" r="r" b="b"/>
              <a:pathLst>
                <a:path w="553084">
                  <a:moveTo>
                    <a:pt x="552518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923408" y="6877050"/>
              <a:ext cx="876935" cy="0"/>
            </a:xfrm>
            <a:custGeom>
              <a:avLst/>
              <a:gdLst/>
              <a:ahLst/>
              <a:cxnLst/>
              <a:rect l="l" t="t" r="r" b="b"/>
              <a:pathLst>
                <a:path w="876934">
                  <a:moveTo>
                    <a:pt x="876428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923408" y="7343774"/>
              <a:ext cx="876935" cy="0"/>
            </a:xfrm>
            <a:custGeom>
              <a:avLst/>
              <a:gdLst/>
              <a:ahLst/>
              <a:cxnLst/>
              <a:rect l="l" t="t" r="r" b="b"/>
              <a:pathLst>
                <a:path w="876934">
                  <a:moveTo>
                    <a:pt x="876428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923408" y="8220075"/>
              <a:ext cx="876935" cy="0"/>
            </a:xfrm>
            <a:custGeom>
              <a:avLst/>
              <a:gdLst/>
              <a:ahLst/>
              <a:cxnLst/>
              <a:rect l="l" t="t" r="r" b="b"/>
              <a:pathLst>
                <a:path w="876934">
                  <a:moveTo>
                    <a:pt x="876428" y="0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334749" y="5668678"/>
            <a:ext cx="5499735" cy="1052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>
              <a:lnSpc>
                <a:spcPct val="112300"/>
              </a:lnSpc>
              <a:spcBef>
                <a:spcPts val="90"/>
              </a:spcBef>
            </a:pPr>
            <a:r>
              <a:rPr sz="3000" b="1" spc="-80" dirty="0">
                <a:solidFill>
                  <a:srgbClr val="294E66"/>
                </a:solidFill>
                <a:latin typeface="Trebuchet MS"/>
                <a:cs typeface="Trebuchet MS"/>
              </a:rPr>
              <a:t>Netrafarētā</a:t>
            </a:r>
            <a:r>
              <a:rPr sz="3000" b="1" spc="-1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3000" b="1" spc="-25" dirty="0">
                <a:solidFill>
                  <a:srgbClr val="294E66"/>
                </a:solidFill>
                <a:latin typeface="Trebuchet MS"/>
                <a:cs typeface="Trebuchet MS"/>
              </a:rPr>
              <a:t>automašīna</a:t>
            </a:r>
            <a:r>
              <a:rPr sz="3000" b="1" spc="-1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3000" b="1" spc="-110" dirty="0">
                <a:solidFill>
                  <a:srgbClr val="294E66"/>
                </a:solidFill>
                <a:latin typeface="Trebuchet MS"/>
                <a:cs typeface="Trebuchet MS"/>
              </a:rPr>
              <a:t>ar</a:t>
            </a:r>
            <a:r>
              <a:rPr sz="3000" b="1" spc="-1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3000" b="1" spc="-20" dirty="0">
                <a:solidFill>
                  <a:srgbClr val="294E66"/>
                </a:solidFill>
                <a:latin typeface="Trebuchet MS"/>
                <a:cs typeface="Trebuchet MS"/>
              </a:rPr>
              <a:t>360</a:t>
            </a:r>
            <a:r>
              <a:rPr sz="3150" b="1" spc="-30" baseline="25132" dirty="0">
                <a:solidFill>
                  <a:srgbClr val="294E66"/>
                </a:solidFill>
                <a:latin typeface="Trebuchet MS"/>
                <a:cs typeface="Trebuchet MS"/>
              </a:rPr>
              <a:t>0 </a:t>
            </a:r>
            <a:r>
              <a:rPr sz="3000" b="1" spc="-10" dirty="0">
                <a:solidFill>
                  <a:srgbClr val="294E66"/>
                </a:solidFill>
                <a:latin typeface="Trebuchet MS"/>
                <a:cs typeface="Trebuchet MS"/>
              </a:rPr>
              <a:t>kameru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93549" y="6531645"/>
            <a:ext cx="6052820" cy="234950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200" b="1" dirty="0">
                <a:solidFill>
                  <a:srgbClr val="294E66"/>
                </a:solidFill>
                <a:latin typeface="Trebuchet MS"/>
                <a:cs typeface="Trebuchet MS"/>
              </a:rPr>
              <a:t>OCTA</a:t>
            </a:r>
            <a:r>
              <a:rPr sz="2200" b="1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100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r>
              <a:rPr sz="2200" b="1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55" dirty="0">
                <a:solidFill>
                  <a:srgbClr val="294E66"/>
                </a:solidFill>
                <a:latin typeface="Trebuchet MS"/>
                <a:cs typeface="Trebuchet MS"/>
              </a:rPr>
              <a:t>tehniskā</a:t>
            </a:r>
            <a:r>
              <a:rPr sz="2200" b="1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55" dirty="0">
                <a:solidFill>
                  <a:srgbClr val="294E66"/>
                </a:solidFill>
                <a:latin typeface="Trebuchet MS"/>
                <a:cs typeface="Trebuchet MS"/>
              </a:rPr>
              <a:t>apskate:</a:t>
            </a:r>
            <a:r>
              <a:rPr sz="2200" b="1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65" dirty="0">
                <a:solidFill>
                  <a:srgbClr val="294E66"/>
                </a:solidFill>
                <a:latin typeface="Trebuchet MS"/>
                <a:cs typeface="Trebuchet MS"/>
              </a:rPr>
              <a:t>9649</a:t>
            </a:r>
            <a:r>
              <a:rPr sz="2200" b="1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294E66"/>
                </a:solidFill>
                <a:latin typeface="Trebuchet MS"/>
                <a:cs typeface="Trebuchet MS"/>
              </a:rPr>
              <a:t>(+3091)</a:t>
            </a:r>
            <a:endParaRPr sz="2200">
              <a:latin typeface="Trebuchet MS"/>
              <a:cs typeface="Trebuchet MS"/>
            </a:endParaRPr>
          </a:p>
          <a:p>
            <a:pPr marL="50165" marR="5080">
              <a:lnSpc>
                <a:spcPct val="111600"/>
              </a:lnSpc>
              <a:spcBef>
                <a:spcPts val="725"/>
              </a:spcBef>
            </a:pPr>
            <a:r>
              <a:rPr sz="2200" b="1" spc="-30" dirty="0">
                <a:solidFill>
                  <a:srgbClr val="294E66"/>
                </a:solidFill>
                <a:latin typeface="Trebuchet MS"/>
                <a:cs typeface="Trebuchet MS"/>
              </a:rPr>
              <a:t>Luksofora</a:t>
            </a:r>
            <a:r>
              <a:rPr sz="2200" b="1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40" dirty="0">
                <a:solidFill>
                  <a:srgbClr val="294E66"/>
                </a:solidFill>
                <a:latin typeface="Trebuchet MS"/>
                <a:cs typeface="Trebuchet MS"/>
              </a:rPr>
              <a:t>aizliedzošā</a:t>
            </a:r>
            <a:r>
              <a:rPr sz="2200" b="1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294E66"/>
                </a:solidFill>
                <a:latin typeface="Trebuchet MS"/>
                <a:cs typeface="Trebuchet MS"/>
              </a:rPr>
              <a:t>signāla</a:t>
            </a:r>
            <a:r>
              <a:rPr sz="2200" b="1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55" dirty="0">
                <a:solidFill>
                  <a:srgbClr val="294E66"/>
                </a:solidFill>
                <a:latin typeface="Trebuchet MS"/>
                <a:cs typeface="Trebuchet MS"/>
              </a:rPr>
              <a:t>vai</a:t>
            </a:r>
            <a:r>
              <a:rPr sz="2200" b="1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294E66"/>
                </a:solidFill>
                <a:latin typeface="Trebuchet MS"/>
                <a:cs typeface="Trebuchet MS"/>
              </a:rPr>
              <a:t>papildsekcijas </a:t>
            </a:r>
            <a:r>
              <a:rPr sz="2200" b="1" spc="-70" dirty="0">
                <a:solidFill>
                  <a:srgbClr val="294E66"/>
                </a:solidFill>
                <a:latin typeface="Trebuchet MS"/>
                <a:cs typeface="Trebuchet MS"/>
              </a:rPr>
              <a:t>neievērošana: </a:t>
            </a:r>
            <a:r>
              <a:rPr sz="2200" b="1" spc="-45" dirty="0">
                <a:solidFill>
                  <a:srgbClr val="294E66"/>
                </a:solidFill>
                <a:latin typeface="Trebuchet MS"/>
                <a:cs typeface="Trebuchet MS"/>
              </a:rPr>
              <a:t>190</a:t>
            </a:r>
            <a:r>
              <a:rPr sz="2200" b="1" spc="-6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20" dirty="0">
                <a:solidFill>
                  <a:srgbClr val="294E66"/>
                </a:solidFill>
                <a:latin typeface="Trebuchet MS"/>
                <a:cs typeface="Trebuchet MS"/>
              </a:rPr>
              <a:t>(-135)</a:t>
            </a:r>
            <a:endParaRPr sz="2200">
              <a:latin typeface="Trebuchet MS"/>
              <a:cs typeface="Trebuchet MS"/>
            </a:endParaRPr>
          </a:p>
          <a:p>
            <a:pPr marL="50165">
              <a:lnSpc>
                <a:spcPct val="100000"/>
              </a:lnSpc>
              <a:spcBef>
                <a:spcPts val="1465"/>
              </a:spcBef>
            </a:pPr>
            <a:r>
              <a:rPr sz="2200" b="1" spc="-25" dirty="0">
                <a:solidFill>
                  <a:srgbClr val="294E66"/>
                </a:solidFill>
                <a:latin typeface="Trebuchet MS"/>
                <a:cs typeface="Trebuchet MS"/>
              </a:rPr>
              <a:t>Sabiedriskā</a:t>
            </a:r>
            <a:r>
              <a:rPr sz="2200" b="1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65" dirty="0">
                <a:solidFill>
                  <a:srgbClr val="294E66"/>
                </a:solidFill>
                <a:latin typeface="Trebuchet MS"/>
                <a:cs typeface="Trebuchet MS"/>
              </a:rPr>
              <a:t>transporta</a:t>
            </a:r>
            <a:r>
              <a:rPr sz="2200" b="1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65" dirty="0">
                <a:solidFill>
                  <a:srgbClr val="294E66"/>
                </a:solidFill>
                <a:latin typeface="Trebuchet MS"/>
                <a:cs typeface="Trebuchet MS"/>
              </a:rPr>
              <a:t>josla:</a:t>
            </a:r>
            <a:r>
              <a:rPr sz="2200" b="1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50" dirty="0">
                <a:solidFill>
                  <a:srgbClr val="294E66"/>
                </a:solidFill>
                <a:latin typeface="Trebuchet MS"/>
                <a:cs typeface="Trebuchet MS"/>
              </a:rPr>
              <a:t>2710</a:t>
            </a:r>
            <a:r>
              <a:rPr sz="2200" b="1" spc="-9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294E66"/>
                </a:solidFill>
                <a:latin typeface="Trebuchet MS"/>
                <a:cs typeface="Trebuchet MS"/>
              </a:rPr>
              <a:t>(+2228)</a:t>
            </a:r>
            <a:endParaRPr sz="2200">
              <a:latin typeface="Trebuchet MS"/>
              <a:cs typeface="Trebuchet MS"/>
            </a:endParaRPr>
          </a:p>
          <a:p>
            <a:pPr marL="50165">
              <a:lnSpc>
                <a:spcPct val="100000"/>
              </a:lnSpc>
              <a:spcBef>
                <a:spcPts val="1260"/>
              </a:spcBef>
            </a:pPr>
            <a:r>
              <a:rPr sz="2200" b="1" spc="-95" dirty="0">
                <a:solidFill>
                  <a:srgbClr val="294E66"/>
                </a:solidFill>
                <a:latin typeface="Trebuchet MS"/>
                <a:cs typeface="Trebuchet MS"/>
              </a:rPr>
              <a:t>Citi:</a:t>
            </a:r>
            <a:r>
              <a:rPr sz="2200" b="1" spc="-8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50" dirty="0">
                <a:solidFill>
                  <a:srgbClr val="294E66"/>
                </a:solidFill>
                <a:latin typeface="Trebuchet MS"/>
                <a:cs typeface="Trebuchet MS"/>
              </a:rPr>
              <a:t>1749</a:t>
            </a:r>
            <a:r>
              <a:rPr sz="2200" b="1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294E66"/>
                </a:solidFill>
                <a:latin typeface="Trebuchet MS"/>
                <a:cs typeface="Trebuchet MS"/>
              </a:rPr>
              <a:t>(+1216)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63174" y="3643312"/>
            <a:ext cx="0" cy="5962650"/>
          </a:xfrm>
          <a:custGeom>
            <a:avLst/>
            <a:gdLst/>
            <a:ahLst/>
            <a:cxnLst/>
            <a:rect l="l" t="t" r="r" b="b"/>
            <a:pathLst>
              <a:path h="5962650">
                <a:moveTo>
                  <a:pt x="0" y="5962649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511799" y="4094891"/>
            <a:ext cx="4188460" cy="1807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90"/>
              </a:spcBef>
            </a:pPr>
            <a:r>
              <a:rPr sz="2300" b="1" spc="-70" dirty="0">
                <a:solidFill>
                  <a:srgbClr val="294E66"/>
                </a:solidFill>
                <a:latin typeface="Trebuchet MS"/>
                <a:cs typeface="Trebuchet MS"/>
              </a:rPr>
              <a:t>2022.</a:t>
            </a:r>
            <a:r>
              <a:rPr sz="2300" b="1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294E66"/>
                </a:solidFill>
                <a:latin typeface="Trebuchet MS"/>
                <a:cs typeface="Trebuchet MS"/>
              </a:rPr>
              <a:t>gadā</a:t>
            </a:r>
            <a:r>
              <a:rPr sz="2300" b="1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294E66"/>
                </a:solidFill>
                <a:latin typeface="Trebuchet MS"/>
                <a:cs typeface="Trebuchet MS"/>
              </a:rPr>
              <a:t>Valsts</a:t>
            </a:r>
            <a:r>
              <a:rPr sz="2300" b="1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00" b="1" spc="-60" dirty="0">
                <a:solidFill>
                  <a:srgbClr val="294E66"/>
                </a:solidFill>
                <a:latin typeface="Trebuchet MS"/>
                <a:cs typeface="Trebuchet MS"/>
              </a:rPr>
              <a:t>policija</a:t>
            </a:r>
            <a:r>
              <a:rPr sz="2300" b="1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00" b="1" spc="40" dirty="0">
                <a:solidFill>
                  <a:srgbClr val="294E66"/>
                </a:solidFill>
                <a:latin typeface="Trebuchet MS"/>
                <a:cs typeface="Trebuchet MS"/>
              </a:rPr>
              <a:t>visos </a:t>
            </a:r>
            <a:r>
              <a:rPr sz="2300" b="1" dirty="0">
                <a:solidFill>
                  <a:srgbClr val="294E66"/>
                </a:solidFill>
                <a:latin typeface="Trebuchet MS"/>
                <a:cs typeface="Trebuchet MS"/>
              </a:rPr>
              <a:t>reğionos</a:t>
            </a:r>
            <a:r>
              <a:rPr sz="2300" b="1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00" b="1" spc="-25" dirty="0">
                <a:solidFill>
                  <a:srgbClr val="294E66"/>
                </a:solidFill>
                <a:latin typeface="Trebuchet MS"/>
                <a:cs typeface="Trebuchet MS"/>
              </a:rPr>
              <a:t>kopumā</a:t>
            </a:r>
            <a:r>
              <a:rPr sz="2300" b="1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00" b="1" spc="-10" dirty="0">
                <a:solidFill>
                  <a:srgbClr val="294E66"/>
                </a:solidFill>
                <a:latin typeface="Trebuchet MS"/>
                <a:cs typeface="Trebuchet MS"/>
              </a:rPr>
              <a:t>dažādu </a:t>
            </a:r>
            <a:r>
              <a:rPr sz="2300" b="1" spc="-65" dirty="0">
                <a:solidFill>
                  <a:srgbClr val="294E66"/>
                </a:solidFill>
                <a:latin typeface="Trebuchet MS"/>
                <a:cs typeface="Trebuchet MS"/>
              </a:rPr>
              <a:t>uzdevumu</a:t>
            </a:r>
            <a:r>
              <a:rPr sz="2300" b="1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00" b="1" spc="-25" dirty="0">
                <a:solidFill>
                  <a:srgbClr val="294E66"/>
                </a:solidFill>
                <a:latin typeface="Trebuchet MS"/>
                <a:cs typeface="Trebuchet MS"/>
              </a:rPr>
              <a:t>veikšanai</a:t>
            </a:r>
            <a:r>
              <a:rPr sz="2300" b="1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00" b="1" spc="-10" dirty="0">
                <a:solidFill>
                  <a:srgbClr val="294E66"/>
                </a:solidFill>
                <a:latin typeface="Trebuchet MS"/>
                <a:cs typeface="Trebuchet MS"/>
              </a:rPr>
              <a:t>izmantoja </a:t>
            </a:r>
            <a:r>
              <a:rPr sz="2300" b="1" spc="-25" dirty="0">
                <a:solidFill>
                  <a:srgbClr val="294E66"/>
                </a:solidFill>
                <a:latin typeface="Trebuchet MS"/>
                <a:cs typeface="Trebuchet MS"/>
              </a:rPr>
              <a:t>dronus</a:t>
            </a:r>
            <a:r>
              <a:rPr sz="2300" b="1" spc="-1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294E66"/>
                </a:solidFill>
                <a:latin typeface="Trebuchet MS"/>
                <a:cs typeface="Trebuchet MS"/>
              </a:rPr>
              <a:t>vismaz</a:t>
            </a:r>
            <a:r>
              <a:rPr sz="2300" b="1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00" b="1" spc="-20" dirty="0">
                <a:solidFill>
                  <a:srgbClr val="294E66"/>
                </a:solidFill>
                <a:latin typeface="Trebuchet MS"/>
                <a:cs typeface="Trebuchet MS"/>
              </a:rPr>
              <a:t>514</a:t>
            </a:r>
            <a:r>
              <a:rPr sz="2300" b="1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00" b="1" spc="-10" dirty="0">
                <a:solidFill>
                  <a:srgbClr val="294E66"/>
                </a:solidFill>
                <a:latin typeface="Trebuchet MS"/>
                <a:cs typeface="Trebuchet MS"/>
              </a:rPr>
              <a:t>reizes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57926" y="4254698"/>
            <a:ext cx="3714115" cy="1562100"/>
          </a:xfrm>
          <a:custGeom>
            <a:avLst/>
            <a:gdLst/>
            <a:ahLst/>
            <a:cxnLst/>
            <a:rect l="l" t="t" r="r" b="b"/>
            <a:pathLst>
              <a:path w="3714115" h="1562100">
                <a:moveTo>
                  <a:pt x="1528134" y="63500"/>
                </a:moveTo>
                <a:lnTo>
                  <a:pt x="683841" y="63500"/>
                </a:lnTo>
                <a:lnTo>
                  <a:pt x="706612" y="38100"/>
                </a:lnTo>
                <a:lnTo>
                  <a:pt x="733409" y="12700"/>
                </a:lnTo>
                <a:lnTo>
                  <a:pt x="763864" y="0"/>
                </a:lnTo>
                <a:lnTo>
                  <a:pt x="826849" y="0"/>
                </a:lnTo>
                <a:lnTo>
                  <a:pt x="854995" y="12700"/>
                </a:lnTo>
                <a:lnTo>
                  <a:pt x="880942" y="25400"/>
                </a:lnTo>
                <a:lnTo>
                  <a:pt x="903591" y="50800"/>
                </a:lnTo>
                <a:lnTo>
                  <a:pt x="1493292" y="50800"/>
                </a:lnTo>
                <a:lnTo>
                  <a:pt x="1528134" y="63500"/>
                </a:lnTo>
                <a:close/>
              </a:path>
              <a:path w="3714115" h="1562100">
                <a:moveTo>
                  <a:pt x="2726060" y="215900"/>
                </a:moveTo>
                <a:lnTo>
                  <a:pt x="2298381" y="215900"/>
                </a:lnTo>
                <a:lnTo>
                  <a:pt x="2254990" y="203200"/>
                </a:lnTo>
                <a:lnTo>
                  <a:pt x="2217251" y="190500"/>
                </a:lnTo>
                <a:lnTo>
                  <a:pt x="2159359" y="165100"/>
                </a:lnTo>
                <a:lnTo>
                  <a:pt x="2125966" y="139700"/>
                </a:lnTo>
                <a:lnTo>
                  <a:pt x="2118336" y="114300"/>
                </a:lnTo>
                <a:lnTo>
                  <a:pt x="2124576" y="101600"/>
                </a:lnTo>
                <a:lnTo>
                  <a:pt x="2137730" y="88900"/>
                </a:lnTo>
                <a:lnTo>
                  <a:pt x="2157956" y="76200"/>
                </a:lnTo>
                <a:lnTo>
                  <a:pt x="2185411" y="63500"/>
                </a:lnTo>
                <a:lnTo>
                  <a:pt x="2220254" y="50800"/>
                </a:lnTo>
                <a:lnTo>
                  <a:pt x="2809955" y="50800"/>
                </a:lnTo>
                <a:lnTo>
                  <a:pt x="2832604" y="25400"/>
                </a:lnTo>
                <a:lnTo>
                  <a:pt x="2858551" y="12700"/>
                </a:lnTo>
                <a:lnTo>
                  <a:pt x="2886696" y="0"/>
                </a:lnTo>
                <a:lnTo>
                  <a:pt x="2949682" y="0"/>
                </a:lnTo>
                <a:lnTo>
                  <a:pt x="2980137" y="12700"/>
                </a:lnTo>
                <a:lnTo>
                  <a:pt x="3006934" y="38100"/>
                </a:lnTo>
                <a:lnTo>
                  <a:pt x="3029705" y="63500"/>
                </a:lnTo>
                <a:lnTo>
                  <a:pt x="3576892" y="63500"/>
                </a:lnTo>
                <a:lnTo>
                  <a:pt x="3614631" y="76200"/>
                </a:lnTo>
                <a:lnTo>
                  <a:pt x="3672523" y="101600"/>
                </a:lnTo>
                <a:lnTo>
                  <a:pt x="3705916" y="127000"/>
                </a:lnTo>
                <a:lnTo>
                  <a:pt x="3713546" y="152400"/>
                </a:lnTo>
                <a:lnTo>
                  <a:pt x="3707306" y="165100"/>
                </a:lnTo>
                <a:lnTo>
                  <a:pt x="3694152" y="177800"/>
                </a:lnTo>
                <a:lnTo>
                  <a:pt x="3673926" y="190500"/>
                </a:lnTo>
                <a:lnTo>
                  <a:pt x="3646471" y="203200"/>
                </a:lnTo>
                <a:lnTo>
                  <a:pt x="2770834" y="203200"/>
                </a:lnTo>
                <a:lnTo>
                  <a:pt x="2726060" y="215900"/>
                </a:lnTo>
                <a:close/>
              </a:path>
              <a:path w="3714115" h="1562100">
                <a:moveTo>
                  <a:pt x="845679" y="609600"/>
                </a:moveTo>
                <a:lnTo>
                  <a:pt x="761892" y="609600"/>
                </a:lnTo>
                <a:lnTo>
                  <a:pt x="726276" y="584200"/>
                </a:lnTo>
                <a:lnTo>
                  <a:pt x="696117" y="558800"/>
                </a:lnTo>
                <a:lnTo>
                  <a:pt x="672825" y="508000"/>
                </a:lnTo>
                <a:lnTo>
                  <a:pt x="657815" y="469900"/>
                </a:lnTo>
                <a:lnTo>
                  <a:pt x="652497" y="406400"/>
                </a:lnTo>
                <a:lnTo>
                  <a:pt x="660103" y="381000"/>
                </a:lnTo>
                <a:lnTo>
                  <a:pt x="680953" y="355600"/>
                </a:lnTo>
                <a:lnTo>
                  <a:pt x="712098" y="342900"/>
                </a:lnTo>
                <a:lnTo>
                  <a:pt x="750590" y="330200"/>
                </a:lnTo>
                <a:lnTo>
                  <a:pt x="750590" y="266700"/>
                </a:lnTo>
                <a:lnTo>
                  <a:pt x="719310" y="266700"/>
                </a:lnTo>
                <a:lnTo>
                  <a:pt x="691720" y="254000"/>
                </a:lnTo>
                <a:lnTo>
                  <a:pt x="670028" y="228600"/>
                </a:lnTo>
                <a:lnTo>
                  <a:pt x="656444" y="215900"/>
                </a:lnTo>
                <a:lnTo>
                  <a:pt x="101918" y="215900"/>
                </a:lnTo>
                <a:lnTo>
                  <a:pt x="67075" y="203200"/>
                </a:lnTo>
                <a:lnTo>
                  <a:pt x="39620" y="190500"/>
                </a:lnTo>
                <a:lnTo>
                  <a:pt x="19394" y="177800"/>
                </a:lnTo>
                <a:lnTo>
                  <a:pt x="6240" y="165100"/>
                </a:lnTo>
                <a:lnTo>
                  <a:pt x="0" y="152400"/>
                </a:lnTo>
                <a:lnTo>
                  <a:pt x="516" y="139700"/>
                </a:lnTo>
                <a:lnTo>
                  <a:pt x="41023" y="101600"/>
                </a:lnTo>
                <a:lnTo>
                  <a:pt x="98915" y="76200"/>
                </a:lnTo>
                <a:lnTo>
                  <a:pt x="136654" y="63500"/>
                </a:lnTo>
                <a:lnTo>
                  <a:pt x="180045" y="50800"/>
                </a:lnTo>
                <a:lnTo>
                  <a:pt x="598340" y="50800"/>
                </a:lnTo>
                <a:lnTo>
                  <a:pt x="642291" y="63500"/>
                </a:lnTo>
                <a:lnTo>
                  <a:pt x="1528134" y="63500"/>
                </a:lnTo>
                <a:lnTo>
                  <a:pt x="1555590" y="76200"/>
                </a:lnTo>
                <a:lnTo>
                  <a:pt x="1575816" y="88900"/>
                </a:lnTo>
                <a:lnTo>
                  <a:pt x="1588970" y="101600"/>
                </a:lnTo>
                <a:lnTo>
                  <a:pt x="1595210" y="114300"/>
                </a:lnTo>
                <a:lnTo>
                  <a:pt x="1594694" y="127000"/>
                </a:lnTo>
                <a:lnTo>
                  <a:pt x="1554187" y="165100"/>
                </a:lnTo>
                <a:lnTo>
                  <a:pt x="1496295" y="190500"/>
                </a:lnTo>
                <a:lnTo>
                  <a:pt x="1458556" y="203200"/>
                </a:lnTo>
                <a:lnTo>
                  <a:pt x="942712" y="203200"/>
                </a:lnTo>
                <a:lnTo>
                  <a:pt x="929069" y="228600"/>
                </a:lnTo>
                <a:lnTo>
                  <a:pt x="906958" y="241300"/>
                </a:lnTo>
                <a:lnTo>
                  <a:pt x="878230" y="254000"/>
                </a:lnTo>
                <a:lnTo>
                  <a:pt x="844736" y="266700"/>
                </a:lnTo>
                <a:lnTo>
                  <a:pt x="844736" y="330200"/>
                </a:lnTo>
                <a:lnTo>
                  <a:pt x="883209" y="342900"/>
                </a:lnTo>
                <a:lnTo>
                  <a:pt x="914315" y="355600"/>
                </a:lnTo>
                <a:lnTo>
                  <a:pt x="935125" y="381000"/>
                </a:lnTo>
                <a:lnTo>
                  <a:pt x="942712" y="406400"/>
                </a:lnTo>
                <a:lnTo>
                  <a:pt x="942114" y="419100"/>
                </a:lnTo>
                <a:lnTo>
                  <a:pt x="939480" y="444500"/>
                </a:lnTo>
                <a:lnTo>
                  <a:pt x="3057858" y="444500"/>
                </a:lnTo>
                <a:lnTo>
                  <a:pt x="3055731" y="469900"/>
                </a:lnTo>
                <a:lnTo>
                  <a:pt x="3040721" y="508000"/>
                </a:lnTo>
                <a:lnTo>
                  <a:pt x="3017429" y="558800"/>
                </a:lnTo>
                <a:lnTo>
                  <a:pt x="3002349" y="571500"/>
                </a:lnTo>
                <a:lnTo>
                  <a:pt x="1338914" y="571500"/>
                </a:lnTo>
                <a:lnTo>
                  <a:pt x="1338253" y="584200"/>
                </a:lnTo>
                <a:lnTo>
                  <a:pt x="883973" y="584200"/>
                </a:lnTo>
                <a:lnTo>
                  <a:pt x="865560" y="596900"/>
                </a:lnTo>
                <a:lnTo>
                  <a:pt x="845679" y="609600"/>
                </a:lnTo>
                <a:close/>
              </a:path>
              <a:path w="3714115" h="1562100">
                <a:moveTo>
                  <a:pt x="3576892" y="63500"/>
                </a:moveTo>
                <a:lnTo>
                  <a:pt x="3071255" y="63500"/>
                </a:lnTo>
                <a:lnTo>
                  <a:pt x="3115206" y="50800"/>
                </a:lnTo>
                <a:lnTo>
                  <a:pt x="3533501" y="50800"/>
                </a:lnTo>
                <a:lnTo>
                  <a:pt x="3576892" y="63500"/>
                </a:lnTo>
                <a:close/>
              </a:path>
              <a:path w="3714115" h="1562100">
                <a:moveTo>
                  <a:pt x="1415165" y="215900"/>
                </a:moveTo>
                <a:lnTo>
                  <a:pt x="987486" y="215900"/>
                </a:lnTo>
                <a:lnTo>
                  <a:pt x="942712" y="203200"/>
                </a:lnTo>
                <a:lnTo>
                  <a:pt x="1458556" y="203200"/>
                </a:lnTo>
                <a:lnTo>
                  <a:pt x="1415165" y="215900"/>
                </a:lnTo>
                <a:close/>
              </a:path>
              <a:path w="3714115" h="1562100">
                <a:moveTo>
                  <a:pt x="3057858" y="444500"/>
                </a:moveTo>
                <a:lnTo>
                  <a:pt x="2774066" y="444500"/>
                </a:lnTo>
                <a:lnTo>
                  <a:pt x="2771432" y="419100"/>
                </a:lnTo>
                <a:lnTo>
                  <a:pt x="2770834" y="406400"/>
                </a:lnTo>
                <a:lnTo>
                  <a:pt x="2778421" y="381000"/>
                </a:lnTo>
                <a:lnTo>
                  <a:pt x="2799231" y="355600"/>
                </a:lnTo>
                <a:lnTo>
                  <a:pt x="2830337" y="342900"/>
                </a:lnTo>
                <a:lnTo>
                  <a:pt x="2868810" y="330200"/>
                </a:lnTo>
                <a:lnTo>
                  <a:pt x="2868810" y="266700"/>
                </a:lnTo>
                <a:lnTo>
                  <a:pt x="2835316" y="254000"/>
                </a:lnTo>
                <a:lnTo>
                  <a:pt x="2806588" y="241300"/>
                </a:lnTo>
                <a:lnTo>
                  <a:pt x="2784477" y="228600"/>
                </a:lnTo>
                <a:lnTo>
                  <a:pt x="2770834" y="203200"/>
                </a:lnTo>
                <a:lnTo>
                  <a:pt x="3646471" y="203200"/>
                </a:lnTo>
                <a:lnTo>
                  <a:pt x="3611628" y="215900"/>
                </a:lnTo>
                <a:lnTo>
                  <a:pt x="3057102" y="215900"/>
                </a:lnTo>
                <a:lnTo>
                  <a:pt x="3043518" y="228600"/>
                </a:lnTo>
                <a:lnTo>
                  <a:pt x="3021826" y="254000"/>
                </a:lnTo>
                <a:lnTo>
                  <a:pt x="2994236" y="266700"/>
                </a:lnTo>
                <a:lnTo>
                  <a:pt x="2962956" y="266700"/>
                </a:lnTo>
                <a:lnTo>
                  <a:pt x="2962956" y="330200"/>
                </a:lnTo>
                <a:lnTo>
                  <a:pt x="3001447" y="342900"/>
                </a:lnTo>
                <a:lnTo>
                  <a:pt x="3032593" y="355600"/>
                </a:lnTo>
                <a:lnTo>
                  <a:pt x="3053443" y="381000"/>
                </a:lnTo>
                <a:lnTo>
                  <a:pt x="3061049" y="406400"/>
                </a:lnTo>
                <a:lnTo>
                  <a:pt x="3057858" y="444500"/>
                </a:lnTo>
                <a:close/>
              </a:path>
              <a:path w="3714115" h="1562100">
                <a:moveTo>
                  <a:pt x="414673" y="228600"/>
                </a:moveTo>
                <a:lnTo>
                  <a:pt x="194397" y="228600"/>
                </a:lnTo>
                <a:lnTo>
                  <a:pt x="144306" y="215900"/>
                </a:lnTo>
                <a:lnTo>
                  <a:pt x="466150" y="215900"/>
                </a:lnTo>
                <a:lnTo>
                  <a:pt x="414673" y="228600"/>
                </a:lnTo>
                <a:close/>
              </a:path>
              <a:path w="3714115" h="1562100">
                <a:moveTo>
                  <a:pt x="1312060" y="228600"/>
                </a:moveTo>
                <a:lnTo>
                  <a:pt x="1139181" y="228600"/>
                </a:lnTo>
                <a:lnTo>
                  <a:pt x="1085933" y="215900"/>
                </a:lnTo>
                <a:lnTo>
                  <a:pt x="1366280" y="215900"/>
                </a:lnTo>
                <a:lnTo>
                  <a:pt x="1312060" y="228600"/>
                </a:lnTo>
                <a:close/>
              </a:path>
              <a:path w="3714115" h="1562100">
                <a:moveTo>
                  <a:pt x="2574365" y="228600"/>
                </a:moveTo>
                <a:lnTo>
                  <a:pt x="2401486" y="228600"/>
                </a:lnTo>
                <a:lnTo>
                  <a:pt x="2347265" y="215900"/>
                </a:lnTo>
                <a:lnTo>
                  <a:pt x="2627613" y="215900"/>
                </a:lnTo>
                <a:lnTo>
                  <a:pt x="2574365" y="228600"/>
                </a:lnTo>
                <a:close/>
              </a:path>
              <a:path w="3714115" h="1562100">
                <a:moveTo>
                  <a:pt x="3519149" y="228600"/>
                </a:moveTo>
                <a:lnTo>
                  <a:pt x="3298873" y="228600"/>
                </a:lnTo>
                <a:lnTo>
                  <a:pt x="3247395" y="215900"/>
                </a:lnTo>
                <a:lnTo>
                  <a:pt x="3569240" y="215900"/>
                </a:lnTo>
                <a:lnTo>
                  <a:pt x="3519149" y="228600"/>
                </a:lnTo>
                <a:close/>
              </a:path>
              <a:path w="3714115" h="1562100">
                <a:moveTo>
                  <a:pt x="2088248" y="444500"/>
                </a:moveTo>
                <a:lnTo>
                  <a:pt x="1625298" y="444500"/>
                </a:lnTo>
                <a:lnTo>
                  <a:pt x="1665207" y="419100"/>
                </a:lnTo>
                <a:lnTo>
                  <a:pt x="1709067" y="393700"/>
                </a:lnTo>
                <a:lnTo>
                  <a:pt x="1756120" y="381000"/>
                </a:lnTo>
                <a:lnTo>
                  <a:pt x="1805608" y="368300"/>
                </a:lnTo>
                <a:lnTo>
                  <a:pt x="1907938" y="368300"/>
                </a:lnTo>
                <a:lnTo>
                  <a:pt x="1957426" y="381000"/>
                </a:lnTo>
                <a:lnTo>
                  <a:pt x="2004479" y="393700"/>
                </a:lnTo>
                <a:lnTo>
                  <a:pt x="2048339" y="419100"/>
                </a:lnTo>
                <a:lnTo>
                  <a:pt x="2088248" y="444500"/>
                </a:lnTo>
                <a:close/>
              </a:path>
              <a:path w="3714115" h="1562100">
                <a:moveTo>
                  <a:pt x="2237303" y="698500"/>
                </a:moveTo>
                <a:lnTo>
                  <a:pt x="1499809" y="698500"/>
                </a:lnTo>
                <a:lnTo>
                  <a:pt x="1504167" y="660400"/>
                </a:lnTo>
                <a:lnTo>
                  <a:pt x="1511084" y="635000"/>
                </a:lnTo>
                <a:lnTo>
                  <a:pt x="1520198" y="596900"/>
                </a:lnTo>
                <a:lnTo>
                  <a:pt x="1531152" y="571500"/>
                </a:lnTo>
                <a:lnTo>
                  <a:pt x="3002349" y="571500"/>
                </a:lnTo>
                <a:lnTo>
                  <a:pt x="2987269" y="584200"/>
                </a:lnTo>
                <a:lnTo>
                  <a:pt x="2205843" y="584200"/>
                </a:lnTo>
                <a:lnTo>
                  <a:pt x="2216864" y="609600"/>
                </a:lnTo>
                <a:lnTo>
                  <a:pt x="2226013" y="647700"/>
                </a:lnTo>
                <a:lnTo>
                  <a:pt x="2232942" y="673100"/>
                </a:lnTo>
                <a:lnTo>
                  <a:pt x="2237303" y="698500"/>
                </a:lnTo>
                <a:close/>
              </a:path>
              <a:path w="3714115" h="1562100">
                <a:moveTo>
                  <a:pt x="855488" y="1549400"/>
                </a:moveTo>
                <a:lnTo>
                  <a:pt x="793658" y="1549400"/>
                </a:lnTo>
                <a:lnTo>
                  <a:pt x="766599" y="1524000"/>
                </a:lnTo>
                <a:lnTo>
                  <a:pt x="750532" y="1498600"/>
                </a:lnTo>
                <a:lnTo>
                  <a:pt x="746219" y="1473200"/>
                </a:lnTo>
                <a:lnTo>
                  <a:pt x="754421" y="1435100"/>
                </a:lnTo>
                <a:lnTo>
                  <a:pt x="1170241" y="584200"/>
                </a:lnTo>
                <a:lnTo>
                  <a:pt x="1338253" y="584200"/>
                </a:lnTo>
                <a:lnTo>
                  <a:pt x="1336505" y="596900"/>
                </a:lnTo>
                <a:lnTo>
                  <a:pt x="1334016" y="596900"/>
                </a:lnTo>
                <a:lnTo>
                  <a:pt x="1331136" y="609600"/>
                </a:lnTo>
                <a:lnTo>
                  <a:pt x="899644" y="1511300"/>
                </a:lnTo>
                <a:lnTo>
                  <a:pt x="881990" y="1536700"/>
                </a:lnTo>
                <a:lnTo>
                  <a:pt x="855488" y="1549400"/>
                </a:lnTo>
                <a:close/>
              </a:path>
              <a:path w="3714115" h="1562100">
                <a:moveTo>
                  <a:pt x="2913001" y="1562100"/>
                </a:moveTo>
                <a:lnTo>
                  <a:pt x="2883045" y="1562100"/>
                </a:lnTo>
                <a:lnTo>
                  <a:pt x="2856768" y="1536700"/>
                </a:lnTo>
                <a:lnTo>
                  <a:pt x="2837467" y="1511300"/>
                </a:lnTo>
                <a:lnTo>
                  <a:pt x="2405976" y="622300"/>
                </a:lnTo>
                <a:lnTo>
                  <a:pt x="2403077" y="609600"/>
                </a:lnTo>
                <a:lnTo>
                  <a:pt x="2400549" y="596900"/>
                </a:lnTo>
                <a:lnTo>
                  <a:pt x="2398760" y="596900"/>
                </a:lnTo>
                <a:lnTo>
                  <a:pt x="2398082" y="584200"/>
                </a:lnTo>
                <a:lnTo>
                  <a:pt x="2566754" y="584200"/>
                </a:lnTo>
                <a:lnTo>
                  <a:pt x="2982574" y="1447800"/>
                </a:lnTo>
                <a:lnTo>
                  <a:pt x="2990238" y="1473200"/>
                </a:lnTo>
                <a:lnTo>
                  <a:pt x="2985027" y="1511300"/>
                </a:lnTo>
                <a:lnTo>
                  <a:pt x="2968780" y="1536700"/>
                </a:lnTo>
                <a:lnTo>
                  <a:pt x="2943337" y="1549400"/>
                </a:lnTo>
                <a:lnTo>
                  <a:pt x="2913001" y="1562100"/>
                </a:lnTo>
                <a:close/>
              </a:path>
              <a:path w="3714115" h="1562100">
                <a:moveTo>
                  <a:pt x="2951654" y="609600"/>
                </a:moveTo>
                <a:lnTo>
                  <a:pt x="2867867" y="609600"/>
                </a:lnTo>
                <a:lnTo>
                  <a:pt x="2847985" y="596900"/>
                </a:lnTo>
                <a:lnTo>
                  <a:pt x="2829573" y="584200"/>
                </a:lnTo>
                <a:lnTo>
                  <a:pt x="2987269" y="584200"/>
                </a:lnTo>
                <a:lnTo>
                  <a:pt x="2951654" y="609600"/>
                </a:lnTo>
                <a:close/>
              </a:path>
              <a:path w="3714115" h="1562100">
                <a:moveTo>
                  <a:pt x="2280487" y="1422400"/>
                </a:moveTo>
                <a:lnTo>
                  <a:pt x="1456625" y="1422400"/>
                </a:lnTo>
                <a:lnTo>
                  <a:pt x="1411400" y="1409700"/>
                </a:lnTo>
                <a:lnTo>
                  <a:pt x="1371646" y="1397000"/>
                </a:lnTo>
                <a:lnTo>
                  <a:pt x="1339995" y="1358900"/>
                </a:lnTo>
                <a:lnTo>
                  <a:pt x="1319075" y="1320800"/>
                </a:lnTo>
                <a:lnTo>
                  <a:pt x="1311517" y="1282700"/>
                </a:lnTo>
                <a:lnTo>
                  <a:pt x="1311517" y="838200"/>
                </a:lnTo>
                <a:lnTo>
                  <a:pt x="1319075" y="800100"/>
                </a:lnTo>
                <a:lnTo>
                  <a:pt x="1339995" y="762000"/>
                </a:lnTo>
                <a:lnTo>
                  <a:pt x="1371646" y="723900"/>
                </a:lnTo>
                <a:lnTo>
                  <a:pt x="1411400" y="698500"/>
                </a:lnTo>
                <a:lnTo>
                  <a:pt x="2280487" y="698500"/>
                </a:lnTo>
                <a:lnTo>
                  <a:pt x="2325667" y="711200"/>
                </a:lnTo>
                <a:lnTo>
                  <a:pt x="2365415" y="736600"/>
                </a:lnTo>
                <a:lnTo>
                  <a:pt x="2397083" y="762000"/>
                </a:lnTo>
                <a:lnTo>
                  <a:pt x="2404064" y="774700"/>
                </a:lnTo>
                <a:lnTo>
                  <a:pt x="1508782" y="774700"/>
                </a:lnTo>
                <a:lnTo>
                  <a:pt x="1473791" y="787400"/>
                </a:lnTo>
                <a:lnTo>
                  <a:pt x="1449836" y="812800"/>
                </a:lnTo>
                <a:lnTo>
                  <a:pt x="1440953" y="838200"/>
                </a:lnTo>
                <a:lnTo>
                  <a:pt x="1449836" y="850900"/>
                </a:lnTo>
                <a:lnTo>
                  <a:pt x="1473791" y="876300"/>
                </a:lnTo>
                <a:lnTo>
                  <a:pt x="1508782" y="889000"/>
                </a:lnTo>
                <a:lnTo>
                  <a:pt x="2425594" y="889000"/>
                </a:lnTo>
                <a:lnTo>
                  <a:pt x="2425594" y="939800"/>
                </a:lnTo>
                <a:lnTo>
                  <a:pt x="1809654" y="939800"/>
                </a:lnTo>
                <a:lnTo>
                  <a:pt x="1766586" y="965200"/>
                </a:lnTo>
                <a:lnTo>
                  <a:pt x="1728735" y="977900"/>
                </a:lnTo>
                <a:lnTo>
                  <a:pt x="1697266" y="1016000"/>
                </a:lnTo>
                <a:lnTo>
                  <a:pt x="1673345" y="1054100"/>
                </a:lnTo>
                <a:lnTo>
                  <a:pt x="1658138" y="1092200"/>
                </a:lnTo>
                <a:lnTo>
                  <a:pt x="1652810" y="1143000"/>
                </a:lnTo>
                <a:lnTo>
                  <a:pt x="1658138" y="1193800"/>
                </a:lnTo>
                <a:lnTo>
                  <a:pt x="1673345" y="1231900"/>
                </a:lnTo>
                <a:lnTo>
                  <a:pt x="1697266" y="1270000"/>
                </a:lnTo>
                <a:lnTo>
                  <a:pt x="1728735" y="1308100"/>
                </a:lnTo>
                <a:lnTo>
                  <a:pt x="1766586" y="1320800"/>
                </a:lnTo>
                <a:lnTo>
                  <a:pt x="1809654" y="1346200"/>
                </a:lnTo>
                <a:lnTo>
                  <a:pt x="2404064" y="1346200"/>
                </a:lnTo>
                <a:lnTo>
                  <a:pt x="2397083" y="1358900"/>
                </a:lnTo>
                <a:lnTo>
                  <a:pt x="2365415" y="1397000"/>
                </a:lnTo>
                <a:lnTo>
                  <a:pt x="2325667" y="1409700"/>
                </a:lnTo>
                <a:lnTo>
                  <a:pt x="2280487" y="1422400"/>
                </a:lnTo>
                <a:close/>
              </a:path>
              <a:path w="3714115" h="1562100">
                <a:moveTo>
                  <a:pt x="2425594" y="889000"/>
                </a:moveTo>
                <a:lnTo>
                  <a:pt x="1592759" y="889000"/>
                </a:lnTo>
                <a:lnTo>
                  <a:pt x="1627750" y="876300"/>
                </a:lnTo>
                <a:lnTo>
                  <a:pt x="1651705" y="850900"/>
                </a:lnTo>
                <a:lnTo>
                  <a:pt x="1660588" y="838200"/>
                </a:lnTo>
                <a:lnTo>
                  <a:pt x="1651705" y="812800"/>
                </a:lnTo>
                <a:lnTo>
                  <a:pt x="1627750" y="787400"/>
                </a:lnTo>
                <a:lnTo>
                  <a:pt x="1592759" y="774700"/>
                </a:lnTo>
                <a:lnTo>
                  <a:pt x="2404064" y="774700"/>
                </a:lnTo>
                <a:lnTo>
                  <a:pt x="2418025" y="800100"/>
                </a:lnTo>
                <a:lnTo>
                  <a:pt x="2425594" y="850900"/>
                </a:lnTo>
                <a:lnTo>
                  <a:pt x="2425594" y="889000"/>
                </a:lnTo>
                <a:close/>
              </a:path>
              <a:path w="3714115" h="1562100">
                <a:moveTo>
                  <a:pt x="2404064" y="1346200"/>
                </a:moveTo>
                <a:lnTo>
                  <a:pt x="1903892" y="1346200"/>
                </a:lnTo>
                <a:lnTo>
                  <a:pt x="1946960" y="1320800"/>
                </a:lnTo>
                <a:lnTo>
                  <a:pt x="1984811" y="1295400"/>
                </a:lnTo>
                <a:lnTo>
                  <a:pt x="2016280" y="1270000"/>
                </a:lnTo>
                <a:lnTo>
                  <a:pt x="2040201" y="1231900"/>
                </a:lnTo>
                <a:lnTo>
                  <a:pt x="2055408" y="1193800"/>
                </a:lnTo>
                <a:lnTo>
                  <a:pt x="2060736" y="1143000"/>
                </a:lnTo>
                <a:lnTo>
                  <a:pt x="2055408" y="1092200"/>
                </a:lnTo>
                <a:lnTo>
                  <a:pt x="2040201" y="1054100"/>
                </a:lnTo>
                <a:lnTo>
                  <a:pt x="2016280" y="1016000"/>
                </a:lnTo>
                <a:lnTo>
                  <a:pt x="1984811" y="977900"/>
                </a:lnTo>
                <a:lnTo>
                  <a:pt x="1946960" y="965200"/>
                </a:lnTo>
                <a:lnTo>
                  <a:pt x="1903892" y="939800"/>
                </a:lnTo>
                <a:lnTo>
                  <a:pt x="2425594" y="939800"/>
                </a:lnTo>
                <a:lnTo>
                  <a:pt x="2425594" y="1282700"/>
                </a:lnTo>
                <a:lnTo>
                  <a:pt x="2418025" y="1320800"/>
                </a:lnTo>
                <a:lnTo>
                  <a:pt x="2404064" y="1346200"/>
                </a:lnTo>
                <a:close/>
              </a:path>
              <a:path w="3714115" h="1562100">
                <a:moveTo>
                  <a:pt x="1962802" y="1536700"/>
                </a:moveTo>
                <a:lnTo>
                  <a:pt x="1775126" y="1536700"/>
                </a:lnTo>
                <a:lnTo>
                  <a:pt x="1732721" y="1511300"/>
                </a:lnTo>
                <a:lnTo>
                  <a:pt x="1693904" y="1485900"/>
                </a:lnTo>
                <a:lnTo>
                  <a:pt x="1659229" y="1460500"/>
                </a:lnTo>
                <a:lnTo>
                  <a:pt x="1629244" y="1422400"/>
                </a:lnTo>
                <a:lnTo>
                  <a:pt x="2107867" y="1422400"/>
                </a:lnTo>
                <a:lnTo>
                  <a:pt x="2079212" y="1460500"/>
                </a:lnTo>
                <a:lnTo>
                  <a:pt x="2044905" y="1485900"/>
                </a:lnTo>
                <a:lnTo>
                  <a:pt x="2005813" y="1511300"/>
                </a:lnTo>
                <a:lnTo>
                  <a:pt x="1962802" y="1536700"/>
                </a:lnTo>
                <a:close/>
              </a:path>
              <a:path w="3714115" h="1562100">
                <a:moveTo>
                  <a:pt x="1868498" y="1549400"/>
                </a:moveTo>
                <a:lnTo>
                  <a:pt x="1820569" y="1536700"/>
                </a:lnTo>
                <a:lnTo>
                  <a:pt x="1916741" y="1536700"/>
                </a:lnTo>
                <a:lnTo>
                  <a:pt x="1868498" y="1549400"/>
                </a:lnTo>
                <a:close/>
              </a:path>
            </a:pathLst>
          </a:custGeom>
          <a:solidFill>
            <a:srgbClr val="F0C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90900" y="8753475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162" y="314324"/>
                </a:moveTo>
                <a:lnTo>
                  <a:pt x="107481" y="306311"/>
                </a:lnTo>
                <a:lnTo>
                  <a:pt x="64338" y="283997"/>
                </a:lnTo>
                <a:lnTo>
                  <a:pt x="30319" y="249974"/>
                </a:lnTo>
                <a:lnTo>
                  <a:pt x="8010" y="206832"/>
                </a:lnTo>
                <a:lnTo>
                  <a:pt x="0" y="157162"/>
                </a:lnTo>
                <a:lnTo>
                  <a:pt x="8010" y="107481"/>
                </a:lnTo>
                <a:lnTo>
                  <a:pt x="30319" y="64338"/>
                </a:lnTo>
                <a:lnTo>
                  <a:pt x="64338" y="30319"/>
                </a:lnTo>
                <a:lnTo>
                  <a:pt x="107481" y="8010"/>
                </a:lnTo>
                <a:lnTo>
                  <a:pt x="157162" y="0"/>
                </a:lnTo>
                <a:lnTo>
                  <a:pt x="187537" y="2953"/>
                </a:lnTo>
                <a:lnTo>
                  <a:pt x="215921" y="11431"/>
                </a:lnTo>
                <a:lnTo>
                  <a:pt x="241778" y="24855"/>
                </a:lnTo>
                <a:lnTo>
                  <a:pt x="264573" y="42649"/>
                </a:lnTo>
                <a:lnTo>
                  <a:pt x="202219" y="105004"/>
                </a:lnTo>
                <a:lnTo>
                  <a:pt x="102273" y="105004"/>
                </a:lnTo>
                <a:lnTo>
                  <a:pt x="60428" y="146848"/>
                </a:lnTo>
                <a:lnTo>
                  <a:pt x="152260" y="238670"/>
                </a:lnTo>
                <a:lnTo>
                  <a:pt x="289843" y="238670"/>
                </a:lnTo>
                <a:lnTo>
                  <a:pt x="283997" y="249974"/>
                </a:lnTo>
                <a:lnTo>
                  <a:pt x="249974" y="283997"/>
                </a:lnTo>
                <a:lnTo>
                  <a:pt x="206832" y="306311"/>
                </a:lnTo>
                <a:lnTo>
                  <a:pt x="157162" y="314324"/>
                </a:lnTo>
                <a:close/>
              </a:path>
              <a:path w="314325" h="314325">
                <a:moveTo>
                  <a:pt x="289843" y="238670"/>
                </a:moveTo>
                <a:lnTo>
                  <a:pt x="152260" y="238670"/>
                </a:lnTo>
                <a:lnTo>
                  <a:pt x="299689" y="91242"/>
                </a:lnTo>
                <a:lnTo>
                  <a:pt x="305900" y="106697"/>
                </a:lnTo>
                <a:lnTo>
                  <a:pt x="310495" y="122891"/>
                </a:lnTo>
                <a:lnTo>
                  <a:pt x="313346" y="139740"/>
                </a:lnTo>
                <a:lnTo>
                  <a:pt x="314324" y="157162"/>
                </a:lnTo>
                <a:lnTo>
                  <a:pt x="306311" y="206832"/>
                </a:lnTo>
                <a:lnTo>
                  <a:pt x="289843" y="238670"/>
                </a:lnTo>
                <a:close/>
              </a:path>
              <a:path w="314325" h="314325">
                <a:moveTo>
                  <a:pt x="152251" y="154972"/>
                </a:moveTo>
                <a:lnTo>
                  <a:pt x="102273" y="105004"/>
                </a:lnTo>
                <a:lnTo>
                  <a:pt x="202219" y="105004"/>
                </a:lnTo>
                <a:lnTo>
                  <a:pt x="152251" y="154972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930650" y="8719142"/>
            <a:ext cx="373316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40" dirty="0">
                <a:solidFill>
                  <a:srgbClr val="294E66"/>
                </a:solidFill>
                <a:latin typeface="Trebuchet MS"/>
                <a:cs typeface="Trebuchet MS"/>
              </a:rPr>
              <a:t>kriminālpolicijas</a:t>
            </a:r>
            <a:r>
              <a:rPr sz="2000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94E66"/>
                </a:solidFill>
                <a:latin typeface="Trebuchet MS"/>
                <a:cs typeface="Trebuchet MS"/>
              </a:rPr>
              <a:t>nepieciešamībai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90900" y="8096250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162" y="314324"/>
                </a:moveTo>
                <a:lnTo>
                  <a:pt x="107481" y="306311"/>
                </a:lnTo>
                <a:lnTo>
                  <a:pt x="64338" y="283997"/>
                </a:lnTo>
                <a:lnTo>
                  <a:pt x="30319" y="249974"/>
                </a:lnTo>
                <a:lnTo>
                  <a:pt x="8010" y="206832"/>
                </a:lnTo>
                <a:lnTo>
                  <a:pt x="0" y="157162"/>
                </a:lnTo>
                <a:lnTo>
                  <a:pt x="8010" y="107481"/>
                </a:lnTo>
                <a:lnTo>
                  <a:pt x="30319" y="64338"/>
                </a:lnTo>
                <a:lnTo>
                  <a:pt x="64338" y="30319"/>
                </a:lnTo>
                <a:lnTo>
                  <a:pt x="107481" y="8010"/>
                </a:lnTo>
                <a:lnTo>
                  <a:pt x="157162" y="0"/>
                </a:lnTo>
                <a:lnTo>
                  <a:pt x="187537" y="2953"/>
                </a:lnTo>
                <a:lnTo>
                  <a:pt x="215921" y="11431"/>
                </a:lnTo>
                <a:lnTo>
                  <a:pt x="241778" y="24855"/>
                </a:lnTo>
                <a:lnTo>
                  <a:pt x="264573" y="42649"/>
                </a:lnTo>
                <a:lnTo>
                  <a:pt x="202219" y="105004"/>
                </a:lnTo>
                <a:lnTo>
                  <a:pt x="102273" y="105004"/>
                </a:lnTo>
                <a:lnTo>
                  <a:pt x="60428" y="146848"/>
                </a:lnTo>
                <a:lnTo>
                  <a:pt x="152260" y="238670"/>
                </a:lnTo>
                <a:lnTo>
                  <a:pt x="289843" y="238670"/>
                </a:lnTo>
                <a:lnTo>
                  <a:pt x="283997" y="249974"/>
                </a:lnTo>
                <a:lnTo>
                  <a:pt x="249974" y="283997"/>
                </a:lnTo>
                <a:lnTo>
                  <a:pt x="206832" y="306311"/>
                </a:lnTo>
                <a:lnTo>
                  <a:pt x="157162" y="314324"/>
                </a:lnTo>
                <a:close/>
              </a:path>
              <a:path w="314325" h="314325">
                <a:moveTo>
                  <a:pt x="289843" y="238670"/>
                </a:moveTo>
                <a:lnTo>
                  <a:pt x="152260" y="238670"/>
                </a:lnTo>
                <a:lnTo>
                  <a:pt x="299689" y="91242"/>
                </a:lnTo>
                <a:lnTo>
                  <a:pt x="305900" y="106697"/>
                </a:lnTo>
                <a:lnTo>
                  <a:pt x="310495" y="122891"/>
                </a:lnTo>
                <a:lnTo>
                  <a:pt x="313346" y="139740"/>
                </a:lnTo>
                <a:lnTo>
                  <a:pt x="314324" y="157162"/>
                </a:lnTo>
                <a:lnTo>
                  <a:pt x="306311" y="206832"/>
                </a:lnTo>
                <a:lnTo>
                  <a:pt x="289843" y="238670"/>
                </a:lnTo>
                <a:close/>
              </a:path>
              <a:path w="314325" h="314325">
                <a:moveTo>
                  <a:pt x="152251" y="154972"/>
                </a:moveTo>
                <a:lnTo>
                  <a:pt x="102273" y="105004"/>
                </a:lnTo>
                <a:lnTo>
                  <a:pt x="202219" y="105004"/>
                </a:lnTo>
                <a:lnTo>
                  <a:pt x="152251" y="154972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930650" y="8061917"/>
            <a:ext cx="246888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45" dirty="0">
                <a:solidFill>
                  <a:srgbClr val="294E66"/>
                </a:solidFill>
                <a:latin typeface="Trebuchet MS"/>
                <a:cs typeface="Trebuchet MS"/>
              </a:rPr>
              <a:t>satiksmes</a:t>
            </a:r>
            <a:r>
              <a:rPr sz="2000" spc="-17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94E66"/>
                </a:solidFill>
                <a:latin typeface="Trebuchet MS"/>
                <a:cs typeface="Trebuchet MS"/>
              </a:rPr>
              <a:t>uzraudzība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90900" y="7429500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162" y="314324"/>
                </a:moveTo>
                <a:lnTo>
                  <a:pt x="107481" y="306311"/>
                </a:lnTo>
                <a:lnTo>
                  <a:pt x="64338" y="283997"/>
                </a:lnTo>
                <a:lnTo>
                  <a:pt x="30319" y="249974"/>
                </a:lnTo>
                <a:lnTo>
                  <a:pt x="8010" y="206832"/>
                </a:lnTo>
                <a:lnTo>
                  <a:pt x="0" y="157162"/>
                </a:lnTo>
                <a:lnTo>
                  <a:pt x="8010" y="107481"/>
                </a:lnTo>
                <a:lnTo>
                  <a:pt x="30319" y="64338"/>
                </a:lnTo>
                <a:lnTo>
                  <a:pt x="64338" y="30319"/>
                </a:lnTo>
                <a:lnTo>
                  <a:pt x="107481" y="8010"/>
                </a:lnTo>
                <a:lnTo>
                  <a:pt x="157162" y="0"/>
                </a:lnTo>
                <a:lnTo>
                  <a:pt x="187537" y="2953"/>
                </a:lnTo>
                <a:lnTo>
                  <a:pt x="215921" y="11431"/>
                </a:lnTo>
                <a:lnTo>
                  <a:pt x="241778" y="24855"/>
                </a:lnTo>
                <a:lnTo>
                  <a:pt x="264573" y="42649"/>
                </a:lnTo>
                <a:lnTo>
                  <a:pt x="202219" y="105004"/>
                </a:lnTo>
                <a:lnTo>
                  <a:pt x="102273" y="105004"/>
                </a:lnTo>
                <a:lnTo>
                  <a:pt x="60428" y="146848"/>
                </a:lnTo>
                <a:lnTo>
                  <a:pt x="152260" y="238670"/>
                </a:lnTo>
                <a:lnTo>
                  <a:pt x="289843" y="238670"/>
                </a:lnTo>
                <a:lnTo>
                  <a:pt x="283997" y="249974"/>
                </a:lnTo>
                <a:lnTo>
                  <a:pt x="249974" y="283997"/>
                </a:lnTo>
                <a:lnTo>
                  <a:pt x="206832" y="306311"/>
                </a:lnTo>
                <a:lnTo>
                  <a:pt x="157162" y="314324"/>
                </a:lnTo>
                <a:close/>
              </a:path>
              <a:path w="314325" h="314325">
                <a:moveTo>
                  <a:pt x="289843" y="238670"/>
                </a:moveTo>
                <a:lnTo>
                  <a:pt x="152260" y="238670"/>
                </a:lnTo>
                <a:lnTo>
                  <a:pt x="299689" y="91242"/>
                </a:lnTo>
                <a:lnTo>
                  <a:pt x="305900" y="106697"/>
                </a:lnTo>
                <a:lnTo>
                  <a:pt x="310495" y="122891"/>
                </a:lnTo>
                <a:lnTo>
                  <a:pt x="313346" y="139740"/>
                </a:lnTo>
                <a:lnTo>
                  <a:pt x="314324" y="157162"/>
                </a:lnTo>
                <a:lnTo>
                  <a:pt x="306311" y="206832"/>
                </a:lnTo>
                <a:lnTo>
                  <a:pt x="289843" y="238670"/>
                </a:lnTo>
                <a:close/>
              </a:path>
              <a:path w="314325" h="314325">
                <a:moveTo>
                  <a:pt x="152251" y="154972"/>
                </a:moveTo>
                <a:lnTo>
                  <a:pt x="102273" y="105004"/>
                </a:lnTo>
                <a:lnTo>
                  <a:pt x="202219" y="105004"/>
                </a:lnTo>
                <a:lnTo>
                  <a:pt x="152251" y="154972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930650" y="7395167"/>
            <a:ext cx="209105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35" dirty="0">
                <a:solidFill>
                  <a:srgbClr val="294E66"/>
                </a:solidFill>
                <a:latin typeface="Trebuchet MS"/>
                <a:cs typeface="Trebuchet MS"/>
              </a:rPr>
              <a:t>cilvēku</a:t>
            </a:r>
            <a:r>
              <a:rPr sz="200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94E66"/>
                </a:solidFill>
                <a:latin typeface="Trebuchet MS"/>
                <a:cs typeface="Trebuchet MS"/>
              </a:rPr>
              <a:t>meklēšana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90900" y="6772275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162" y="314324"/>
                </a:moveTo>
                <a:lnTo>
                  <a:pt x="107481" y="306311"/>
                </a:lnTo>
                <a:lnTo>
                  <a:pt x="64338" y="283997"/>
                </a:lnTo>
                <a:lnTo>
                  <a:pt x="30319" y="249974"/>
                </a:lnTo>
                <a:lnTo>
                  <a:pt x="8010" y="206832"/>
                </a:lnTo>
                <a:lnTo>
                  <a:pt x="0" y="157162"/>
                </a:lnTo>
                <a:lnTo>
                  <a:pt x="8010" y="107481"/>
                </a:lnTo>
                <a:lnTo>
                  <a:pt x="30319" y="64338"/>
                </a:lnTo>
                <a:lnTo>
                  <a:pt x="64338" y="30319"/>
                </a:lnTo>
                <a:lnTo>
                  <a:pt x="107481" y="8010"/>
                </a:lnTo>
                <a:lnTo>
                  <a:pt x="157162" y="0"/>
                </a:lnTo>
                <a:lnTo>
                  <a:pt x="187537" y="2953"/>
                </a:lnTo>
                <a:lnTo>
                  <a:pt x="215921" y="11431"/>
                </a:lnTo>
                <a:lnTo>
                  <a:pt x="241778" y="24855"/>
                </a:lnTo>
                <a:lnTo>
                  <a:pt x="264573" y="42649"/>
                </a:lnTo>
                <a:lnTo>
                  <a:pt x="202219" y="105004"/>
                </a:lnTo>
                <a:lnTo>
                  <a:pt x="102273" y="105004"/>
                </a:lnTo>
                <a:lnTo>
                  <a:pt x="60428" y="146848"/>
                </a:lnTo>
                <a:lnTo>
                  <a:pt x="152260" y="238670"/>
                </a:lnTo>
                <a:lnTo>
                  <a:pt x="289843" y="238670"/>
                </a:lnTo>
                <a:lnTo>
                  <a:pt x="283997" y="249974"/>
                </a:lnTo>
                <a:lnTo>
                  <a:pt x="249974" y="283997"/>
                </a:lnTo>
                <a:lnTo>
                  <a:pt x="206832" y="306311"/>
                </a:lnTo>
                <a:lnTo>
                  <a:pt x="157162" y="314324"/>
                </a:lnTo>
                <a:close/>
              </a:path>
              <a:path w="314325" h="314325">
                <a:moveTo>
                  <a:pt x="289843" y="238670"/>
                </a:moveTo>
                <a:lnTo>
                  <a:pt x="152260" y="238670"/>
                </a:lnTo>
                <a:lnTo>
                  <a:pt x="299689" y="91242"/>
                </a:lnTo>
                <a:lnTo>
                  <a:pt x="305900" y="106697"/>
                </a:lnTo>
                <a:lnTo>
                  <a:pt x="310495" y="122891"/>
                </a:lnTo>
                <a:lnTo>
                  <a:pt x="313346" y="139740"/>
                </a:lnTo>
                <a:lnTo>
                  <a:pt x="314324" y="157162"/>
                </a:lnTo>
                <a:lnTo>
                  <a:pt x="306311" y="206832"/>
                </a:lnTo>
                <a:lnTo>
                  <a:pt x="289843" y="238670"/>
                </a:lnTo>
                <a:close/>
              </a:path>
              <a:path w="314325" h="314325">
                <a:moveTo>
                  <a:pt x="152251" y="154972"/>
                </a:moveTo>
                <a:lnTo>
                  <a:pt x="102273" y="105004"/>
                </a:lnTo>
                <a:lnTo>
                  <a:pt x="202219" y="105004"/>
                </a:lnTo>
                <a:lnTo>
                  <a:pt x="152251" y="154972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930650" y="6737942"/>
            <a:ext cx="338772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dirty="0">
                <a:solidFill>
                  <a:srgbClr val="294E66"/>
                </a:solidFill>
                <a:latin typeface="Trebuchet MS"/>
                <a:cs typeface="Trebuchet MS"/>
              </a:rPr>
              <a:t>sabiedriskā</a:t>
            </a:r>
            <a:r>
              <a:rPr sz="200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294E66"/>
                </a:solidFill>
                <a:latin typeface="Trebuchet MS"/>
                <a:cs typeface="Trebuchet MS"/>
              </a:rPr>
              <a:t>kārtība</a:t>
            </a:r>
            <a:r>
              <a:rPr sz="200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r>
              <a:rPr sz="200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94E66"/>
                </a:solidFill>
                <a:latin typeface="Trebuchet MS"/>
                <a:cs typeface="Trebuchet MS"/>
              </a:rPr>
              <a:t>drošība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3663" y="711200"/>
            <a:ext cx="6503670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3155" marR="5080" indent="-1101090">
              <a:lnSpc>
                <a:spcPct val="125000"/>
              </a:lnSpc>
              <a:spcBef>
                <a:spcPts val="100"/>
              </a:spcBef>
            </a:pPr>
            <a:r>
              <a:rPr dirty="0"/>
              <a:t>Transportlīdzekļu</a:t>
            </a:r>
            <a:r>
              <a:rPr spc="-320" dirty="0"/>
              <a:t> </a:t>
            </a:r>
            <a:r>
              <a:rPr spc="-100" dirty="0"/>
              <a:t>vadītāji </a:t>
            </a:r>
            <a:r>
              <a:rPr dirty="0"/>
              <a:t>alkohola</a:t>
            </a:r>
            <a:r>
              <a:rPr spc="-75" dirty="0"/>
              <a:t> </a:t>
            </a:r>
            <a:r>
              <a:rPr spc="-10" dirty="0"/>
              <a:t>reibumā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36199" y="5414168"/>
            <a:ext cx="41529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35" dirty="0">
                <a:solidFill>
                  <a:srgbClr val="294E66"/>
                </a:solidFill>
                <a:latin typeface="Trebuchet MS"/>
                <a:cs typeface="Trebuchet MS"/>
              </a:rPr>
              <a:t>1800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36199" y="5795168"/>
            <a:ext cx="41529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35" dirty="0">
                <a:solidFill>
                  <a:srgbClr val="294E66"/>
                </a:solidFill>
                <a:latin typeface="Trebuchet MS"/>
                <a:cs typeface="Trebuchet MS"/>
              </a:rPr>
              <a:t>1600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36199" y="6166643"/>
            <a:ext cx="41529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35" dirty="0">
                <a:solidFill>
                  <a:srgbClr val="294E66"/>
                </a:solidFill>
                <a:latin typeface="Trebuchet MS"/>
                <a:cs typeface="Trebuchet MS"/>
              </a:rPr>
              <a:t>1400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36199" y="6547643"/>
            <a:ext cx="41529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35" dirty="0">
                <a:solidFill>
                  <a:srgbClr val="294E66"/>
                </a:solidFill>
                <a:latin typeface="Trebuchet MS"/>
                <a:cs typeface="Trebuchet MS"/>
              </a:rPr>
              <a:t>1200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36199" y="6919118"/>
            <a:ext cx="41529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35" dirty="0">
                <a:solidFill>
                  <a:srgbClr val="294E66"/>
                </a:solidFill>
                <a:latin typeface="Trebuchet MS"/>
                <a:cs typeface="Trebuchet MS"/>
              </a:rPr>
              <a:t>1000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6199" y="7300118"/>
            <a:ext cx="3181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30" dirty="0">
                <a:solidFill>
                  <a:srgbClr val="294E66"/>
                </a:solidFill>
                <a:latin typeface="Trebuchet MS"/>
                <a:cs typeface="Trebuchet MS"/>
              </a:rPr>
              <a:t>800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36199" y="7671593"/>
            <a:ext cx="3181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30" dirty="0">
                <a:solidFill>
                  <a:srgbClr val="294E66"/>
                </a:solidFill>
                <a:latin typeface="Trebuchet MS"/>
                <a:cs typeface="Trebuchet MS"/>
              </a:rPr>
              <a:t>600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36199" y="8052593"/>
            <a:ext cx="3181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30" dirty="0">
                <a:solidFill>
                  <a:srgbClr val="294E66"/>
                </a:solidFill>
                <a:latin typeface="Trebuchet MS"/>
                <a:cs typeface="Trebuchet MS"/>
              </a:rPr>
              <a:t>400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36199" y="8424068"/>
            <a:ext cx="3181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30" dirty="0">
                <a:solidFill>
                  <a:srgbClr val="294E66"/>
                </a:solidFill>
                <a:latin typeface="Trebuchet MS"/>
                <a:cs typeface="Trebuchet MS"/>
              </a:rPr>
              <a:t>200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36199" y="8805068"/>
            <a:ext cx="123189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solidFill>
                  <a:srgbClr val="294E66"/>
                </a:solidFill>
                <a:latin typeface="Trebuchet MS"/>
                <a:cs typeface="Trebuchet MS"/>
              </a:rPr>
              <a:t>0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48899" y="5648325"/>
            <a:ext cx="7820025" cy="9525"/>
          </a:xfrm>
          <a:custGeom>
            <a:avLst/>
            <a:gdLst/>
            <a:ahLst/>
            <a:cxnLst/>
            <a:rect l="l" t="t" r="r" b="b"/>
            <a:pathLst>
              <a:path w="7820025" h="9525">
                <a:moveTo>
                  <a:pt x="7820024" y="9524"/>
                </a:moveTo>
                <a:lnTo>
                  <a:pt x="0" y="9524"/>
                </a:lnTo>
                <a:lnTo>
                  <a:pt x="0" y="0"/>
                </a:lnTo>
                <a:lnTo>
                  <a:pt x="7820024" y="0"/>
                </a:lnTo>
                <a:lnTo>
                  <a:pt x="7820024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344650" y="6029325"/>
            <a:ext cx="1724025" cy="9525"/>
          </a:xfrm>
          <a:custGeom>
            <a:avLst/>
            <a:gdLst/>
            <a:ahLst/>
            <a:cxnLst/>
            <a:rect l="l" t="t" r="r" b="b"/>
            <a:pathLst>
              <a:path w="1724025" h="9525">
                <a:moveTo>
                  <a:pt x="0" y="9524"/>
                </a:moveTo>
                <a:lnTo>
                  <a:pt x="1724024" y="9524"/>
                </a:lnTo>
                <a:lnTo>
                  <a:pt x="1724024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21148" y="6029325"/>
            <a:ext cx="1247775" cy="9525"/>
          </a:xfrm>
          <a:custGeom>
            <a:avLst/>
            <a:gdLst/>
            <a:ahLst/>
            <a:cxnLst/>
            <a:rect l="l" t="t" r="r" b="b"/>
            <a:pathLst>
              <a:path w="1247775" h="9525">
                <a:moveTo>
                  <a:pt x="0" y="9524"/>
                </a:moveTo>
                <a:lnTo>
                  <a:pt x="1247774" y="9524"/>
                </a:lnTo>
                <a:lnTo>
                  <a:pt x="1247774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344650" y="6400799"/>
            <a:ext cx="1724025" cy="9525"/>
          </a:xfrm>
          <a:custGeom>
            <a:avLst/>
            <a:gdLst/>
            <a:ahLst/>
            <a:cxnLst/>
            <a:rect l="l" t="t" r="r" b="b"/>
            <a:pathLst>
              <a:path w="1724025" h="9525">
                <a:moveTo>
                  <a:pt x="0" y="9524"/>
                </a:moveTo>
                <a:lnTo>
                  <a:pt x="1724024" y="9524"/>
                </a:lnTo>
                <a:lnTo>
                  <a:pt x="1724024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821148" y="6400799"/>
            <a:ext cx="1247775" cy="9525"/>
          </a:xfrm>
          <a:custGeom>
            <a:avLst/>
            <a:gdLst/>
            <a:ahLst/>
            <a:cxnLst/>
            <a:rect l="l" t="t" r="r" b="b"/>
            <a:pathLst>
              <a:path w="1247775" h="9525">
                <a:moveTo>
                  <a:pt x="0" y="9524"/>
                </a:moveTo>
                <a:lnTo>
                  <a:pt x="1247774" y="9524"/>
                </a:lnTo>
                <a:lnTo>
                  <a:pt x="1247774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344650" y="6781800"/>
            <a:ext cx="1724025" cy="9525"/>
          </a:xfrm>
          <a:custGeom>
            <a:avLst/>
            <a:gdLst/>
            <a:ahLst/>
            <a:cxnLst/>
            <a:rect l="l" t="t" r="r" b="b"/>
            <a:pathLst>
              <a:path w="1724025" h="9525">
                <a:moveTo>
                  <a:pt x="0" y="9524"/>
                </a:moveTo>
                <a:lnTo>
                  <a:pt x="1724024" y="9524"/>
                </a:lnTo>
                <a:lnTo>
                  <a:pt x="1724024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821148" y="6781800"/>
            <a:ext cx="1247775" cy="9525"/>
          </a:xfrm>
          <a:custGeom>
            <a:avLst/>
            <a:gdLst/>
            <a:ahLst/>
            <a:cxnLst/>
            <a:rect l="l" t="t" r="r" b="b"/>
            <a:pathLst>
              <a:path w="1247775" h="9525">
                <a:moveTo>
                  <a:pt x="0" y="9524"/>
                </a:moveTo>
                <a:lnTo>
                  <a:pt x="1247774" y="9524"/>
                </a:lnTo>
                <a:lnTo>
                  <a:pt x="1247774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344650" y="7153275"/>
            <a:ext cx="1724025" cy="9525"/>
          </a:xfrm>
          <a:custGeom>
            <a:avLst/>
            <a:gdLst/>
            <a:ahLst/>
            <a:cxnLst/>
            <a:rect l="l" t="t" r="r" b="b"/>
            <a:pathLst>
              <a:path w="1724025" h="9525">
                <a:moveTo>
                  <a:pt x="0" y="9524"/>
                </a:moveTo>
                <a:lnTo>
                  <a:pt x="1724024" y="9524"/>
                </a:lnTo>
                <a:lnTo>
                  <a:pt x="1724024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821148" y="7153275"/>
            <a:ext cx="1247775" cy="9525"/>
          </a:xfrm>
          <a:custGeom>
            <a:avLst/>
            <a:gdLst/>
            <a:ahLst/>
            <a:cxnLst/>
            <a:rect l="l" t="t" r="r" b="b"/>
            <a:pathLst>
              <a:path w="1247775" h="9525">
                <a:moveTo>
                  <a:pt x="0" y="9524"/>
                </a:moveTo>
                <a:lnTo>
                  <a:pt x="1247774" y="9524"/>
                </a:lnTo>
                <a:lnTo>
                  <a:pt x="1247774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344650" y="7534275"/>
            <a:ext cx="1724025" cy="9525"/>
          </a:xfrm>
          <a:custGeom>
            <a:avLst/>
            <a:gdLst/>
            <a:ahLst/>
            <a:cxnLst/>
            <a:rect l="l" t="t" r="r" b="b"/>
            <a:pathLst>
              <a:path w="1724025" h="9525">
                <a:moveTo>
                  <a:pt x="0" y="9524"/>
                </a:moveTo>
                <a:lnTo>
                  <a:pt x="1724024" y="9524"/>
                </a:lnTo>
                <a:lnTo>
                  <a:pt x="1724024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821148" y="7534275"/>
            <a:ext cx="1247775" cy="9525"/>
          </a:xfrm>
          <a:custGeom>
            <a:avLst/>
            <a:gdLst/>
            <a:ahLst/>
            <a:cxnLst/>
            <a:rect l="l" t="t" r="r" b="b"/>
            <a:pathLst>
              <a:path w="1247775" h="9525">
                <a:moveTo>
                  <a:pt x="0" y="9524"/>
                </a:moveTo>
                <a:lnTo>
                  <a:pt x="1247774" y="9524"/>
                </a:lnTo>
                <a:lnTo>
                  <a:pt x="1247774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344650" y="7905750"/>
            <a:ext cx="1724025" cy="9525"/>
          </a:xfrm>
          <a:custGeom>
            <a:avLst/>
            <a:gdLst/>
            <a:ahLst/>
            <a:cxnLst/>
            <a:rect l="l" t="t" r="r" b="b"/>
            <a:pathLst>
              <a:path w="1724025" h="9525">
                <a:moveTo>
                  <a:pt x="0" y="9524"/>
                </a:moveTo>
                <a:lnTo>
                  <a:pt x="1724024" y="9524"/>
                </a:lnTo>
                <a:lnTo>
                  <a:pt x="1724024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821148" y="7905750"/>
            <a:ext cx="1247775" cy="9525"/>
          </a:xfrm>
          <a:custGeom>
            <a:avLst/>
            <a:gdLst/>
            <a:ahLst/>
            <a:cxnLst/>
            <a:rect l="l" t="t" r="r" b="b"/>
            <a:pathLst>
              <a:path w="1247775" h="9525">
                <a:moveTo>
                  <a:pt x="0" y="9524"/>
                </a:moveTo>
                <a:lnTo>
                  <a:pt x="1247774" y="9524"/>
                </a:lnTo>
                <a:lnTo>
                  <a:pt x="1247774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344650" y="8286750"/>
            <a:ext cx="1724025" cy="9525"/>
          </a:xfrm>
          <a:custGeom>
            <a:avLst/>
            <a:gdLst/>
            <a:ahLst/>
            <a:cxnLst/>
            <a:rect l="l" t="t" r="r" b="b"/>
            <a:pathLst>
              <a:path w="1724025" h="9525">
                <a:moveTo>
                  <a:pt x="0" y="9524"/>
                </a:moveTo>
                <a:lnTo>
                  <a:pt x="1724024" y="9524"/>
                </a:lnTo>
                <a:lnTo>
                  <a:pt x="1724024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821148" y="8286750"/>
            <a:ext cx="1247775" cy="9525"/>
          </a:xfrm>
          <a:custGeom>
            <a:avLst/>
            <a:gdLst/>
            <a:ahLst/>
            <a:cxnLst/>
            <a:rect l="l" t="t" r="r" b="b"/>
            <a:pathLst>
              <a:path w="1247775" h="9525">
                <a:moveTo>
                  <a:pt x="0" y="9524"/>
                </a:moveTo>
                <a:lnTo>
                  <a:pt x="1247774" y="9524"/>
                </a:lnTo>
                <a:lnTo>
                  <a:pt x="1247774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248887" y="6029325"/>
            <a:ext cx="3343275" cy="2638425"/>
          </a:xfrm>
          <a:custGeom>
            <a:avLst/>
            <a:gdLst/>
            <a:ahLst/>
            <a:cxnLst/>
            <a:rect l="l" t="t" r="r" b="b"/>
            <a:pathLst>
              <a:path w="3343275" h="2638425">
                <a:moveTo>
                  <a:pt x="866775" y="2628900"/>
                </a:moveTo>
                <a:lnTo>
                  <a:pt x="0" y="2628900"/>
                </a:lnTo>
                <a:lnTo>
                  <a:pt x="0" y="2638425"/>
                </a:lnTo>
                <a:lnTo>
                  <a:pt x="866775" y="2638425"/>
                </a:lnTo>
                <a:lnTo>
                  <a:pt x="866775" y="2628900"/>
                </a:lnTo>
                <a:close/>
              </a:path>
              <a:path w="3343275" h="2638425">
                <a:moveTo>
                  <a:pt x="866775" y="2257425"/>
                </a:moveTo>
                <a:lnTo>
                  <a:pt x="0" y="2257425"/>
                </a:lnTo>
                <a:lnTo>
                  <a:pt x="0" y="2266950"/>
                </a:lnTo>
                <a:lnTo>
                  <a:pt x="866775" y="2266950"/>
                </a:lnTo>
                <a:lnTo>
                  <a:pt x="866775" y="2257425"/>
                </a:lnTo>
                <a:close/>
              </a:path>
              <a:path w="3343275" h="2638425">
                <a:moveTo>
                  <a:pt x="866775" y="1876425"/>
                </a:moveTo>
                <a:lnTo>
                  <a:pt x="0" y="1876425"/>
                </a:lnTo>
                <a:lnTo>
                  <a:pt x="0" y="1885950"/>
                </a:lnTo>
                <a:lnTo>
                  <a:pt x="866775" y="1885950"/>
                </a:lnTo>
                <a:lnTo>
                  <a:pt x="866775" y="1876425"/>
                </a:lnTo>
                <a:close/>
              </a:path>
              <a:path w="3343275" h="2638425">
                <a:moveTo>
                  <a:pt x="866775" y="1504950"/>
                </a:moveTo>
                <a:lnTo>
                  <a:pt x="0" y="1504950"/>
                </a:lnTo>
                <a:lnTo>
                  <a:pt x="0" y="1514475"/>
                </a:lnTo>
                <a:lnTo>
                  <a:pt x="866775" y="1514475"/>
                </a:lnTo>
                <a:lnTo>
                  <a:pt x="866775" y="1504950"/>
                </a:lnTo>
                <a:close/>
              </a:path>
              <a:path w="3343275" h="2638425">
                <a:moveTo>
                  <a:pt x="866775" y="1123950"/>
                </a:moveTo>
                <a:lnTo>
                  <a:pt x="0" y="1123950"/>
                </a:lnTo>
                <a:lnTo>
                  <a:pt x="0" y="1133475"/>
                </a:lnTo>
                <a:lnTo>
                  <a:pt x="866775" y="1133475"/>
                </a:lnTo>
                <a:lnTo>
                  <a:pt x="866775" y="1123950"/>
                </a:lnTo>
                <a:close/>
              </a:path>
              <a:path w="3343275" h="2638425">
                <a:moveTo>
                  <a:pt x="866775" y="752475"/>
                </a:moveTo>
                <a:lnTo>
                  <a:pt x="0" y="752475"/>
                </a:lnTo>
                <a:lnTo>
                  <a:pt x="0" y="762000"/>
                </a:lnTo>
                <a:lnTo>
                  <a:pt x="866775" y="762000"/>
                </a:lnTo>
                <a:lnTo>
                  <a:pt x="866775" y="752475"/>
                </a:lnTo>
                <a:close/>
              </a:path>
              <a:path w="3343275" h="2638425">
                <a:moveTo>
                  <a:pt x="866775" y="371475"/>
                </a:moveTo>
                <a:lnTo>
                  <a:pt x="0" y="371475"/>
                </a:lnTo>
                <a:lnTo>
                  <a:pt x="0" y="381000"/>
                </a:lnTo>
                <a:lnTo>
                  <a:pt x="866775" y="381000"/>
                </a:lnTo>
                <a:lnTo>
                  <a:pt x="866775" y="371475"/>
                </a:lnTo>
                <a:close/>
              </a:path>
              <a:path w="3343275" h="2638425">
                <a:moveTo>
                  <a:pt x="866775" y="0"/>
                </a:moveTo>
                <a:lnTo>
                  <a:pt x="0" y="0"/>
                </a:lnTo>
                <a:lnTo>
                  <a:pt x="0" y="9525"/>
                </a:lnTo>
                <a:lnTo>
                  <a:pt x="866775" y="9525"/>
                </a:lnTo>
                <a:lnTo>
                  <a:pt x="866775" y="0"/>
                </a:lnTo>
                <a:close/>
              </a:path>
              <a:path w="3343275" h="2638425">
                <a:moveTo>
                  <a:pt x="3343275" y="2628900"/>
                </a:moveTo>
                <a:lnTo>
                  <a:pt x="1619250" y="2628900"/>
                </a:lnTo>
                <a:lnTo>
                  <a:pt x="1619250" y="2638425"/>
                </a:lnTo>
                <a:lnTo>
                  <a:pt x="3343275" y="2638425"/>
                </a:lnTo>
                <a:lnTo>
                  <a:pt x="3343275" y="2628900"/>
                </a:lnTo>
                <a:close/>
              </a:path>
              <a:path w="3343275" h="2638425">
                <a:moveTo>
                  <a:pt x="3343275" y="2257425"/>
                </a:moveTo>
                <a:lnTo>
                  <a:pt x="1619250" y="2257425"/>
                </a:lnTo>
                <a:lnTo>
                  <a:pt x="1619250" y="2266950"/>
                </a:lnTo>
                <a:lnTo>
                  <a:pt x="3343275" y="2266950"/>
                </a:lnTo>
                <a:lnTo>
                  <a:pt x="3343275" y="2257425"/>
                </a:lnTo>
                <a:close/>
              </a:path>
              <a:path w="3343275" h="2638425">
                <a:moveTo>
                  <a:pt x="3343275" y="1876425"/>
                </a:moveTo>
                <a:lnTo>
                  <a:pt x="1619250" y="1876425"/>
                </a:lnTo>
                <a:lnTo>
                  <a:pt x="1619250" y="1885950"/>
                </a:lnTo>
                <a:lnTo>
                  <a:pt x="3343275" y="1885950"/>
                </a:lnTo>
                <a:lnTo>
                  <a:pt x="3343275" y="1876425"/>
                </a:lnTo>
                <a:close/>
              </a:path>
              <a:path w="3343275" h="2638425">
                <a:moveTo>
                  <a:pt x="3343275" y="1504950"/>
                </a:moveTo>
                <a:lnTo>
                  <a:pt x="1619250" y="1504950"/>
                </a:lnTo>
                <a:lnTo>
                  <a:pt x="1619250" y="1514475"/>
                </a:lnTo>
                <a:lnTo>
                  <a:pt x="3343275" y="1514475"/>
                </a:lnTo>
                <a:lnTo>
                  <a:pt x="3343275" y="1504950"/>
                </a:lnTo>
                <a:close/>
              </a:path>
              <a:path w="3343275" h="2638425">
                <a:moveTo>
                  <a:pt x="3343275" y="1123950"/>
                </a:moveTo>
                <a:lnTo>
                  <a:pt x="1619250" y="1123950"/>
                </a:lnTo>
                <a:lnTo>
                  <a:pt x="1619250" y="1133475"/>
                </a:lnTo>
                <a:lnTo>
                  <a:pt x="3343275" y="1133475"/>
                </a:lnTo>
                <a:lnTo>
                  <a:pt x="3343275" y="1123950"/>
                </a:lnTo>
                <a:close/>
              </a:path>
              <a:path w="3343275" h="2638425">
                <a:moveTo>
                  <a:pt x="3343275" y="752475"/>
                </a:moveTo>
                <a:lnTo>
                  <a:pt x="1619250" y="752475"/>
                </a:lnTo>
                <a:lnTo>
                  <a:pt x="1619250" y="762000"/>
                </a:lnTo>
                <a:lnTo>
                  <a:pt x="3343275" y="762000"/>
                </a:lnTo>
                <a:lnTo>
                  <a:pt x="3343275" y="752475"/>
                </a:lnTo>
                <a:close/>
              </a:path>
              <a:path w="3343275" h="2638425">
                <a:moveTo>
                  <a:pt x="3343275" y="371475"/>
                </a:moveTo>
                <a:lnTo>
                  <a:pt x="1619250" y="371475"/>
                </a:lnTo>
                <a:lnTo>
                  <a:pt x="1619250" y="381000"/>
                </a:lnTo>
                <a:lnTo>
                  <a:pt x="3343275" y="381000"/>
                </a:lnTo>
                <a:lnTo>
                  <a:pt x="3343275" y="371475"/>
                </a:lnTo>
                <a:close/>
              </a:path>
              <a:path w="3343275" h="2638425">
                <a:moveTo>
                  <a:pt x="3343275" y="0"/>
                </a:moveTo>
                <a:lnTo>
                  <a:pt x="1619250" y="0"/>
                </a:lnTo>
                <a:lnTo>
                  <a:pt x="1619250" y="9525"/>
                </a:lnTo>
                <a:lnTo>
                  <a:pt x="3343275" y="9525"/>
                </a:lnTo>
                <a:lnTo>
                  <a:pt x="3343275" y="0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344650" y="8658225"/>
            <a:ext cx="1724025" cy="9525"/>
          </a:xfrm>
          <a:custGeom>
            <a:avLst/>
            <a:gdLst/>
            <a:ahLst/>
            <a:cxnLst/>
            <a:rect l="l" t="t" r="r" b="b"/>
            <a:pathLst>
              <a:path w="1724025" h="9525">
                <a:moveTo>
                  <a:pt x="0" y="9524"/>
                </a:moveTo>
                <a:lnTo>
                  <a:pt x="1724024" y="9524"/>
                </a:lnTo>
                <a:lnTo>
                  <a:pt x="1724024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821148" y="8658225"/>
            <a:ext cx="1247775" cy="9525"/>
          </a:xfrm>
          <a:custGeom>
            <a:avLst/>
            <a:gdLst/>
            <a:ahLst/>
            <a:cxnLst/>
            <a:rect l="l" t="t" r="r" b="b"/>
            <a:pathLst>
              <a:path w="1247775" h="9525">
                <a:moveTo>
                  <a:pt x="0" y="9524"/>
                </a:moveTo>
                <a:lnTo>
                  <a:pt x="1247774" y="9524"/>
                </a:lnTo>
                <a:lnTo>
                  <a:pt x="1247774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10244136" y="9039224"/>
          <a:ext cx="7822565" cy="285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5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5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5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8EC2A6"/>
                      </a:solidFill>
                      <a:prstDash val="solid"/>
                    </a:lnR>
                    <a:lnT w="19050">
                      <a:solidFill>
                        <a:srgbClr val="8EC2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50" spc="35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2022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8EC2A6"/>
                      </a:solidFill>
                      <a:prstDash val="solid"/>
                    </a:lnL>
                    <a:lnR w="9525">
                      <a:solidFill>
                        <a:srgbClr val="8EC2A6"/>
                      </a:solidFill>
                      <a:prstDash val="solid"/>
                    </a:lnR>
                    <a:lnT w="19050">
                      <a:solidFill>
                        <a:srgbClr val="8EC2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50" spc="35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2021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8EC2A6"/>
                      </a:solidFill>
                      <a:prstDash val="solid"/>
                    </a:lnL>
                    <a:lnR w="9525">
                      <a:solidFill>
                        <a:srgbClr val="8EC2A6"/>
                      </a:solidFill>
                      <a:prstDash val="solid"/>
                    </a:lnR>
                    <a:lnT w="19050">
                      <a:solidFill>
                        <a:srgbClr val="8EC2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350" spc="35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2020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8EC2A6"/>
                      </a:solidFill>
                      <a:prstDash val="solid"/>
                    </a:lnL>
                    <a:lnR w="9525">
                      <a:solidFill>
                        <a:srgbClr val="8EC2A6"/>
                      </a:solidFill>
                      <a:prstDash val="solid"/>
                    </a:lnR>
                    <a:lnT w="19050">
                      <a:solidFill>
                        <a:srgbClr val="8EC2A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2" name="object 32"/>
          <p:cNvGrpSpPr/>
          <p:nvPr/>
        </p:nvGrpSpPr>
        <p:grpSpPr>
          <a:xfrm>
            <a:off x="11115674" y="5823521"/>
            <a:ext cx="1524000" cy="3216275"/>
            <a:chOff x="11115674" y="5823521"/>
            <a:chExt cx="1524000" cy="3216275"/>
          </a:xfrm>
        </p:grpSpPr>
        <p:sp>
          <p:nvSpPr>
            <p:cNvPr id="33" name="object 33"/>
            <p:cNvSpPr/>
            <p:nvPr/>
          </p:nvSpPr>
          <p:spPr>
            <a:xfrm>
              <a:off x="11115674" y="5823521"/>
              <a:ext cx="752475" cy="3216275"/>
            </a:xfrm>
            <a:custGeom>
              <a:avLst/>
              <a:gdLst/>
              <a:ahLst/>
              <a:cxnLst/>
              <a:rect l="l" t="t" r="r" b="b"/>
              <a:pathLst>
                <a:path w="752475" h="3216275">
                  <a:moveTo>
                    <a:pt x="752474" y="3215703"/>
                  </a:moveTo>
                  <a:lnTo>
                    <a:pt x="0" y="3215703"/>
                  </a:lnTo>
                  <a:lnTo>
                    <a:pt x="0" y="0"/>
                  </a:lnTo>
                  <a:lnTo>
                    <a:pt x="752474" y="0"/>
                  </a:lnTo>
                  <a:lnTo>
                    <a:pt x="752474" y="3215703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887199" y="8816932"/>
              <a:ext cx="752475" cy="222885"/>
            </a:xfrm>
            <a:custGeom>
              <a:avLst/>
              <a:gdLst/>
              <a:ahLst/>
              <a:cxnLst/>
              <a:rect l="l" t="t" r="r" b="b"/>
              <a:pathLst>
                <a:path w="752475" h="222884">
                  <a:moveTo>
                    <a:pt x="752474" y="222292"/>
                  </a:moveTo>
                  <a:lnTo>
                    <a:pt x="0" y="222292"/>
                  </a:lnTo>
                  <a:lnTo>
                    <a:pt x="0" y="0"/>
                  </a:lnTo>
                  <a:lnTo>
                    <a:pt x="752474" y="0"/>
                  </a:lnTo>
                  <a:lnTo>
                    <a:pt x="752474" y="222292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1305975" y="8828881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1707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120809" y="8606532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rebuchet MS"/>
                <a:cs typeface="Trebuchet MS"/>
              </a:rPr>
              <a:t>118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592175" y="5734981"/>
            <a:ext cx="752475" cy="3304540"/>
          </a:xfrm>
          <a:prstGeom prst="rect">
            <a:avLst/>
          </a:prstGeom>
          <a:solidFill>
            <a:srgbClr val="294E6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202565">
              <a:lnSpc>
                <a:spcPct val="100000"/>
              </a:lnSpc>
            </a:pP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1754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068673" y="5944086"/>
            <a:ext cx="752475" cy="3095625"/>
          </a:xfrm>
          <a:prstGeom prst="rect">
            <a:avLst/>
          </a:prstGeom>
          <a:solidFill>
            <a:srgbClr val="294E6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202565">
              <a:lnSpc>
                <a:spcPct val="100000"/>
              </a:lnSpc>
            </a:pP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1643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96749" y="9572624"/>
            <a:ext cx="152399" cy="152399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12335271" y="9550400"/>
            <a:ext cx="301434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294E66"/>
                </a:solidFill>
                <a:latin typeface="Trebuchet MS"/>
                <a:cs typeface="Trebuchet MS"/>
              </a:rPr>
              <a:t>Par</a:t>
            </a:r>
            <a:r>
              <a:rPr sz="950" spc="-6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950" spc="-90" dirty="0">
                <a:solidFill>
                  <a:srgbClr val="294E66"/>
                </a:solidFill>
                <a:latin typeface="Trebuchet MS"/>
                <a:cs typeface="Trebuchet MS"/>
              </a:rPr>
              <a:t>t/l</a:t>
            </a:r>
            <a:r>
              <a:rPr sz="950" spc="-6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294E66"/>
                </a:solidFill>
                <a:latin typeface="Trebuchet MS"/>
                <a:cs typeface="Trebuchet MS"/>
              </a:rPr>
              <a:t>vadīšanu</a:t>
            </a:r>
            <a:r>
              <a:rPr sz="950" spc="-5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294E66"/>
                </a:solidFill>
                <a:latin typeface="Trebuchet MS"/>
                <a:cs typeface="Trebuchet MS"/>
              </a:rPr>
              <a:t>alkohola</a:t>
            </a:r>
            <a:r>
              <a:rPr sz="950" spc="-6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294E66"/>
                </a:solidFill>
                <a:latin typeface="Trebuchet MS"/>
                <a:cs typeface="Trebuchet MS"/>
              </a:rPr>
              <a:t>reibumā</a:t>
            </a:r>
            <a:r>
              <a:rPr sz="950" spc="-5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294E66"/>
                </a:solidFill>
                <a:latin typeface="Trebuchet MS"/>
                <a:cs typeface="Trebuchet MS"/>
              </a:rPr>
              <a:t>bez</a:t>
            </a:r>
            <a:r>
              <a:rPr sz="950" spc="-6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294E66"/>
                </a:solidFill>
                <a:latin typeface="Trebuchet MS"/>
                <a:cs typeface="Trebuchet MS"/>
              </a:rPr>
              <a:t>vadītāja</a:t>
            </a:r>
            <a:r>
              <a:rPr sz="950" spc="-6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294E66"/>
                </a:solidFill>
                <a:latin typeface="Trebuchet MS"/>
                <a:cs typeface="Trebuchet MS"/>
              </a:rPr>
              <a:t>apliecības</a:t>
            </a:r>
            <a:endParaRPr sz="950">
              <a:latin typeface="Trebuchet MS"/>
              <a:cs typeface="Trebuchet MS"/>
            </a:endParaRPr>
          </a:p>
        </p:txBody>
      </p:sp>
      <p:pic>
        <p:nvPicPr>
          <p:cNvPr id="41" name="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30498" y="9572624"/>
            <a:ext cx="152400" cy="152399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15664259" y="9550400"/>
            <a:ext cx="492759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294E66"/>
                </a:solidFill>
                <a:latin typeface="Trebuchet MS"/>
                <a:cs typeface="Trebuchet MS"/>
              </a:rPr>
              <a:t>virs</a:t>
            </a:r>
            <a:r>
              <a:rPr sz="950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294E66"/>
                </a:solidFill>
                <a:latin typeface="Trebuchet MS"/>
                <a:cs typeface="Trebuchet MS"/>
              </a:rPr>
              <a:t>1,5%</a:t>
            </a:r>
            <a:endParaRPr sz="950">
              <a:latin typeface="Trebuchet MS"/>
              <a:cs typeface="Trebuchet MS"/>
            </a:endParaRPr>
          </a:p>
        </p:txBody>
      </p:sp>
      <p:pic>
        <p:nvPicPr>
          <p:cNvPr id="43" name="object 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10121899" y="9950449"/>
            <a:ext cx="7126605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500" spc="70" dirty="0">
                <a:solidFill>
                  <a:srgbClr val="DB5356"/>
                </a:solidFill>
                <a:latin typeface="Trebuchet MS"/>
                <a:cs typeface="Trebuchet MS"/>
              </a:rPr>
              <a:t>No</a:t>
            </a:r>
            <a:r>
              <a:rPr sz="1500" spc="-1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DB5356"/>
                </a:solidFill>
                <a:latin typeface="Trebuchet MS"/>
                <a:cs typeface="Trebuchet MS"/>
              </a:rPr>
              <a:t>2022.</a:t>
            </a:r>
            <a:r>
              <a:rPr sz="1500" spc="-1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DB5356"/>
                </a:solidFill>
                <a:latin typeface="Trebuchet MS"/>
                <a:cs typeface="Trebuchet MS"/>
              </a:rPr>
              <a:t>gada</a:t>
            </a:r>
            <a:r>
              <a:rPr sz="1500" spc="-1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DB5356"/>
                </a:solidFill>
                <a:latin typeface="Trebuchet MS"/>
                <a:cs typeface="Trebuchet MS"/>
              </a:rPr>
              <a:t>25.</a:t>
            </a:r>
            <a:r>
              <a:rPr sz="1500" spc="-1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DB5356"/>
                </a:solidFill>
                <a:latin typeface="Trebuchet MS"/>
                <a:cs typeface="Trebuchet MS"/>
              </a:rPr>
              <a:t>novembra</a:t>
            </a:r>
            <a:r>
              <a:rPr sz="1500" spc="-1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DB5356"/>
                </a:solidFill>
                <a:latin typeface="Trebuchet MS"/>
                <a:cs typeface="Trebuchet MS"/>
              </a:rPr>
              <a:t>stājās</a:t>
            </a:r>
            <a:r>
              <a:rPr sz="1500" spc="-1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DB5356"/>
                </a:solidFill>
                <a:latin typeface="Trebuchet MS"/>
                <a:cs typeface="Trebuchet MS"/>
              </a:rPr>
              <a:t>spēkā</a:t>
            </a:r>
            <a:r>
              <a:rPr sz="1500" spc="-10" dirty="0">
                <a:solidFill>
                  <a:srgbClr val="DB5356"/>
                </a:solidFill>
                <a:latin typeface="Trebuchet MS"/>
                <a:cs typeface="Trebuchet MS"/>
              </a:rPr>
              <a:t> grozījumi </a:t>
            </a:r>
            <a:r>
              <a:rPr sz="1500" spc="-25" dirty="0">
                <a:solidFill>
                  <a:srgbClr val="DB5356"/>
                </a:solidFill>
                <a:latin typeface="Trebuchet MS"/>
                <a:cs typeface="Trebuchet MS"/>
              </a:rPr>
              <a:t>Krimināllikumā,</a:t>
            </a:r>
            <a:r>
              <a:rPr sz="1500" spc="-1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DB5356"/>
                </a:solidFill>
                <a:latin typeface="Trebuchet MS"/>
                <a:cs typeface="Trebuchet MS"/>
              </a:rPr>
              <a:t>kas</a:t>
            </a:r>
            <a:r>
              <a:rPr sz="1500" spc="-10" dirty="0">
                <a:solidFill>
                  <a:srgbClr val="DB5356"/>
                </a:solidFill>
                <a:latin typeface="Trebuchet MS"/>
                <a:cs typeface="Trebuchet MS"/>
              </a:rPr>
              <a:t> paredz </a:t>
            </a:r>
            <a:r>
              <a:rPr sz="1500" spc="-25" dirty="0">
                <a:solidFill>
                  <a:srgbClr val="DB5356"/>
                </a:solidFill>
                <a:latin typeface="Trebuchet MS"/>
                <a:cs typeface="Trebuchet MS"/>
              </a:rPr>
              <a:t>kriminālatbildību</a:t>
            </a:r>
            <a:r>
              <a:rPr sz="1500" spc="-3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DB5356"/>
                </a:solidFill>
                <a:latin typeface="Trebuchet MS"/>
                <a:cs typeface="Trebuchet MS"/>
              </a:rPr>
              <a:t>par</a:t>
            </a:r>
            <a:r>
              <a:rPr sz="1500" spc="-2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DB5356"/>
                </a:solidFill>
                <a:latin typeface="Trebuchet MS"/>
                <a:cs typeface="Trebuchet MS"/>
              </a:rPr>
              <a:t>transportlīdzekļu</a:t>
            </a:r>
            <a:r>
              <a:rPr sz="1500" spc="-3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DB5356"/>
                </a:solidFill>
                <a:latin typeface="Trebuchet MS"/>
                <a:cs typeface="Trebuchet MS"/>
              </a:rPr>
              <a:t>vadīšanu</a:t>
            </a:r>
            <a:r>
              <a:rPr sz="1500" spc="-2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DB5356"/>
                </a:solidFill>
                <a:latin typeface="Trebuchet MS"/>
                <a:cs typeface="Trebuchet MS"/>
              </a:rPr>
              <a:t>alkohola</a:t>
            </a:r>
            <a:r>
              <a:rPr sz="1500" spc="-3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DB5356"/>
                </a:solidFill>
                <a:latin typeface="Trebuchet MS"/>
                <a:cs typeface="Trebuchet MS"/>
              </a:rPr>
              <a:t>reibumā</a:t>
            </a:r>
            <a:r>
              <a:rPr sz="1500" spc="-2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DB5356"/>
                </a:solidFill>
                <a:latin typeface="Trebuchet MS"/>
                <a:cs typeface="Trebuchet MS"/>
              </a:rPr>
              <a:t>virs</a:t>
            </a:r>
            <a:r>
              <a:rPr sz="1500" spc="-3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500" spc="-40" dirty="0">
                <a:solidFill>
                  <a:srgbClr val="DB5356"/>
                </a:solidFill>
                <a:latin typeface="Trebuchet MS"/>
                <a:cs typeface="Trebuchet MS"/>
              </a:rPr>
              <a:t>1,5</a:t>
            </a:r>
            <a:r>
              <a:rPr sz="1500" spc="-2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DB5356"/>
                </a:solidFill>
                <a:latin typeface="Trebuchet MS"/>
                <a:cs typeface="Trebuchet MS"/>
              </a:rPr>
              <a:t>promilēm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30349" y="5528468"/>
            <a:ext cx="41529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35" dirty="0">
                <a:solidFill>
                  <a:srgbClr val="294E66"/>
                </a:solidFill>
                <a:latin typeface="Trebuchet MS"/>
                <a:cs typeface="Trebuchet MS"/>
              </a:rPr>
              <a:t>4000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530349" y="5938043"/>
            <a:ext cx="41529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35" dirty="0">
                <a:solidFill>
                  <a:srgbClr val="294E66"/>
                </a:solidFill>
                <a:latin typeface="Trebuchet MS"/>
                <a:cs typeface="Trebuchet MS"/>
              </a:rPr>
              <a:t>3500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30349" y="6347618"/>
            <a:ext cx="41529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35" dirty="0">
                <a:solidFill>
                  <a:srgbClr val="294E66"/>
                </a:solidFill>
                <a:latin typeface="Trebuchet MS"/>
                <a:cs typeface="Trebuchet MS"/>
              </a:rPr>
              <a:t>3000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30349" y="6757193"/>
            <a:ext cx="41529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35" dirty="0">
                <a:solidFill>
                  <a:srgbClr val="294E66"/>
                </a:solidFill>
                <a:latin typeface="Trebuchet MS"/>
                <a:cs typeface="Trebuchet MS"/>
              </a:rPr>
              <a:t>2500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530349" y="7166768"/>
            <a:ext cx="41529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35" dirty="0">
                <a:solidFill>
                  <a:srgbClr val="294E66"/>
                </a:solidFill>
                <a:latin typeface="Trebuchet MS"/>
                <a:cs typeface="Trebuchet MS"/>
              </a:rPr>
              <a:t>2000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530349" y="7576343"/>
            <a:ext cx="41529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35" dirty="0">
                <a:solidFill>
                  <a:srgbClr val="294E66"/>
                </a:solidFill>
                <a:latin typeface="Trebuchet MS"/>
                <a:cs typeface="Trebuchet MS"/>
              </a:rPr>
              <a:t>1500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530349" y="7985918"/>
            <a:ext cx="41529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35" dirty="0">
                <a:solidFill>
                  <a:srgbClr val="294E66"/>
                </a:solidFill>
                <a:latin typeface="Trebuchet MS"/>
                <a:cs typeface="Trebuchet MS"/>
              </a:rPr>
              <a:t>1000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530349" y="8395493"/>
            <a:ext cx="3181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30" dirty="0">
                <a:solidFill>
                  <a:srgbClr val="294E66"/>
                </a:solidFill>
                <a:latin typeface="Trebuchet MS"/>
                <a:cs typeface="Trebuchet MS"/>
              </a:rPr>
              <a:t>500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530349" y="8805068"/>
            <a:ext cx="123189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solidFill>
                  <a:srgbClr val="294E66"/>
                </a:solidFill>
                <a:latin typeface="Trebuchet MS"/>
                <a:cs typeface="Trebuchet MS"/>
              </a:rPr>
              <a:t>0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543049" y="5762625"/>
            <a:ext cx="7820025" cy="9525"/>
          </a:xfrm>
          <a:custGeom>
            <a:avLst/>
            <a:gdLst/>
            <a:ahLst/>
            <a:cxnLst/>
            <a:rect l="l" t="t" r="r" b="b"/>
            <a:pathLst>
              <a:path w="7820025" h="9525">
                <a:moveTo>
                  <a:pt x="7820024" y="9524"/>
                </a:moveTo>
                <a:lnTo>
                  <a:pt x="0" y="9524"/>
                </a:lnTo>
                <a:lnTo>
                  <a:pt x="0" y="0"/>
                </a:lnTo>
                <a:lnTo>
                  <a:pt x="7820024" y="0"/>
                </a:lnTo>
                <a:lnTo>
                  <a:pt x="7820024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43037" y="6172200"/>
            <a:ext cx="7820025" cy="2876550"/>
          </a:xfrm>
          <a:custGeom>
            <a:avLst/>
            <a:gdLst/>
            <a:ahLst/>
            <a:cxnLst/>
            <a:rect l="l" t="t" r="r" b="b"/>
            <a:pathLst>
              <a:path w="7820025" h="2876550">
                <a:moveTo>
                  <a:pt x="2473325" y="2457450"/>
                </a:moveTo>
                <a:lnTo>
                  <a:pt x="0" y="2457450"/>
                </a:lnTo>
                <a:lnTo>
                  <a:pt x="0" y="2459088"/>
                </a:lnTo>
                <a:lnTo>
                  <a:pt x="0" y="2466975"/>
                </a:lnTo>
                <a:lnTo>
                  <a:pt x="2473325" y="2466975"/>
                </a:lnTo>
                <a:lnTo>
                  <a:pt x="2473325" y="2459088"/>
                </a:lnTo>
                <a:lnTo>
                  <a:pt x="2473325" y="2457450"/>
                </a:lnTo>
                <a:close/>
              </a:path>
              <a:path w="7820025" h="2876550">
                <a:moveTo>
                  <a:pt x="2784475" y="2457450"/>
                </a:moveTo>
                <a:lnTo>
                  <a:pt x="2765425" y="2457450"/>
                </a:lnTo>
                <a:lnTo>
                  <a:pt x="2765425" y="2459088"/>
                </a:lnTo>
                <a:lnTo>
                  <a:pt x="2765425" y="2466975"/>
                </a:lnTo>
                <a:lnTo>
                  <a:pt x="2784475" y="2466975"/>
                </a:lnTo>
                <a:lnTo>
                  <a:pt x="2784475" y="2459088"/>
                </a:lnTo>
                <a:lnTo>
                  <a:pt x="2784475" y="2457450"/>
                </a:lnTo>
                <a:close/>
              </a:path>
              <a:path w="7820025" h="2876550">
                <a:moveTo>
                  <a:pt x="3959225" y="2457450"/>
                </a:moveTo>
                <a:lnTo>
                  <a:pt x="3076575" y="2457450"/>
                </a:lnTo>
                <a:lnTo>
                  <a:pt x="3076575" y="2459088"/>
                </a:lnTo>
                <a:lnTo>
                  <a:pt x="3076575" y="2466467"/>
                </a:lnTo>
                <a:lnTo>
                  <a:pt x="3076575" y="2466975"/>
                </a:lnTo>
                <a:lnTo>
                  <a:pt x="3959225" y="2466975"/>
                </a:lnTo>
                <a:lnTo>
                  <a:pt x="3959225" y="2466467"/>
                </a:lnTo>
                <a:lnTo>
                  <a:pt x="3959225" y="2459088"/>
                </a:lnTo>
                <a:lnTo>
                  <a:pt x="3959225" y="2457450"/>
                </a:lnTo>
                <a:close/>
              </a:path>
              <a:path w="7820025" h="2876550">
                <a:moveTo>
                  <a:pt x="4270375" y="2457450"/>
                </a:moveTo>
                <a:lnTo>
                  <a:pt x="4251325" y="2457450"/>
                </a:lnTo>
                <a:lnTo>
                  <a:pt x="4251325" y="2459088"/>
                </a:lnTo>
                <a:lnTo>
                  <a:pt x="4251325" y="2466467"/>
                </a:lnTo>
                <a:lnTo>
                  <a:pt x="4251325" y="2466975"/>
                </a:lnTo>
                <a:lnTo>
                  <a:pt x="4270375" y="2466975"/>
                </a:lnTo>
                <a:lnTo>
                  <a:pt x="4270375" y="2466467"/>
                </a:lnTo>
                <a:lnTo>
                  <a:pt x="4270375" y="2459088"/>
                </a:lnTo>
                <a:lnTo>
                  <a:pt x="4270375" y="2457450"/>
                </a:lnTo>
                <a:close/>
              </a:path>
              <a:path w="7820025" h="2876550">
                <a:moveTo>
                  <a:pt x="5133975" y="2457450"/>
                </a:moveTo>
                <a:lnTo>
                  <a:pt x="4562475" y="2457450"/>
                </a:lnTo>
                <a:lnTo>
                  <a:pt x="4562475" y="2459088"/>
                </a:lnTo>
                <a:lnTo>
                  <a:pt x="4562475" y="2466467"/>
                </a:lnTo>
                <a:lnTo>
                  <a:pt x="4562475" y="2466975"/>
                </a:lnTo>
                <a:lnTo>
                  <a:pt x="5133975" y="2466975"/>
                </a:lnTo>
                <a:lnTo>
                  <a:pt x="5133975" y="2466467"/>
                </a:lnTo>
                <a:lnTo>
                  <a:pt x="5133975" y="2459088"/>
                </a:lnTo>
                <a:lnTo>
                  <a:pt x="5133975" y="2457450"/>
                </a:lnTo>
                <a:close/>
              </a:path>
              <a:path w="7820025" h="2876550">
                <a:moveTo>
                  <a:pt x="5133975" y="2047875"/>
                </a:moveTo>
                <a:lnTo>
                  <a:pt x="0" y="2047875"/>
                </a:lnTo>
                <a:lnTo>
                  <a:pt x="0" y="2057400"/>
                </a:lnTo>
                <a:lnTo>
                  <a:pt x="5133975" y="2057400"/>
                </a:lnTo>
                <a:lnTo>
                  <a:pt x="5133975" y="2047875"/>
                </a:lnTo>
                <a:close/>
              </a:path>
              <a:path w="7820025" h="2876550">
                <a:moveTo>
                  <a:pt x="5445125" y="2457450"/>
                </a:moveTo>
                <a:lnTo>
                  <a:pt x="5426075" y="2457450"/>
                </a:lnTo>
                <a:lnTo>
                  <a:pt x="5426075" y="2459088"/>
                </a:lnTo>
                <a:lnTo>
                  <a:pt x="5426075" y="2466467"/>
                </a:lnTo>
                <a:lnTo>
                  <a:pt x="5426075" y="2466975"/>
                </a:lnTo>
                <a:lnTo>
                  <a:pt x="5445125" y="2466975"/>
                </a:lnTo>
                <a:lnTo>
                  <a:pt x="5445125" y="2466467"/>
                </a:lnTo>
                <a:lnTo>
                  <a:pt x="5445125" y="2459088"/>
                </a:lnTo>
                <a:lnTo>
                  <a:pt x="5445125" y="2457450"/>
                </a:lnTo>
                <a:close/>
              </a:path>
              <a:path w="7820025" h="2876550">
                <a:moveTo>
                  <a:pt x="5445125" y="2047875"/>
                </a:moveTo>
                <a:lnTo>
                  <a:pt x="5426075" y="2047875"/>
                </a:lnTo>
                <a:lnTo>
                  <a:pt x="5426075" y="2057400"/>
                </a:lnTo>
                <a:lnTo>
                  <a:pt x="5445125" y="2057400"/>
                </a:lnTo>
                <a:lnTo>
                  <a:pt x="5445125" y="2047875"/>
                </a:lnTo>
                <a:close/>
              </a:path>
              <a:path w="7820025" h="2876550">
                <a:moveTo>
                  <a:pt x="5445125" y="1638300"/>
                </a:moveTo>
                <a:lnTo>
                  <a:pt x="0" y="1638300"/>
                </a:lnTo>
                <a:lnTo>
                  <a:pt x="0" y="1647825"/>
                </a:lnTo>
                <a:lnTo>
                  <a:pt x="5445125" y="1647825"/>
                </a:lnTo>
                <a:lnTo>
                  <a:pt x="5445125" y="1638300"/>
                </a:lnTo>
                <a:close/>
              </a:path>
              <a:path w="7820025" h="2876550">
                <a:moveTo>
                  <a:pt x="5445125" y="1228725"/>
                </a:moveTo>
                <a:lnTo>
                  <a:pt x="0" y="1228725"/>
                </a:lnTo>
                <a:lnTo>
                  <a:pt x="0" y="1238250"/>
                </a:lnTo>
                <a:lnTo>
                  <a:pt x="5445125" y="1238250"/>
                </a:lnTo>
                <a:lnTo>
                  <a:pt x="5445125" y="1228725"/>
                </a:lnTo>
                <a:close/>
              </a:path>
              <a:path w="7820025" h="2876550">
                <a:moveTo>
                  <a:pt x="5756275" y="2457450"/>
                </a:moveTo>
                <a:lnTo>
                  <a:pt x="5737225" y="2457450"/>
                </a:lnTo>
                <a:lnTo>
                  <a:pt x="5737225" y="2459088"/>
                </a:lnTo>
                <a:lnTo>
                  <a:pt x="5737225" y="2466467"/>
                </a:lnTo>
                <a:lnTo>
                  <a:pt x="5737225" y="2466975"/>
                </a:lnTo>
                <a:lnTo>
                  <a:pt x="5756275" y="2466975"/>
                </a:lnTo>
                <a:lnTo>
                  <a:pt x="5756275" y="2466467"/>
                </a:lnTo>
                <a:lnTo>
                  <a:pt x="5756275" y="2459088"/>
                </a:lnTo>
                <a:lnTo>
                  <a:pt x="5756275" y="2457450"/>
                </a:lnTo>
                <a:close/>
              </a:path>
              <a:path w="7820025" h="2876550">
                <a:moveTo>
                  <a:pt x="5756275" y="2047875"/>
                </a:moveTo>
                <a:lnTo>
                  <a:pt x="5737225" y="2047875"/>
                </a:lnTo>
                <a:lnTo>
                  <a:pt x="5737225" y="2057400"/>
                </a:lnTo>
                <a:lnTo>
                  <a:pt x="5756275" y="2057400"/>
                </a:lnTo>
                <a:lnTo>
                  <a:pt x="5756275" y="2047875"/>
                </a:lnTo>
                <a:close/>
              </a:path>
              <a:path w="7820025" h="2876550">
                <a:moveTo>
                  <a:pt x="5756275" y="1638300"/>
                </a:moveTo>
                <a:lnTo>
                  <a:pt x="5737225" y="1638300"/>
                </a:lnTo>
                <a:lnTo>
                  <a:pt x="5737225" y="1647825"/>
                </a:lnTo>
                <a:lnTo>
                  <a:pt x="5756275" y="1647825"/>
                </a:lnTo>
                <a:lnTo>
                  <a:pt x="5756275" y="1638300"/>
                </a:lnTo>
                <a:close/>
              </a:path>
              <a:path w="7820025" h="2876550">
                <a:moveTo>
                  <a:pt x="5756275" y="1228725"/>
                </a:moveTo>
                <a:lnTo>
                  <a:pt x="5737225" y="1228725"/>
                </a:lnTo>
                <a:lnTo>
                  <a:pt x="5737225" y="1238250"/>
                </a:lnTo>
                <a:lnTo>
                  <a:pt x="5756275" y="1238250"/>
                </a:lnTo>
                <a:lnTo>
                  <a:pt x="5756275" y="1228725"/>
                </a:lnTo>
                <a:close/>
              </a:path>
              <a:path w="7820025" h="2876550">
                <a:moveTo>
                  <a:pt x="6619875" y="2457450"/>
                </a:moveTo>
                <a:lnTo>
                  <a:pt x="6048375" y="2457450"/>
                </a:lnTo>
                <a:lnTo>
                  <a:pt x="6048375" y="2459088"/>
                </a:lnTo>
                <a:lnTo>
                  <a:pt x="6048375" y="2466467"/>
                </a:lnTo>
                <a:lnTo>
                  <a:pt x="6048375" y="2466975"/>
                </a:lnTo>
                <a:lnTo>
                  <a:pt x="6619875" y="2466975"/>
                </a:lnTo>
                <a:lnTo>
                  <a:pt x="6619875" y="2466467"/>
                </a:lnTo>
                <a:lnTo>
                  <a:pt x="6619875" y="2459088"/>
                </a:lnTo>
                <a:lnTo>
                  <a:pt x="6619875" y="2457450"/>
                </a:lnTo>
                <a:close/>
              </a:path>
              <a:path w="7820025" h="2876550">
                <a:moveTo>
                  <a:pt x="6619875" y="2047875"/>
                </a:moveTo>
                <a:lnTo>
                  <a:pt x="6048375" y="2047875"/>
                </a:lnTo>
                <a:lnTo>
                  <a:pt x="6048375" y="2057400"/>
                </a:lnTo>
                <a:lnTo>
                  <a:pt x="6619875" y="2057400"/>
                </a:lnTo>
                <a:lnTo>
                  <a:pt x="6619875" y="2047875"/>
                </a:lnTo>
                <a:close/>
              </a:path>
              <a:path w="7820025" h="2876550">
                <a:moveTo>
                  <a:pt x="6619875" y="1638300"/>
                </a:moveTo>
                <a:lnTo>
                  <a:pt x="6048375" y="1638300"/>
                </a:lnTo>
                <a:lnTo>
                  <a:pt x="6048375" y="1647825"/>
                </a:lnTo>
                <a:lnTo>
                  <a:pt x="6619875" y="1647825"/>
                </a:lnTo>
                <a:lnTo>
                  <a:pt x="6619875" y="1638300"/>
                </a:lnTo>
                <a:close/>
              </a:path>
              <a:path w="7820025" h="2876550">
                <a:moveTo>
                  <a:pt x="6619875" y="1228725"/>
                </a:moveTo>
                <a:lnTo>
                  <a:pt x="6048375" y="1228725"/>
                </a:lnTo>
                <a:lnTo>
                  <a:pt x="6048375" y="1238250"/>
                </a:lnTo>
                <a:lnTo>
                  <a:pt x="6619875" y="1238250"/>
                </a:lnTo>
                <a:lnTo>
                  <a:pt x="6619875" y="1228725"/>
                </a:lnTo>
                <a:close/>
              </a:path>
              <a:path w="7820025" h="2876550">
                <a:moveTo>
                  <a:pt x="6931025" y="2457450"/>
                </a:moveTo>
                <a:lnTo>
                  <a:pt x="6911975" y="2457450"/>
                </a:lnTo>
                <a:lnTo>
                  <a:pt x="6911975" y="2459088"/>
                </a:lnTo>
                <a:lnTo>
                  <a:pt x="6911975" y="2466467"/>
                </a:lnTo>
                <a:lnTo>
                  <a:pt x="6911975" y="2466975"/>
                </a:lnTo>
                <a:lnTo>
                  <a:pt x="6931025" y="2466975"/>
                </a:lnTo>
                <a:lnTo>
                  <a:pt x="6931025" y="2466467"/>
                </a:lnTo>
                <a:lnTo>
                  <a:pt x="6931025" y="2459088"/>
                </a:lnTo>
                <a:lnTo>
                  <a:pt x="6931025" y="2457450"/>
                </a:lnTo>
                <a:close/>
              </a:path>
              <a:path w="7820025" h="2876550">
                <a:moveTo>
                  <a:pt x="6931025" y="2047875"/>
                </a:moveTo>
                <a:lnTo>
                  <a:pt x="6911975" y="2047875"/>
                </a:lnTo>
                <a:lnTo>
                  <a:pt x="6911975" y="2057400"/>
                </a:lnTo>
                <a:lnTo>
                  <a:pt x="6931025" y="2057400"/>
                </a:lnTo>
                <a:lnTo>
                  <a:pt x="6931025" y="2047875"/>
                </a:lnTo>
                <a:close/>
              </a:path>
              <a:path w="7820025" h="2876550">
                <a:moveTo>
                  <a:pt x="6931025" y="1638300"/>
                </a:moveTo>
                <a:lnTo>
                  <a:pt x="6911975" y="1638300"/>
                </a:lnTo>
                <a:lnTo>
                  <a:pt x="6911975" y="1647825"/>
                </a:lnTo>
                <a:lnTo>
                  <a:pt x="6931025" y="1647825"/>
                </a:lnTo>
                <a:lnTo>
                  <a:pt x="6931025" y="1638300"/>
                </a:lnTo>
                <a:close/>
              </a:path>
              <a:path w="7820025" h="2876550">
                <a:moveTo>
                  <a:pt x="6931025" y="1228725"/>
                </a:moveTo>
                <a:lnTo>
                  <a:pt x="6911975" y="1228725"/>
                </a:lnTo>
                <a:lnTo>
                  <a:pt x="6911975" y="1238250"/>
                </a:lnTo>
                <a:lnTo>
                  <a:pt x="6931025" y="1238250"/>
                </a:lnTo>
                <a:lnTo>
                  <a:pt x="6931025" y="1228725"/>
                </a:lnTo>
                <a:close/>
              </a:path>
              <a:path w="7820025" h="2876550">
                <a:moveTo>
                  <a:pt x="6931025" y="819150"/>
                </a:moveTo>
                <a:lnTo>
                  <a:pt x="0" y="819150"/>
                </a:lnTo>
                <a:lnTo>
                  <a:pt x="0" y="828675"/>
                </a:lnTo>
                <a:lnTo>
                  <a:pt x="6931025" y="828675"/>
                </a:lnTo>
                <a:lnTo>
                  <a:pt x="6931025" y="819150"/>
                </a:lnTo>
                <a:close/>
              </a:path>
              <a:path w="7820025" h="2876550">
                <a:moveTo>
                  <a:pt x="6931025" y="409575"/>
                </a:moveTo>
                <a:lnTo>
                  <a:pt x="0" y="409575"/>
                </a:lnTo>
                <a:lnTo>
                  <a:pt x="0" y="419100"/>
                </a:lnTo>
                <a:lnTo>
                  <a:pt x="6931025" y="419100"/>
                </a:lnTo>
                <a:lnTo>
                  <a:pt x="6931025" y="409575"/>
                </a:lnTo>
                <a:close/>
              </a:path>
              <a:path w="7820025" h="2876550">
                <a:moveTo>
                  <a:pt x="6931025" y="0"/>
                </a:moveTo>
                <a:lnTo>
                  <a:pt x="0" y="0"/>
                </a:lnTo>
                <a:lnTo>
                  <a:pt x="0" y="9525"/>
                </a:lnTo>
                <a:lnTo>
                  <a:pt x="6931025" y="9525"/>
                </a:lnTo>
                <a:lnTo>
                  <a:pt x="6931025" y="0"/>
                </a:lnTo>
                <a:close/>
              </a:path>
              <a:path w="7820025" h="2876550">
                <a:moveTo>
                  <a:pt x="7242175" y="2457450"/>
                </a:moveTo>
                <a:lnTo>
                  <a:pt x="7223125" y="2457450"/>
                </a:lnTo>
                <a:lnTo>
                  <a:pt x="7223125" y="2459088"/>
                </a:lnTo>
                <a:lnTo>
                  <a:pt x="7223125" y="2466467"/>
                </a:lnTo>
                <a:lnTo>
                  <a:pt x="7223125" y="2466975"/>
                </a:lnTo>
                <a:lnTo>
                  <a:pt x="7242175" y="2466975"/>
                </a:lnTo>
                <a:lnTo>
                  <a:pt x="7242175" y="2466467"/>
                </a:lnTo>
                <a:lnTo>
                  <a:pt x="7242175" y="2459088"/>
                </a:lnTo>
                <a:lnTo>
                  <a:pt x="7242175" y="2457450"/>
                </a:lnTo>
                <a:close/>
              </a:path>
              <a:path w="7820025" h="2876550">
                <a:moveTo>
                  <a:pt x="7242175" y="2047875"/>
                </a:moveTo>
                <a:lnTo>
                  <a:pt x="7223125" y="2047875"/>
                </a:lnTo>
                <a:lnTo>
                  <a:pt x="7223125" y="2057400"/>
                </a:lnTo>
                <a:lnTo>
                  <a:pt x="7242175" y="2057400"/>
                </a:lnTo>
                <a:lnTo>
                  <a:pt x="7242175" y="2047875"/>
                </a:lnTo>
                <a:close/>
              </a:path>
              <a:path w="7820025" h="2876550">
                <a:moveTo>
                  <a:pt x="7242175" y="1638300"/>
                </a:moveTo>
                <a:lnTo>
                  <a:pt x="7223125" y="1638300"/>
                </a:lnTo>
                <a:lnTo>
                  <a:pt x="7223125" y="1647825"/>
                </a:lnTo>
                <a:lnTo>
                  <a:pt x="7242175" y="1647825"/>
                </a:lnTo>
                <a:lnTo>
                  <a:pt x="7242175" y="1638300"/>
                </a:lnTo>
                <a:close/>
              </a:path>
              <a:path w="7820025" h="2876550">
                <a:moveTo>
                  <a:pt x="7242175" y="1228725"/>
                </a:moveTo>
                <a:lnTo>
                  <a:pt x="7223125" y="1228725"/>
                </a:lnTo>
                <a:lnTo>
                  <a:pt x="7223125" y="1238250"/>
                </a:lnTo>
                <a:lnTo>
                  <a:pt x="7242175" y="1238250"/>
                </a:lnTo>
                <a:lnTo>
                  <a:pt x="7242175" y="1228725"/>
                </a:lnTo>
                <a:close/>
              </a:path>
              <a:path w="7820025" h="2876550">
                <a:moveTo>
                  <a:pt x="7242175" y="819150"/>
                </a:moveTo>
                <a:lnTo>
                  <a:pt x="7223125" y="819150"/>
                </a:lnTo>
                <a:lnTo>
                  <a:pt x="7223125" y="828675"/>
                </a:lnTo>
                <a:lnTo>
                  <a:pt x="7242175" y="828675"/>
                </a:lnTo>
                <a:lnTo>
                  <a:pt x="7242175" y="819150"/>
                </a:lnTo>
                <a:close/>
              </a:path>
              <a:path w="7820025" h="2876550">
                <a:moveTo>
                  <a:pt x="7242175" y="409575"/>
                </a:moveTo>
                <a:lnTo>
                  <a:pt x="7223125" y="409575"/>
                </a:lnTo>
                <a:lnTo>
                  <a:pt x="7223125" y="419100"/>
                </a:lnTo>
                <a:lnTo>
                  <a:pt x="7242175" y="419100"/>
                </a:lnTo>
                <a:lnTo>
                  <a:pt x="7242175" y="409575"/>
                </a:lnTo>
                <a:close/>
              </a:path>
              <a:path w="7820025" h="2876550">
                <a:moveTo>
                  <a:pt x="7242175" y="0"/>
                </a:moveTo>
                <a:lnTo>
                  <a:pt x="7223125" y="0"/>
                </a:lnTo>
                <a:lnTo>
                  <a:pt x="7223125" y="9525"/>
                </a:lnTo>
                <a:lnTo>
                  <a:pt x="7242175" y="9525"/>
                </a:lnTo>
                <a:lnTo>
                  <a:pt x="7242175" y="0"/>
                </a:lnTo>
                <a:close/>
              </a:path>
              <a:path w="7820025" h="2876550">
                <a:moveTo>
                  <a:pt x="7820025" y="2867025"/>
                </a:moveTo>
                <a:lnTo>
                  <a:pt x="0" y="2867025"/>
                </a:lnTo>
                <a:lnTo>
                  <a:pt x="0" y="2876550"/>
                </a:lnTo>
                <a:lnTo>
                  <a:pt x="7820025" y="2876550"/>
                </a:lnTo>
                <a:lnTo>
                  <a:pt x="7820025" y="2867025"/>
                </a:lnTo>
                <a:close/>
              </a:path>
              <a:path w="7820025" h="2876550">
                <a:moveTo>
                  <a:pt x="7820025" y="2457450"/>
                </a:moveTo>
                <a:lnTo>
                  <a:pt x="7534275" y="2457450"/>
                </a:lnTo>
                <a:lnTo>
                  <a:pt x="7534275" y="2459088"/>
                </a:lnTo>
                <a:lnTo>
                  <a:pt x="7534275" y="2466467"/>
                </a:lnTo>
                <a:lnTo>
                  <a:pt x="7534275" y="2466975"/>
                </a:lnTo>
                <a:lnTo>
                  <a:pt x="7820025" y="2466975"/>
                </a:lnTo>
                <a:lnTo>
                  <a:pt x="7820025" y="2466467"/>
                </a:lnTo>
                <a:lnTo>
                  <a:pt x="7820025" y="2459088"/>
                </a:lnTo>
                <a:lnTo>
                  <a:pt x="7820025" y="2457450"/>
                </a:lnTo>
                <a:close/>
              </a:path>
              <a:path w="7820025" h="2876550">
                <a:moveTo>
                  <a:pt x="7820025" y="2047875"/>
                </a:moveTo>
                <a:lnTo>
                  <a:pt x="7534275" y="2047875"/>
                </a:lnTo>
                <a:lnTo>
                  <a:pt x="7534275" y="2057400"/>
                </a:lnTo>
                <a:lnTo>
                  <a:pt x="7820025" y="2057400"/>
                </a:lnTo>
                <a:lnTo>
                  <a:pt x="7820025" y="2047875"/>
                </a:lnTo>
                <a:close/>
              </a:path>
              <a:path w="7820025" h="2876550">
                <a:moveTo>
                  <a:pt x="7820025" y="1638300"/>
                </a:moveTo>
                <a:lnTo>
                  <a:pt x="7534275" y="1638300"/>
                </a:lnTo>
                <a:lnTo>
                  <a:pt x="7534275" y="1647825"/>
                </a:lnTo>
                <a:lnTo>
                  <a:pt x="7820025" y="1647825"/>
                </a:lnTo>
                <a:lnTo>
                  <a:pt x="7820025" y="1638300"/>
                </a:lnTo>
                <a:close/>
              </a:path>
              <a:path w="7820025" h="2876550">
                <a:moveTo>
                  <a:pt x="7820025" y="1228725"/>
                </a:moveTo>
                <a:lnTo>
                  <a:pt x="7534275" y="1228725"/>
                </a:lnTo>
                <a:lnTo>
                  <a:pt x="7534275" y="1238250"/>
                </a:lnTo>
                <a:lnTo>
                  <a:pt x="7820025" y="1238250"/>
                </a:lnTo>
                <a:lnTo>
                  <a:pt x="7820025" y="1228725"/>
                </a:lnTo>
                <a:close/>
              </a:path>
              <a:path w="7820025" h="2876550">
                <a:moveTo>
                  <a:pt x="7820025" y="819150"/>
                </a:moveTo>
                <a:lnTo>
                  <a:pt x="7534275" y="819150"/>
                </a:lnTo>
                <a:lnTo>
                  <a:pt x="7534275" y="828675"/>
                </a:lnTo>
                <a:lnTo>
                  <a:pt x="7820025" y="828675"/>
                </a:lnTo>
                <a:lnTo>
                  <a:pt x="7820025" y="819150"/>
                </a:lnTo>
                <a:close/>
              </a:path>
              <a:path w="7820025" h="2876550">
                <a:moveTo>
                  <a:pt x="7820025" y="409575"/>
                </a:moveTo>
                <a:lnTo>
                  <a:pt x="7534275" y="409575"/>
                </a:lnTo>
                <a:lnTo>
                  <a:pt x="7534275" y="419100"/>
                </a:lnTo>
                <a:lnTo>
                  <a:pt x="7820025" y="419100"/>
                </a:lnTo>
                <a:lnTo>
                  <a:pt x="7820025" y="409575"/>
                </a:lnTo>
                <a:close/>
              </a:path>
              <a:path w="7820025" h="2876550">
                <a:moveTo>
                  <a:pt x="7820025" y="0"/>
                </a:moveTo>
                <a:lnTo>
                  <a:pt x="7534275" y="0"/>
                </a:lnTo>
                <a:lnTo>
                  <a:pt x="7534275" y="9525"/>
                </a:lnTo>
                <a:lnTo>
                  <a:pt x="7820025" y="9525"/>
                </a:lnTo>
                <a:lnTo>
                  <a:pt x="7820025" y="0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403077" y="9064625"/>
            <a:ext cx="54737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" dirty="0">
                <a:solidFill>
                  <a:srgbClr val="294E66"/>
                </a:solidFill>
                <a:latin typeface="Trebuchet MS"/>
                <a:cs typeface="Trebuchet MS"/>
              </a:rPr>
              <a:t>0,2-</a:t>
            </a:r>
            <a:r>
              <a:rPr sz="1350" spc="-25" dirty="0">
                <a:solidFill>
                  <a:srgbClr val="294E66"/>
                </a:solidFill>
                <a:latin typeface="Trebuchet MS"/>
                <a:cs typeface="Trebuchet MS"/>
              </a:rPr>
              <a:t>0,5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840311" y="9064625"/>
            <a:ext cx="64452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0" dirty="0">
                <a:solidFill>
                  <a:srgbClr val="294E66"/>
                </a:solidFill>
                <a:latin typeface="Trebuchet MS"/>
                <a:cs typeface="Trebuchet MS"/>
              </a:rPr>
              <a:t>0,51-</a:t>
            </a:r>
            <a:r>
              <a:rPr sz="1350" spc="-25" dirty="0">
                <a:solidFill>
                  <a:srgbClr val="294E66"/>
                </a:solidFill>
                <a:latin typeface="Trebuchet MS"/>
                <a:cs typeface="Trebuchet MS"/>
              </a:rPr>
              <a:t>1,0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326211" y="9064625"/>
            <a:ext cx="64452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0" dirty="0">
                <a:solidFill>
                  <a:srgbClr val="294E66"/>
                </a:solidFill>
                <a:latin typeface="Trebuchet MS"/>
                <a:cs typeface="Trebuchet MS"/>
              </a:rPr>
              <a:t>1,01-</a:t>
            </a:r>
            <a:r>
              <a:rPr sz="1350" spc="-25" dirty="0">
                <a:solidFill>
                  <a:srgbClr val="294E66"/>
                </a:solidFill>
                <a:latin typeface="Trebuchet MS"/>
                <a:cs typeface="Trebuchet MS"/>
              </a:rPr>
              <a:t>1,5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845151" y="9064625"/>
            <a:ext cx="57848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rgbClr val="294E66"/>
                </a:solidFill>
                <a:latin typeface="Trebuchet MS"/>
                <a:cs typeface="Trebuchet MS"/>
              </a:rPr>
              <a:t>virs</a:t>
            </a:r>
            <a:r>
              <a:rPr sz="1350" spc="-1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50" spc="-25" dirty="0">
                <a:solidFill>
                  <a:srgbClr val="294E66"/>
                </a:solidFill>
                <a:latin typeface="Trebuchet MS"/>
                <a:cs typeface="Trebuchet MS"/>
              </a:rPr>
              <a:t>1,5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383587" y="9064625"/>
            <a:ext cx="47307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40" dirty="0">
                <a:solidFill>
                  <a:srgbClr val="294E66"/>
                </a:solidFill>
                <a:latin typeface="Trebuchet MS"/>
                <a:cs typeface="Trebuchet MS"/>
              </a:rPr>
              <a:t>KOPĀ</a:t>
            </a:r>
            <a:endParaRPr sz="1350">
              <a:latin typeface="Trebuchet MS"/>
              <a:cs typeface="Trebuchet MS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543049" y="6144348"/>
            <a:ext cx="7839075" cy="3190240"/>
            <a:chOff x="1543049" y="6144348"/>
            <a:chExt cx="7839075" cy="3190240"/>
          </a:xfrm>
        </p:grpSpPr>
        <p:sp>
          <p:nvSpPr>
            <p:cNvPr id="62" name="object 62"/>
            <p:cNvSpPr/>
            <p:nvPr/>
          </p:nvSpPr>
          <p:spPr>
            <a:xfrm>
              <a:off x="1543037" y="9039225"/>
              <a:ext cx="7839075" cy="295275"/>
            </a:xfrm>
            <a:custGeom>
              <a:avLst/>
              <a:gdLst/>
              <a:ahLst/>
              <a:cxnLst/>
              <a:rect l="l" t="t" r="r" b="b"/>
              <a:pathLst>
                <a:path w="7839075" h="295275">
                  <a:moveTo>
                    <a:pt x="7839075" y="0"/>
                  </a:moveTo>
                  <a:lnTo>
                    <a:pt x="7839075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390525" y="19050"/>
                  </a:lnTo>
                  <a:lnTo>
                    <a:pt x="390525" y="295275"/>
                  </a:lnTo>
                  <a:lnTo>
                    <a:pt x="400050" y="295275"/>
                  </a:lnTo>
                  <a:lnTo>
                    <a:pt x="400050" y="19050"/>
                  </a:lnTo>
                  <a:lnTo>
                    <a:pt x="1876425" y="19050"/>
                  </a:lnTo>
                  <a:lnTo>
                    <a:pt x="1876425" y="295275"/>
                  </a:lnTo>
                  <a:lnTo>
                    <a:pt x="1885950" y="295275"/>
                  </a:lnTo>
                  <a:lnTo>
                    <a:pt x="1885950" y="19050"/>
                  </a:lnTo>
                  <a:lnTo>
                    <a:pt x="3362325" y="19050"/>
                  </a:lnTo>
                  <a:lnTo>
                    <a:pt x="3362325" y="295275"/>
                  </a:lnTo>
                  <a:lnTo>
                    <a:pt x="3371850" y="295275"/>
                  </a:lnTo>
                  <a:lnTo>
                    <a:pt x="3371850" y="19050"/>
                  </a:lnTo>
                  <a:lnTo>
                    <a:pt x="4848225" y="19050"/>
                  </a:lnTo>
                  <a:lnTo>
                    <a:pt x="4848225" y="295275"/>
                  </a:lnTo>
                  <a:lnTo>
                    <a:pt x="4857750" y="295275"/>
                  </a:lnTo>
                  <a:lnTo>
                    <a:pt x="4857750" y="19050"/>
                  </a:lnTo>
                  <a:lnTo>
                    <a:pt x="6334125" y="19050"/>
                  </a:lnTo>
                  <a:lnTo>
                    <a:pt x="6334125" y="295275"/>
                  </a:lnTo>
                  <a:lnTo>
                    <a:pt x="6343650" y="295275"/>
                  </a:lnTo>
                  <a:lnTo>
                    <a:pt x="6343650" y="19050"/>
                  </a:lnTo>
                  <a:lnTo>
                    <a:pt x="7820025" y="19050"/>
                  </a:lnTo>
                  <a:lnTo>
                    <a:pt x="7820025" y="295275"/>
                  </a:lnTo>
                  <a:lnTo>
                    <a:pt x="7829550" y="295275"/>
                  </a:lnTo>
                  <a:lnTo>
                    <a:pt x="7829550" y="19050"/>
                  </a:lnTo>
                  <a:lnTo>
                    <a:pt x="7839075" y="19050"/>
                  </a:lnTo>
                  <a:lnTo>
                    <a:pt x="7839075" y="0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19324" y="9016288"/>
              <a:ext cx="292100" cy="23495"/>
            </a:xfrm>
            <a:custGeom>
              <a:avLst/>
              <a:gdLst/>
              <a:ahLst/>
              <a:cxnLst/>
              <a:rect l="l" t="t" r="r" b="b"/>
              <a:pathLst>
                <a:path w="292100" h="23495">
                  <a:moveTo>
                    <a:pt x="292099" y="22936"/>
                  </a:moveTo>
                  <a:lnTo>
                    <a:pt x="0" y="22936"/>
                  </a:lnTo>
                  <a:lnTo>
                    <a:pt x="0" y="0"/>
                  </a:lnTo>
                  <a:lnTo>
                    <a:pt x="292099" y="0"/>
                  </a:lnTo>
                  <a:lnTo>
                    <a:pt x="292099" y="22936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30474" y="9017926"/>
              <a:ext cx="292100" cy="21590"/>
            </a:xfrm>
            <a:custGeom>
              <a:avLst/>
              <a:gdLst/>
              <a:ahLst/>
              <a:cxnLst/>
              <a:rect l="l" t="t" r="r" b="b"/>
              <a:pathLst>
                <a:path w="292100" h="21590">
                  <a:moveTo>
                    <a:pt x="292099" y="21297"/>
                  </a:moveTo>
                  <a:lnTo>
                    <a:pt x="0" y="21297"/>
                  </a:lnTo>
                  <a:lnTo>
                    <a:pt x="0" y="0"/>
                  </a:lnTo>
                  <a:lnTo>
                    <a:pt x="292099" y="0"/>
                  </a:lnTo>
                  <a:lnTo>
                    <a:pt x="292099" y="21297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841624" y="8994990"/>
              <a:ext cx="292100" cy="44450"/>
            </a:xfrm>
            <a:custGeom>
              <a:avLst/>
              <a:gdLst/>
              <a:ahLst/>
              <a:cxnLst/>
              <a:rect l="l" t="t" r="r" b="b"/>
              <a:pathLst>
                <a:path w="292100" h="44450">
                  <a:moveTo>
                    <a:pt x="292099" y="44234"/>
                  </a:moveTo>
                  <a:lnTo>
                    <a:pt x="0" y="44234"/>
                  </a:lnTo>
                  <a:lnTo>
                    <a:pt x="0" y="0"/>
                  </a:lnTo>
                  <a:lnTo>
                    <a:pt x="292099" y="0"/>
                  </a:lnTo>
                  <a:lnTo>
                    <a:pt x="292099" y="44234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705224" y="8631287"/>
              <a:ext cx="292100" cy="408305"/>
            </a:xfrm>
            <a:custGeom>
              <a:avLst/>
              <a:gdLst/>
              <a:ahLst/>
              <a:cxnLst/>
              <a:rect l="l" t="t" r="r" b="b"/>
              <a:pathLst>
                <a:path w="292100" h="408304">
                  <a:moveTo>
                    <a:pt x="292100" y="407936"/>
                  </a:moveTo>
                  <a:lnTo>
                    <a:pt x="0" y="407936"/>
                  </a:lnTo>
                  <a:lnTo>
                    <a:pt x="0" y="0"/>
                  </a:lnTo>
                  <a:lnTo>
                    <a:pt x="292100" y="0"/>
                  </a:lnTo>
                  <a:lnTo>
                    <a:pt x="292100" y="407936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16374" y="8525617"/>
              <a:ext cx="292100" cy="513715"/>
            </a:xfrm>
            <a:custGeom>
              <a:avLst/>
              <a:gdLst/>
              <a:ahLst/>
              <a:cxnLst/>
              <a:rect l="l" t="t" r="r" b="b"/>
              <a:pathLst>
                <a:path w="292100" h="513715">
                  <a:moveTo>
                    <a:pt x="292100" y="513606"/>
                  </a:moveTo>
                  <a:lnTo>
                    <a:pt x="0" y="513606"/>
                  </a:lnTo>
                  <a:lnTo>
                    <a:pt x="0" y="0"/>
                  </a:lnTo>
                  <a:lnTo>
                    <a:pt x="292100" y="0"/>
                  </a:lnTo>
                  <a:lnTo>
                    <a:pt x="292100" y="513606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327524" y="8616543"/>
              <a:ext cx="292100" cy="422909"/>
            </a:xfrm>
            <a:custGeom>
              <a:avLst/>
              <a:gdLst/>
              <a:ahLst/>
              <a:cxnLst/>
              <a:rect l="l" t="t" r="r" b="b"/>
              <a:pathLst>
                <a:path w="292100" h="422909">
                  <a:moveTo>
                    <a:pt x="292100" y="422681"/>
                  </a:moveTo>
                  <a:lnTo>
                    <a:pt x="0" y="422681"/>
                  </a:lnTo>
                  <a:lnTo>
                    <a:pt x="0" y="0"/>
                  </a:lnTo>
                  <a:lnTo>
                    <a:pt x="292100" y="0"/>
                  </a:lnTo>
                  <a:lnTo>
                    <a:pt x="292100" y="422681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191124" y="8638660"/>
              <a:ext cx="292100" cy="400685"/>
            </a:xfrm>
            <a:custGeom>
              <a:avLst/>
              <a:gdLst/>
              <a:ahLst/>
              <a:cxnLst/>
              <a:rect l="l" t="t" r="r" b="b"/>
              <a:pathLst>
                <a:path w="292100" h="400684">
                  <a:moveTo>
                    <a:pt x="292099" y="400564"/>
                  </a:moveTo>
                  <a:lnTo>
                    <a:pt x="0" y="400564"/>
                  </a:lnTo>
                  <a:lnTo>
                    <a:pt x="0" y="0"/>
                  </a:lnTo>
                  <a:lnTo>
                    <a:pt x="292099" y="0"/>
                  </a:lnTo>
                  <a:lnTo>
                    <a:pt x="292099" y="400564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502274" y="8459266"/>
              <a:ext cx="292100" cy="580390"/>
            </a:xfrm>
            <a:custGeom>
              <a:avLst/>
              <a:gdLst/>
              <a:ahLst/>
              <a:cxnLst/>
              <a:rect l="l" t="t" r="r" b="b"/>
              <a:pathLst>
                <a:path w="292100" h="580390">
                  <a:moveTo>
                    <a:pt x="292099" y="579958"/>
                  </a:moveTo>
                  <a:lnTo>
                    <a:pt x="0" y="579958"/>
                  </a:lnTo>
                  <a:lnTo>
                    <a:pt x="0" y="0"/>
                  </a:lnTo>
                  <a:lnTo>
                    <a:pt x="292099" y="0"/>
                  </a:lnTo>
                  <a:lnTo>
                    <a:pt x="292099" y="579958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813424" y="8555107"/>
              <a:ext cx="292100" cy="484505"/>
            </a:xfrm>
            <a:custGeom>
              <a:avLst/>
              <a:gdLst/>
              <a:ahLst/>
              <a:cxnLst/>
              <a:rect l="l" t="t" r="r" b="b"/>
              <a:pathLst>
                <a:path w="292100" h="484504">
                  <a:moveTo>
                    <a:pt x="292099" y="484117"/>
                  </a:moveTo>
                  <a:lnTo>
                    <a:pt x="0" y="484117"/>
                  </a:lnTo>
                  <a:lnTo>
                    <a:pt x="0" y="0"/>
                  </a:lnTo>
                  <a:lnTo>
                    <a:pt x="292099" y="0"/>
                  </a:lnTo>
                  <a:lnTo>
                    <a:pt x="292099" y="484117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677024" y="7880946"/>
              <a:ext cx="292100" cy="1158875"/>
            </a:xfrm>
            <a:custGeom>
              <a:avLst/>
              <a:gdLst/>
              <a:ahLst/>
              <a:cxnLst/>
              <a:rect l="l" t="t" r="r" b="b"/>
              <a:pathLst>
                <a:path w="292100" h="1158875">
                  <a:moveTo>
                    <a:pt x="292100" y="1158278"/>
                  </a:moveTo>
                  <a:lnTo>
                    <a:pt x="0" y="1158278"/>
                  </a:lnTo>
                  <a:lnTo>
                    <a:pt x="0" y="0"/>
                  </a:lnTo>
                  <a:lnTo>
                    <a:pt x="292100" y="0"/>
                  </a:lnTo>
                  <a:lnTo>
                    <a:pt x="292100" y="1158278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988174" y="7259211"/>
              <a:ext cx="292100" cy="1780539"/>
            </a:xfrm>
            <a:custGeom>
              <a:avLst/>
              <a:gdLst/>
              <a:ahLst/>
              <a:cxnLst/>
              <a:rect l="l" t="t" r="r" b="b"/>
              <a:pathLst>
                <a:path w="292100" h="1780540">
                  <a:moveTo>
                    <a:pt x="292100" y="1780012"/>
                  </a:moveTo>
                  <a:lnTo>
                    <a:pt x="0" y="1780012"/>
                  </a:lnTo>
                  <a:lnTo>
                    <a:pt x="0" y="0"/>
                  </a:lnTo>
                  <a:lnTo>
                    <a:pt x="292100" y="0"/>
                  </a:lnTo>
                  <a:lnTo>
                    <a:pt x="292100" y="1780012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299324" y="7168286"/>
              <a:ext cx="292100" cy="1871345"/>
            </a:xfrm>
            <a:custGeom>
              <a:avLst/>
              <a:gdLst/>
              <a:ahLst/>
              <a:cxnLst/>
              <a:rect l="l" t="t" r="r" b="b"/>
              <a:pathLst>
                <a:path w="292100" h="1871345">
                  <a:moveTo>
                    <a:pt x="292100" y="1870938"/>
                  </a:moveTo>
                  <a:lnTo>
                    <a:pt x="0" y="1870938"/>
                  </a:lnTo>
                  <a:lnTo>
                    <a:pt x="0" y="0"/>
                  </a:lnTo>
                  <a:lnTo>
                    <a:pt x="292100" y="0"/>
                  </a:lnTo>
                  <a:lnTo>
                    <a:pt x="292100" y="1870938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162924" y="7049509"/>
              <a:ext cx="292100" cy="1990089"/>
            </a:xfrm>
            <a:custGeom>
              <a:avLst/>
              <a:gdLst/>
              <a:ahLst/>
              <a:cxnLst/>
              <a:rect l="l" t="t" r="r" b="b"/>
              <a:pathLst>
                <a:path w="292100" h="1990090">
                  <a:moveTo>
                    <a:pt x="292100" y="1989715"/>
                  </a:moveTo>
                  <a:lnTo>
                    <a:pt x="0" y="1989715"/>
                  </a:lnTo>
                  <a:lnTo>
                    <a:pt x="0" y="0"/>
                  </a:lnTo>
                  <a:lnTo>
                    <a:pt x="292100" y="0"/>
                  </a:lnTo>
                  <a:lnTo>
                    <a:pt x="292100" y="1989715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474074" y="6144348"/>
              <a:ext cx="292100" cy="2894965"/>
            </a:xfrm>
            <a:custGeom>
              <a:avLst/>
              <a:gdLst/>
              <a:ahLst/>
              <a:cxnLst/>
              <a:rect l="l" t="t" r="r" b="b"/>
              <a:pathLst>
                <a:path w="292100" h="2894965">
                  <a:moveTo>
                    <a:pt x="292100" y="2894875"/>
                  </a:moveTo>
                  <a:lnTo>
                    <a:pt x="0" y="2894875"/>
                  </a:lnTo>
                  <a:lnTo>
                    <a:pt x="0" y="0"/>
                  </a:lnTo>
                  <a:lnTo>
                    <a:pt x="292100" y="0"/>
                  </a:lnTo>
                  <a:lnTo>
                    <a:pt x="292100" y="2894875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785224" y="6150082"/>
              <a:ext cx="292100" cy="2889250"/>
            </a:xfrm>
            <a:custGeom>
              <a:avLst/>
              <a:gdLst/>
              <a:ahLst/>
              <a:cxnLst/>
              <a:rect l="l" t="t" r="r" b="b"/>
              <a:pathLst>
                <a:path w="292100" h="2889250">
                  <a:moveTo>
                    <a:pt x="292100" y="2889141"/>
                  </a:moveTo>
                  <a:lnTo>
                    <a:pt x="0" y="2889141"/>
                  </a:lnTo>
                  <a:lnTo>
                    <a:pt x="0" y="0"/>
                  </a:lnTo>
                  <a:lnTo>
                    <a:pt x="292100" y="0"/>
                  </a:lnTo>
                  <a:lnTo>
                    <a:pt x="292100" y="2889141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2256399" y="8763910"/>
            <a:ext cx="826769" cy="221615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"/>
              </a:spcBef>
            </a:pPr>
            <a:r>
              <a:rPr sz="1200" spc="25" dirty="0">
                <a:latin typeface="Trebuchet MS"/>
                <a:cs typeface="Trebuchet MS"/>
              </a:rPr>
              <a:t>28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25" dirty="0">
                <a:latin typeface="Trebuchet MS"/>
                <a:cs typeface="Trebuchet MS"/>
              </a:rPr>
              <a:t>26</a:t>
            </a:r>
            <a:endParaRPr sz="1200">
              <a:latin typeface="Trebuchet MS"/>
              <a:cs typeface="Trebuchet MS"/>
            </a:endParaRPr>
          </a:p>
          <a:p>
            <a:pPr marL="34925">
              <a:lnSpc>
                <a:spcPct val="100000"/>
              </a:lnSpc>
              <a:spcBef>
                <a:spcPts val="1010"/>
              </a:spcBef>
            </a:pPr>
            <a:r>
              <a:rPr sz="1200" spc="25" dirty="0">
                <a:latin typeface="Trebuchet MS"/>
                <a:cs typeface="Trebuchet MS"/>
              </a:rPr>
              <a:t>54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742432" y="8721427"/>
            <a:ext cx="826769" cy="285750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498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627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25" dirty="0">
                <a:latin typeface="Trebuchet MS"/>
                <a:cs typeface="Trebuchet MS"/>
              </a:rPr>
              <a:t>516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228332" y="8721427"/>
            <a:ext cx="826769" cy="285750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489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708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25" dirty="0">
                <a:latin typeface="Trebuchet MS"/>
                <a:cs typeface="Trebuchet MS"/>
              </a:rPr>
              <a:t>591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714232" y="8634809"/>
            <a:ext cx="826769" cy="372110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1414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2173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30" dirty="0">
                <a:latin typeface="Trebuchet MS"/>
                <a:cs typeface="Trebuchet MS"/>
              </a:rPr>
              <a:t>2284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200131" y="8634809"/>
            <a:ext cx="826769" cy="372110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2429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3534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200" spc="30" dirty="0">
                <a:latin typeface="Trebuchet MS"/>
                <a:cs typeface="Trebuchet MS"/>
              </a:rPr>
              <a:t>3527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83" name="object 8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43424" y="9572624"/>
            <a:ext cx="152399" cy="152399"/>
          </a:xfrm>
          <a:prstGeom prst="rect">
            <a:avLst/>
          </a:prstGeom>
        </p:spPr>
      </p:pic>
      <p:sp>
        <p:nvSpPr>
          <p:cNvPr id="84" name="object 84"/>
          <p:cNvSpPr txBox="1"/>
          <p:nvPr/>
        </p:nvSpPr>
        <p:spPr>
          <a:xfrm>
            <a:off x="4777928" y="9550400"/>
            <a:ext cx="29845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294E66"/>
                </a:solidFill>
                <a:latin typeface="Trebuchet MS"/>
                <a:cs typeface="Trebuchet MS"/>
              </a:rPr>
              <a:t>2022</a:t>
            </a:r>
            <a:endParaRPr sz="950">
              <a:latin typeface="Trebuchet MS"/>
              <a:cs typeface="Trebuchet MS"/>
            </a:endParaRPr>
          </a:p>
        </p:txBody>
      </p:sp>
      <p:pic>
        <p:nvPicPr>
          <p:cNvPr id="85" name="object 8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53024" y="9572624"/>
            <a:ext cx="152400" cy="152399"/>
          </a:xfrm>
          <a:prstGeom prst="rect">
            <a:avLst/>
          </a:prstGeom>
        </p:spPr>
      </p:pic>
      <p:sp>
        <p:nvSpPr>
          <p:cNvPr id="86" name="object 86"/>
          <p:cNvSpPr txBox="1"/>
          <p:nvPr/>
        </p:nvSpPr>
        <p:spPr>
          <a:xfrm>
            <a:off x="5390951" y="9550400"/>
            <a:ext cx="29845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294E66"/>
                </a:solidFill>
                <a:latin typeface="Trebuchet MS"/>
                <a:cs typeface="Trebuchet MS"/>
              </a:rPr>
              <a:t>2021</a:t>
            </a:r>
            <a:endParaRPr sz="950">
              <a:latin typeface="Trebuchet MS"/>
              <a:cs typeface="Trebuchet MS"/>
            </a:endParaRPr>
          </a:p>
        </p:txBody>
      </p:sp>
      <p:pic>
        <p:nvPicPr>
          <p:cNvPr id="87" name="object 8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72149" y="9572624"/>
            <a:ext cx="152400" cy="152399"/>
          </a:xfrm>
          <a:prstGeom prst="rect">
            <a:avLst/>
          </a:prstGeom>
        </p:spPr>
      </p:pic>
      <p:sp>
        <p:nvSpPr>
          <p:cNvPr id="88" name="object 88"/>
          <p:cNvSpPr txBox="1"/>
          <p:nvPr/>
        </p:nvSpPr>
        <p:spPr>
          <a:xfrm>
            <a:off x="6003974" y="9550400"/>
            <a:ext cx="29845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294E66"/>
                </a:solidFill>
                <a:latin typeface="Trebuchet MS"/>
                <a:cs typeface="Trebuchet MS"/>
              </a:rPr>
              <a:t>2020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543049" y="4814887"/>
            <a:ext cx="16602075" cy="0"/>
          </a:xfrm>
          <a:custGeom>
            <a:avLst/>
            <a:gdLst/>
            <a:ahLst/>
            <a:cxnLst/>
            <a:rect l="l" t="t" r="r" b="b"/>
            <a:pathLst>
              <a:path w="16602075">
                <a:moveTo>
                  <a:pt x="0" y="0"/>
                </a:moveTo>
                <a:lnTo>
                  <a:pt x="16602073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7889130" y="2794987"/>
            <a:ext cx="35979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294E66"/>
                </a:solidFill>
                <a:latin typeface="Trebuchet MS"/>
                <a:cs typeface="Trebuchet MS"/>
              </a:rPr>
              <a:t>Procesi</a:t>
            </a:r>
            <a:r>
              <a:rPr sz="2100" spc="-1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100" spc="-55" dirty="0">
                <a:solidFill>
                  <a:srgbClr val="294E66"/>
                </a:solidFill>
                <a:latin typeface="Trebuchet MS"/>
                <a:cs typeface="Trebuchet MS"/>
              </a:rPr>
              <a:t>par</a:t>
            </a:r>
            <a:r>
              <a:rPr sz="2100" spc="-1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100" spc="-20" dirty="0">
                <a:solidFill>
                  <a:srgbClr val="294E66"/>
                </a:solidFill>
                <a:latin typeface="Trebuchet MS"/>
                <a:cs typeface="Trebuchet MS"/>
              </a:rPr>
              <a:t>braukšanu</a:t>
            </a:r>
            <a:r>
              <a:rPr sz="2100" spc="-1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94E66"/>
                </a:solidFill>
                <a:latin typeface="Trebuchet MS"/>
                <a:cs typeface="Trebuchet MS"/>
              </a:rPr>
              <a:t>reibumā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380401" y="5004787"/>
            <a:ext cx="39668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0" dirty="0">
                <a:solidFill>
                  <a:srgbClr val="294E66"/>
                </a:solidFill>
                <a:latin typeface="Trebuchet MS"/>
                <a:cs typeface="Trebuchet MS"/>
              </a:rPr>
              <a:t>Administratīvā</a:t>
            </a:r>
            <a:r>
              <a:rPr sz="210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100" spc="-30" dirty="0">
                <a:solidFill>
                  <a:srgbClr val="294E66"/>
                </a:solidFill>
                <a:latin typeface="Trebuchet MS"/>
                <a:cs typeface="Trebuchet MS"/>
              </a:rPr>
              <a:t>pārkāpuma</a:t>
            </a:r>
            <a:r>
              <a:rPr sz="210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94E66"/>
                </a:solidFill>
                <a:latin typeface="Trebuchet MS"/>
                <a:cs typeface="Trebuchet MS"/>
              </a:rPr>
              <a:t>procesi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1296649" y="3324225"/>
            <a:ext cx="1619885" cy="972185"/>
          </a:xfrm>
          <a:prstGeom prst="rect">
            <a:avLst/>
          </a:prstGeom>
          <a:solidFill>
            <a:srgbClr val="E44D24"/>
          </a:solidFill>
        </p:spPr>
        <p:txBody>
          <a:bodyPr vert="horz" wrap="square" lIns="0" tIns="7429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585"/>
              </a:spcBef>
            </a:pPr>
            <a:r>
              <a:rPr sz="4850" b="1" spc="-20" dirty="0">
                <a:solidFill>
                  <a:srgbClr val="FFFFFF"/>
                </a:solidFill>
                <a:latin typeface="Trebuchet MS"/>
                <a:cs typeface="Trebuchet MS"/>
              </a:rPr>
              <a:t>4254</a:t>
            </a:r>
            <a:endParaRPr sz="4850">
              <a:latin typeface="Trebuchet MS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1795963" y="4366541"/>
            <a:ext cx="586105" cy="3257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b="1" spc="-35" dirty="0">
                <a:solidFill>
                  <a:srgbClr val="294E66"/>
                </a:solidFill>
                <a:latin typeface="Trebuchet MS"/>
                <a:cs typeface="Trebuchet MS"/>
              </a:rPr>
              <a:t>2022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905875" y="3324225"/>
            <a:ext cx="1619885" cy="972185"/>
          </a:xfrm>
          <a:prstGeom prst="rect">
            <a:avLst/>
          </a:prstGeom>
          <a:solidFill>
            <a:srgbClr val="E44D24"/>
          </a:solidFill>
        </p:spPr>
        <p:txBody>
          <a:bodyPr vert="horz" wrap="square" lIns="0" tIns="7429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585"/>
              </a:spcBef>
            </a:pPr>
            <a:r>
              <a:rPr sz="4850" b="1" spc="-20" dirty="0">
                <a:solidFill>
                  <a:srgbClr val="FFFFFF"/>
                </a:solidFill>
                <a:latin typeface="Trebuchet MS"/>
                <a:cs typeface="Trebuchet MS"/>
              </a:rPr>
              <a:t>5288</a:t>
            </a:r>
            <a:endParaRPr sz="4850">
              <a:latin typeface="Trebuchet MS"/>
              <a:cs typeface="Trebuchet M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405188" y="4366541"/>
            <a:ext cx="586105" cy="3257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b="1" spc="-35" dirty="0">
                <a:solidFill>
                  <a:srgbClr val="294E66"/>
                </a:solidFill>
                <a:latin typeface="Trebuchet MS"/>
                <a:cs typeface="Trebuchet MS"/>
              </a:rPr>
              <a:t>2021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515100" y="3314700"/>
            <a:ext cx="1619885" cy="972185"/>
          </a:xfrm>
          <a:prstGeom prst="rect">
            <a:avLst/>
          </a:prstGeom>
          <a:solidFill>
            <a:srgbClr val="E44D24"/>
          </a:solidFill>
        </p:spPr>
        <p:txBody>
          <a:bodyPr vert="horz" wrap="square" lIns="0" tIns="8382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660"/>
              </a:spcBef>
            </a:pPr>
            <a:r>
              <a:rPr sz="4850" b="1" spc="-20" dirty="0">
                <a:solidFill>
                  <a:srgbClr val="FFFFFF"/>
                </a:solidFill>
                <a:latin typeface="Trebuchet MS"/>
                <a:cs typeface="Trebuchet MS"/>
              </a:rPr>
              <a:t>5170</a:t>
            </a:r>
            <a:endParaRPr sz="4850">
              <a:latin typeface="Trebuchet MS"/>
              <a:cs typeface="Trebuchet M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014413" y="4366541"/>
            <a:ext cx="586105" cy="3257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b="1" spc="-35" dirty="0">
                <a:solidFill>
                  <a:srgbClr val="294E66"/>
                </a:solidFill>
                <a:latin typeface="Trebuchet MS"/>
                <a:cs typeface="Trebuchet MS"/>
              </a:rPr>
              <a:t>2020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9710736" y="4991100"/>
            <a:ext cx="0" cy="5572125"/>
          </a:xfrm>
          <a:custGeom>
            <a:avLst/>
            <a:gdLst/>
            <a:ahLst/>
            <a:cxnLst/>
            <a:rect l="l" t="t" r="r" b="b"/>
            <a:pathLst>
              <a:path h="5572125">
                <a:moveTo>
                  <a:pt x="0" y="0"/>
                </a:moveTo>
                <a:lnTo>
                  <a:pt x="0" y="5572124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515100" y="3176587"/>
            <a:ext cx="6362700" cy="0"/>
          </a:xfrm>
          <a:custGeom>
            <a:avLst/>
            <a:gdLst/>
            <a:ahLst/>
            <a:cxnLst/>
            <a:rect l="l" t="t" r="r" b="b"/>
            <a:pathLst>
              <a:path w="6362700">
                <a:moveTo>
                  <a:pt x="0" y="0"/>
                </a:moveTo>
                <a:lnTo>
                  <a:pt x="6362699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13176045" y="5004787"/>
            <a:ext cx="182498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30" dirty="0">
                <a:solidFill>
                  <a:srgbClr val="294E66"/>
                </a:solidFill>
                <a:latin typeface="Trebuchet MS"/>
                <a:cs typeface="Trebuchet MS"/>
              </a:rPr>
              <a:t>Kriminālprocesi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3663" y="711200"/>
            <a:ext cx="6503670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3155" marR="5080" indent="-1101090">
              <a:lnSpc>
                <a:spcPct val="125000"/>
              </a:lnSpc>
              <a:spcBef>
                <a:spcPts val="100"/>
              </a:spcBef>
            </a:pPr>
            <a:r>
              <a:rPr dirty="0"/>
              <a:t>Transportlīdzekļu</a:t>
            </a:r>
            <a:r>
              <a:rPr spc="-320" dirty="0"/>
              <a:t> </a:t>
            </a:r>
            <a:r>
              <a:rPr spc="-100" dirty="0"/>
              <a:t>vadītāji </a:t>
            </a:r>
            <a:r>
              <a:rPr dirty="0"/>
              <a:t>alkohola</a:t>
            </a:r>
            <a:r>
              <a:rPr spc="-75" dirty="0"/>
              <a:t> </a:t>
            </a:r>
            <a:r>
              <a:rPr spc="-10" dirty="0"/>
              <a:t>reibumā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743325" y="3872805"/>
            <a:ext cx="2952750" cy="2032000"/>
          </a:xfrm>
          <a:custGeom>
            <a:avLst/>
            <a:gdLst/>
            <a:ahLst/>
            <a:cxnLst/>
            <a:rect l="l" t="t" r="r" b="b"/>
            <a:pathLst>
              <a:path w="2952750" h="2032000">
                <a:moveTo>
                  <a:pt x="1320432" y="101600"/>
                </a:moveTo>
                <a:lnTo>
                  <a:pt x="1263131" y="50800"/>
                </a:lnTo>
                <a:lnTo>
                  <a:pt x="1324492" y="0"/>
                </a:lnTo>
                <a:lnTo>
                  <a:pt x="1392959" y="50800"/>
                </a:lnTo>
                <a:lnTo>
                  <a:pt x="1400157" y="63500"/>
                </a:lnTo>
                <a:lnTo>
                  <a:pt x="1320432" y="101600"/>
                </a:lnTo>
                <a:close/>
              </a:path>
              <a:path w="2952750" h="2032000">
                <a:moveTo>
                  <a:pt x="384687" y="1689100"/>
                </a:moveTo>
                <a:lnTo>
                  <a:pt x="314283" y="1625600"/>
                </a:lnTo>
                <a:lnTo>
                  <a:pt x="56379" y="1397000"/>
                </a:lnTo>
                <a:lnTo>
                  <a:pt x="111835" y="1244600"/>
                </a:lnTo>
                <a:lnTo>
                  <a:pt x="0" y="901700"/>
                </a:lnTo>
                <a:lnTo>
                  <a:pt x="449740" y="381000"/>
                </a:lnTo>
                <a:lnTo>
                  <a:pt x="888500" y="355600"/>
                </a:lnTo>
                <a:lnTo>
                  <a:pt x="1183037" y="76200"/>
                </a:lnTo>
                <a:lnTo>
                  <a:pt x="1185252" y="76200"/>
                </a:lnTo>
                <a:lnTo>
                  <a:pt x="1291366" y="165100"/>
                </a:lnTo>
                <a:lnTo>
                  <a:pt x="1296721" y="177800"/>
                </a:lnTo>
                <a:lnTo>
                  <a:pt x="1595813" y="177800"/>
                </a:lnTo>
                <a:lnTo>
                  <a:pt x="1652063" y="228600"/>
                </a:lnTo>
                <a:lnTo>
                  <a:pt x="1629654" y="254000"/>
                </a:lnTo>
                <a:lnTo>
                  <a:pt x="1380003" y="254000"/>
                </a:lnTo>
                <a:lnTo>
                  <a:pt x="1333916" y="266700"/>
                </a:lnTo>
                <a:lnTo>
                  <a:pt x="1290327" y="292100"/>
                </a:lnTo>
                <a:lnTo>
                  <a:pt x="1250317" y="317500"/>
                </a:lnTo>
                <a:lnTo>
                  <a:pt x="1214964" y="342900"/>
                </a:lnTo>
                <a:lnTo>
                  <a:pt x="1186695" y="381000"/>
                </a:lnTo>
                <a:lnTo>
                  <a:pt x="1166777" y="431800"/>
                </a:lnTo>
                <a:lnTo>
                  <a:pt x="1155378" y="469900"/>
                </a:lnTo>
                <a:lnTo>
                  <a:pt x="1153346" y="508000"/>
                </a:lnTo>
                <a:lnTo>
                  <a:pt x="535580" y="508000"/>
                </a:lnTo>
                <a:lnTo>
                  <a:pt x="529926" y="520700"/>
                </a:lnTo>
                <a:lnTo>
                  <a:pt x="318251" y="762000"/>
                </a:lnTo>
                <a:lnTo>
                  <a:pt x="311140" y="774700"/>
                </a:lnTo>
                <a:lnTo>
                  <a:pt x="309392" y="787400"/>
                </a:lnTo>
                <a:lnTo>
                  <a:pt x="312905" y="800100"/>
                </a:lnTo>
                <a:lnTo>
                  <a:pt x="321572" y="812800"/>
                </a:lnTo>
                <a:lnTo>
                  <a:pt x="461551" y="939800"/>
                </a:lnTo>
                <a:lnTo>
                  <a:pt x="584333" y="939800"/>
                </a:lnTo>
                <a:lnTo>
                  <a:pt x="587904" y="952500"/>
                </a:lnTo>
                <a:lnTo>
                  <a:pt x="596640" y="965200"/>
                </a:lnTo>
                <a:lnTo>
                  <a:pt x="603468" y="977900"/>
                </a:lnTo>
                <a:lnTo>
                  <a:pt x="996234" y="977900"/>
                </a:lnTo>
                <a:lnTo>
                  <a:pt x="841247" y="1155700"/>
                </a:lnTo>
                <a:lnTo>
                  <a:pt x="557216" y="1155700"/>
                </a:lnTo>
                <a:lnTo>
                  <a:pt x="513641" y="1181100"/>
                </a:lnTo>
                <a:lnTo>
                  <a:pt x="473645" y="1206500"/>
                </a:lnTo>
                <a:lnTo>
                  <a:pt x="438298" y="1231900"/>
                </a:lnTo>
                <a:lnTo>
                  <a:pt x="410029" y="1270000"/>
                </a:lnTo>
                <a:lnTo>
                  <a:pt x="390111" y="1320800"/>
                </a:lnTo>
                <a:lnTo>
                  <a:pt x="378713" y="1358900"/>
                </a:lnTo>
                <a:lnTo>
                  <a:pt x="376004" y="1409700"/>
                </a:lnTo>
                <a:lnTo>
                  <a:pt x="382153" y="1460500"/>
                </a:lnTo>
                <a:lnTo>
                  <a:pt x="397329" y="1498600"/>
                </a:lnTo>
                <a:lnTo>
                  <a:pt x="425103" y="1549400"/>
                </a:lnTo>
                <a:lnTo>
                  <a:pt x="463120" y="1600200"/>
                </a:lnTo>
                <a:lnTo>
                  <a:pt x="384687" y="1689100"/>
                </a:lnTo>
                <a:close/>
              </a:path>
              <a:path w="2952750" h="2032000">
                <a:moveTo>
                  <a:pt x="1595813" y="177800"/>
                </a:moveTo>
                <a:lnTo>
                  <a:pt x="1331690" y="177800"/>
                </a:lnTo>
                <a:lnTo>
                  <a:pt x="1480619" y="101600"/>
                </a:lnTo>
                <a:lnTo>
                  <a:pt x="1482834" y="101600"/>
                </a:lnTo>
                <a:lnTo>
                  <a:pt x="1486525" y="88900"/>
                </a:lnTo>
                <a:lnTo>
                  <a:pt x="1491323" y="88900"/>
                </a:lnTo>
                <a:lnTo>
                  <a:pt x="1581751" y="165100"/>
                </a:lnTo>
                <a:lnTo>
                  <a:pt x="1595813" y="177800"/>
                </a:lnTo>
                <a:close/>
              </a:path>
              <a:path w="2952750" h="2032000">
                <a:moveTo>
                  <a:pt x="1573631" y="317500"/>
                </a:moveTo>
                <a:lnTo>
                  <a:pt x="1526952" y="292100"/>
                </a:lnTo>
                <a:lnTo>
                  <a:pt x="1475360" y="266700"/>
                </a:lnTo>
                <a:lnTo>
                  <a:pt x="1427511" y="254000"/>
                </a:lnTo>
                <a:lnTo>
                  <a:pt x="1629654" y="254000"/>
                </a:lnTo>
                <a:lnTo>
                  <a:pt x="1573631" y="317500"/>
                </a:lnTo>
                <a:close/>
              </a:path>
              <a:path w="2952750" h="2032000">
                <a:moveTo>
                  <a:pt x="1418888" y="698500"/>
                </a:moveTo>
                <a:lnTo>
                  <a:pt x="1382994" y="698500"/>
                </a:lnTo>
                <a:lnTo>
                  <a:pt x="1348622" y="685800"/>
                </a:lnTo>
                <a:lnTo>
                  <a:pt x="1316534" y="673100"/>
                </a:lnTo>
                <a:lnTo>
                  <a:pt x="1272998" y="635000"/>
                </a:lnTo>
                <a:lnTo>
                  <a:pt x="1260270" y="622300"/>
                </a:lnTo>
                <a:lnTo>
                  <a:pt x="1249341" y="596900"/>
                </a:lnTo>
                <a:lnTo>
                  <a:pt x="1240247" y="584200"/>
                </a:lnTo>
                <a:lnTo>
                  <a:pt x="1226404" y="533400"/>
                </a:lnTo>
                <a:lnTo>
                  <a:pt x="1226948" y="482600"/>
                </a:lnTo>
                <a:lnTo>
                  <a:pt x="1241454" y="431800"/>
                </a:lnTo>
                <a:lnTo>
                  <a:pt x="1269498" y="393700"/>
                </a:lnTo>
                <a:lnTo>
                  <a:pt x="1298326" y="368300"/>
                </a:lnTo>
                <a:lnTo>
                  <a:pt x="1331332" y="342900"/>
                </a:lnTo>
                <a:lnTo>
                  <a:pt x="1367401" y="330200"/>
                </a:lnTo>
                <a:lnTo>
                  <a:pt x="1443436" y="330200"/>
                </a:lnTo>
                <a:lnTo>
                  <a:pt x="1456074" y="342900"/>
                </a:lnTo>
                <a:lnTo>
                  <a:pt x="1474920" y="342900"/>
                </a:lnTo>
                <a:lnTo>
                  <a:pt x="1510015" y="368300"/>
                </a:lnTo>
                <a:lnTo>
                  <a:pt x="1550704" y="406400"/>
                </a:lnTo>
                <a:lnTo>
                  <a:pt x="1581932" y="469900"/>
                </a:lnTo>
                <a:lnTo>
                  <a:pt x="1587841" y="495300"/>
                </a:lnTo>
                <a:lnTo>
                  <a:pt x="1586744" y="533400"/>
                </a:lnTo>
                <a:lnTo>
                  <a:pt x="1578787" y="571500"/>
                </a:lnTo>
                <a:lnTo>
                  <a:pt x="1564238" y="596900"/>
                </a:lnTo>
                <a:lnTo>
                  <a:pt x="1543365" y="635000"/>
                </a:lnTo>
                <a:lnTo>
                  <a:pt x="1517246" y="660400"/>
                </a:lnTo>
                <a:lnTo>
                  <a:pt x="1487286" y="673100"/>
                </a:lnTo>
                <a:lnTo>
                  <a:pt x="1454246" y="685800"/>
                </a:lnTo>
                <a:lnTo>
                  <a:pt x="1418888" y="698500"/>
                </a:lnTo>
                <a:close/>
              </a:path>
              <a:path w="2952750" h="2032000">
                <a:moveTo>
                  <a:pt x="584333" y="939800"/>
                </a:moveTo>
                <a:lnTo>
                  <a:pt x="507516" y="939800"/>
                </a:lnTo>
                <a:lnTo>
                  <a:pt x="513224" y="927100"/>
                </a:lnTo>
                <a:lnTo>
                  <a:pt x="831660" y="558800"/>
                </a:lnTo>
                <a:lnTo>
                  <a:pt x="837303" y="558800"/>
                </a:lnTo>
                <a:lnTo>
                  <a:pt x="840195" y="546100"/>
                </a:lnTo>
                <a:lnTo>
                  <a:pt x="840250" y="533400"/>
                </a:lnTo>
                <a:lnTo>
                  <a:pt x="837381" y="520700"/>
                </a:lnTo>
                <a:lnTo>
                  <a:pt x="831742" y="520700"/>
                </a:lnTo>
                <a:lnTo>
                  <a:pt x="824036" y="508000"/>
                </a:lnTo>
                <a:lnTo>
                  <a:pt x="1153346" y="508000"/>
                </a:lnTo>
                <a:lnTo>
                  <a:pt x="1152669" y="520700"/>
                </a:lnTo>
                <a:lnTo>
                  <a:pt x="1158818" y="571500"/>
                </a:lnTo>
                <a:lnTo>
                  <a:pt x="1173994" y="609600"/>
                </a:lnTo>
                <a:lnTo>
                  <a:pt x="1201734" y="660400"/>
                </a:lnTo>
                <a:lnTo>
                  <a:pt x="1239785" y="698500"/>
                </a:lnTo>
                <a:lnTo>
                  <a:pt x="1095869" y="863600"/>
                </a:lnTo>
                <a:lnTo>
                  <a:pt x="645382" y="863600"/>
                </a:lnTo>
                <a:lnTo>
                  <a:pt x="634010" y="876300"/>
                </a:lnTo>
                <a:lnTo>
                  <a:pt x="593133" y="914400"/>
                </a:lnTo>
                <a:lnTo>
                  <a:pt x="586038" y="927100"/>
                </a:lnTo>
                <a:lnTo>
                  <a:pt x="584333" y="939800"/>
                </a:lnTo>
                <a:close/>
              </a:path>
              <a:path w="2952750" h="2032000">
                <a:moveTo>
                  <a:pt x="996234" y="977900"/>
                </a:moveTo>
                <a:lnTo>
                  <a:pt x="635083" y="977900"/>
                </a:lnTo>
                <a:lnTo>
                  <a:pt x="641777" y="965200"/>
                </a:lnTo>
                <a:lnTo>
                  <a:pt x="647667" y="965200"/>
                </a:lnTo>
                <a:lnTo>
                  <a:pt x="688452" y="914400"/>
                </a:lnTo>
                <a:lnTo>
                  <a:pt x="695599" y="901700"/>
                </a:lnTo>
                <a:lnTo>
                  <a:pt x="697321" y="889000"/>
                </a:lnTo>
                <a:lnTo>
                  <a:pt x="693733" y="876300"/>
                </a:lnTo>
                <a:lnTo>
                  <a:pt x="684945" y="863600"/>
                </a:lnTo>
                <a:lnTo>
                  <a:pt x="1095869" y="863600"/>
                </a:lnTo>
                <a:lnTo>
                  <a:pt x="996234" y="977900"/>
                </a:lnTo>
                <a:close/>
              </a:path>
              <a:path w="2952750" h="2032000">
                <a:moveTo>
                  <a:pt x="1175759" y="1231900"/>
                </a:moveTo>
                <a:lnTo>
                  <a:pt x="1140868" y="1231900"/>
                </a:lnTo>
                <a:lnTo>
                  <a:pt x="1129533" y="1219200"/>
                </a:lnTo>
                <a:lnTo>
                  <a:pt x="1122714" y="1206500"/>
                </a:lnTo>
                <a:lnTo>
                  <a:pt x="1120911" y="1193800"/>
                </a:lnTo>
                <a:lnTo>
                  <a:pt x="1124628" y="1181100"/>
                </a:lnTo>
                <a:lnTo>
                  <a:pt x="1221054" y="990600"/>
                </a:lnTo>
                <a:lnTo>
                  <a:pt x="1229896" y="977900"/>
                </a:lnTo>
                <a:lnTo>
                  <a:pt x="1241965" y="965200"/>
                </a:lnTo>
                <a:lnTo>
                  <a:pt x="1255713" y="965200"/>
                </a:lnTo>
                <a:lnTo>
                  <a:pt x="1269590" y="977900"/>
                </a:lnTo>
                <a:lnTo>
                  <a:pt x="1280924" y="977900"/>
                </a:lnTo>
                <a:lnTo>
                  <a:pt x="1287733" y="990600"/>
                </a:lnTo>
                <a:lnTo>
                  <a:pt x="1289508" y="1003300"/>
                </a:lnTo>
                <a:lnTo>
                  <a:pt x="1285738" y="1016000"/>
                </a:lnTo>
                <a:lnTo>
                  <a:pt x="1189312" y="1219200"/>
                </a:lnTo>
                <a:lnTo>
                  <a:pt x="1183474" y="1219200"/>
                </a:lnTo>
                <a:lnTo>
                  <a:pt x="1175759" y="1231900"/>
                </a:lnTo>
                <a:close/>
              </a:path>
              <a:path w="2952750" h="2032000">
                <a:moveTo>
                  <a:pt x="1182945" y="1816100"/>
                </a:moveTo>
                <a:lnTo>
                  <a:pt x="1096762" y="1816100"/>
                </a:lnTo>
                <a:lnTo>
                  <a:pt x="1096762" y="1625600"/>
                </a:lnTo>
                <a:lnTo>
                  <a:pt x="1229728" y="1574800"/>
                </a:lnTo>
                <a:lnTo>
                  <a:pt x="1239075" y="1562100"/>
                </a:lnTo>
                <a:lnTo>
                  <a:pt x="1246233" y="1562100"/>
                </a:lnTo>
                <a:lnTo>
                  <a:pt x="1250814" y="1549400"/>
                </a:lnTo>
                <a:lnTo>
                  <a:pt x="1252427" y="1536700"/>
                </a:lnTo>
                <a:lnTo>
                  <a:pt x="1252427" y="1435100"/>
                </a:lnTo>
                <a:lnTo>
                  <a:pt x="1655385" y="1384300"/>
                </a:lnTo>
                <a:lnTo>
                  <a:pt x="1671256" y="1384300"/>
                </a:lnTo>
                <a:lnTo>
                  <a:pt x="1677162" y="1371600"/>
                </a:lnTo>
                <a:lnTo>
                  <a:pt x="1977512" y="1079500"/>
                </a:lnTo>
                <a:lnTo>
                  <a:pt x="2626101" y="1079500"/>
                </a:lnTo>
                <a:lnTo>
                  <a:pt x="2687339" y="1181100"/>
                </a:lnTo>
                <a:lnTo>
                  <a:pt x="2059367" y="1181100"/>
                </a:lnTo>
                <a:lnTo>
                  <a:pt x="2052207" y="1193800"/>
                </a:lnTo>
                <a:lnTo>
                  <a:pt x="2039981" y="1193800"/>
                </a:lnTo>
                <a:lnTo>
                  <a:pt x="1869275" y="1384300"/>
                </a:lnTo>
                <a:lnTo>
                  <a:pt x="1863496" y="1397000"/>
                </a:lnTo>
                <a:lnTo>
                  <a:pt x="1860486" y="1409700"/>
                </a:lnTo>
                <a:lnTo>
                  <a:pt x="1860347" y="1422400"/>
                </a:lnTo>
                <a:lnTo>
                  <a:pt x="1863185" y="1422400"/>
                </a:lnTo>
                <a:lnTo>
                  <a:pt x="1868787" y="1435100"/>
                </a:lnTo>
                <a:lnTo>
                  <a:pt x="1876518" y="1447800"/>
                </a:lnTo>
                <a:lnTo>
                  <a:pt x="2952750" y="1447800"/>
                </a:lnTo>
                <a:lnTo>
                  <a:pt x="2952750" y="1498600"/>
                </a:lnTo>
                <a:lnTo>
                  <a:pt x="2197272" y="1498600"/>
                </a:lnTo>
                <a:lnTo>
                  <a:pt x="2185773" y="1511300"/>
                </a:lnTo>
                <a:lnTo>
                  <a:pt x="2178010" y="1524000"/>
                </a:lnTo>
                <a:lnTo>
                  <a:pt x="2175161" y="1536700"/>
                </a:lnTo>
                <a:lnTo>
                  <a:pt x="2178010" y="1549400"/>
                </a:lnTo>
                <a:lnTo>
                  <a:pt x="2185773" y="1562100"/>
                </a:lnTo>
                <a:lnTo>
                  <a:pt x="2197272" y="1574800"/>
                </a:lnTo>
                <a:lnTo>
                  <a:pt x="2952750" y="1574800"/>
                </a:lnTo>
                <a:lnTo>
                  <a:pt x="2952750" y="1600200"/>
                </a:lnTo>
                <a:lnTo>
                  <a:pt x="1385405" y="1600200"/>
                </a:lnTo>
                <a:lnTo>
                  <a:pt x="1339844" y="1612900"/>
                </a:lnTo>
                <a:lnTo>
                  <a:pt x="1298010" y="1638300"/>
                </a:lnTo>
                <a:lnTo>
                  <a:pt x="1260851" y="1663700"/>
                </a:lnTo>
                <a:lnTo>
                  <a:pt x="1229316" y="1701800"/>
                </a:lnTo>
                <a:lnTo>
                  <a:pt x="1204352" y="1739900"/>
                </a:lnTo>
                <a:lnTo>
                  <a:pt x="1200866" y="1752600"/>
                </a:lnTo>
                <a:lnTo>
                  <a:pt x="1197709" y="1752600"/>
                </a:lnTo>
                <a:lnTo>
                  <a:pt x="1194828" y="1765300"/>
                </a:lnTo>
                <a:lnTo>
                  <a:pt x="1191157" y="1778000"/>
                </a:lnTo>
                <a:lnTo>
                  <a:pt x="1189404" y="1778000"/>
                </a:lnTo>
                <a:lnTo>
                  <a:pt x="1187814" y="1790700"/>
                </a:lnTo>
                <a:lnTo>
                  <a:pt x="1186371" y="1790700"/>
                </a:lnTo>
                <a:lnTo>
                  <a:pt x="1185083" y="1803400"/>
                </a:lnTo>
                <a:lnTo>
                  <a:pt x="1183591" y="1803400"/>
                </a:lnTo>
                <a:lnTo>
                  <a:pt x="1182945" y="1816100"/>
                </a:lnTo>
                <a:close/>
              </a:path>
              <a:path w="2952750" h="2032000">
                <a:moveTo>
                  <a:pt x="796965" y="1206500"/>
                </a:moveTo>
                <a:lnTo>
                  <a:pt x="774357" y="1193800"/>
                </a:lnTo>
                <a:lnTo>
                  <a:pt x="750356" y="1181100"/>
                </a:lnTo>
                <a:lnTo>
                  <a:pt x="725091" y="1168400"/>
                </a:lnTo>
                <a:lnTo>
                  <a:pt x="698694" y="1155700"/>
                </a:lnTo>
                <a:lnTo>
                  <a:pt x="841247" y="1155700"/>
                </a:lnTo>
                <a:lnTo>
                  <a:pt x="796965" y="1206500"/>
                </a:lnTo>
                <a:close/>
              </a:path>
              <a:path w="2952750" h="2032000">
                <a:moveTo>
                  <a:pt x="1308714" y="1282700"/>
                </a:moveTo>
                <a:lnTo>
                  <a:pt x="1289429" y="1282700"/>
                </a:lnTo>
                <a:lnTo>
                  <a:pt x="1278840" y="1270000"/>
                </a:lnTo>
                <a:lnTo>
                  <a:pt x="1270778" y="1270000"/>
                </a:lnTo>
                <a:lnTo>
                  <a:pt x="1266176" y="1257300"/>
                </a:lnTo>
                <a:lnTo>
                  <a:pt x="1266177" y="1244600"/>
                </a:lnTo>
                <a:lnTo>
                  <a:pt x="1271516" y="1231900"/>
                </a:lnTo>
                <a:lnTo>
                  <a:pt x="1281267" y="1219200"/>
                </a:lnTo>
                <a:lnTo>
                  <a:pt x="1294504" y="1206500"/>
                </a:lnTo>
                <a:lnTo>
                  <a:pt x="1535614" y="1168400"/>
                </a:lnTo>
                <a:lnTo>
                  <a:pt x="1562696" y="1168400"/>
                </a:lnTo>
                <a:lnTo>
                  <a:pt x="1572570" y="1181100"/>
                </a:lnTo>
                <a:lnTo>
                  <a:pt x="1578152" y="1193800"/>
                </a:lnTo>
                <a:lnTo>
                  <a:pt x="1578097" y="1206500"/>
                </a:lnTo>
                <a:lnTo>
                  <a:pt x="1572731" y="1219200"/>
                </a:lnTo>
                <a:lnTo>
                  <a:pt x="1562970" y="1231900"/>
                </a:lnTo>
                <a:lnTo>
                  <a:pt x="1549732" y="1231900"/>
                </a:lnTo>
                <a:lnTo>
                  <a:pt x="1308714" y="1282700"/>
                </a:lnTo>
                <a:close/>
              </a:path>
              <a:path w="2952750" h="2032000">
                <a:moveTo>
                  <a:pt x="2952750" y="1447800"/>
                </a:moveTo>
                <a:lnTo>
                  <a:pt x="2349777" y="1447800"/>
                </a:lnTo>
                <a:lnTo>
                  <a:pt x="2361277" y="1435100"/>
                </a:lnTo>
                <a:lnTo>
                  <a:pt x="2369039" y="1422400"/>
                </a:lnTo>
                <a:lnTo>
                  <a:pt x="2371888" y="1409700"/>
                </a:lnTo>
                <a:lnTo>
                  <a:pt x="2371888" y="1219200"/>
                </a:lnTo>
                <a:lnTo>
                  <a:pt x="2369039" y="1206500"/>
                </a:lnTo>
                <a:lnTo>
                  <a:pt x="2361277" y="1193800"/>
                </a:lnTo>
                <a:lnTo>
                  <a:pt x="2349777" y="1193800"/>
                </a:lnTo>
                <a:lnTo>
                  <a:pt x="2335717" y="1181100"/>
                </a:lnTo>
                <a:lnTo>
                  <a:pt x="2687339" y="1181100"/>
                </a:lnTo>
                <a:lnTo>
                  <a:pt x="2802159" y="1371600"/>
                </a:lnTo>
                <a:lnTo>
                  <a:pt x="2806312" y="1371600"/>
                </a:lnTo>
                <a:lnTo>
                  <a:pt x="2812402" y="1384300"/>
                </a:lnTo>
                <a:lnTo>
                  <a:pt x="2819784" y="1384300"/>
                </a:lnTo>
                <a:lnTo>
                  <a:pt x="2952750" y="1435100"/>
                </a:lnTo>
                <a:lnTo>
                  <a:pt x="2952750" y="1447800"/>
                </a:lnTo>
                <a:close/>
              </a:path>
              <a:path w="2952750" h="2032000">
                <a:moveTo>
                  <a:pt x="666811" y="1231900"/>
                </a:moveTo>
                <a:lnTo>
                  <a:pt x="590776" y="1231900"/>
                </a:lnTo>
                <a:lnTo>
                  <a:pt x="628843" y="1219200"/>
                </a:lnTo>
                <a:lnTo>
                  <a:pt x="654103" y="1219200"/>
                </a:lnTo>
                <a:lnTo>
                  <a:pt x="666811" y="1231900"/>
                </a:lnTo>
                <a:close/>
              </a:path>
              <a:path w="2952750" h="2032000">
                <a:moveTo>
                  <a:pt x="642315" y="1587500"/>
                </a:moveTo>
                <a:lnTo>
                  <a:pt x="606484" y="1587500"/>
                </a:lnTo>
                <a:lnTo>
                  <a:pt x="572072" y="1574800"/>
                </a:lnTo>
                <a:lnTo>
                  <a:pt x="496333" y="1524000"/>
                </a:lnTo>
                <a:lnTo>
                  <a:pt x="463581" y="1473200"/>
                </a:lnTo>
                <a:lnTo>
                  <a:pt x="449753" y="1422400"/>
                </a:lnTo>
                <a:lnTo>
                  <a:pt x="450328" y="1371600"/>
                </a:lnTo>
                <a:lnTo>
                  <a:pt x="464866" y="1333500"/>
                </a:lnTo>
                <a:lnTo>
                  <a:pt x="492924" y="1282700"/>
                </a:lnTo>
                <a:lnTo>
                  <a:pt x="521701" y="1257300"/>
                </a:lnTo>
                <a:lnTo>
                  <a:pt x="554690" y="1231900"/>
                </a:lnTo>
                <a:lnTo>
                  <a:pt x="698332" y="1231900"/>
                </a:lnTo>
                <a:lnTo>
                  <a:pt x="733364" y="1257300"/>
                </a:lnTo>
                <a:lnTo>
                  <a:pt x="781474" y="1308100"/>
                </a:lnTo>
                <a:lnTo>
                  <a:pt x="802064" y="1346200"/>
                </a:lnTo>
                <a:lnTo>
                  <a:pt x="811048" y="1397000"/>
                </a:lnTo>
                <a:lnTo>
                  <a:pt x="808260" y="1435100"/>
                </a:lnTo>
                <a:lnTo>
                  <a:pt x="793533" y="1485900"/>
                </a:lnTo>
                <a:lnTo>
                  <a:pt x="766700" y="1524000"/>
                </a:lnTo>
                <a:lnTo>
                  <a:pt x="710666" y="1562100"/>
                </a:lnTo>
                <a:lnTo>
                  <a:pt x="642315" y="1587500"/>
                </a:lnTo>
                <a:close/>
              </a:path>
              <a:path w="2952750" h="2032000">
                <a:moveTo>
                  <a:pt x="1096762" y="1549400"/>
                </a:moveTo>
                <a:lnTo>
                  <a:pt x="1096762" y="1447800"/>
                </a:lnTo>
                <a:lnTo>
                  <a:pt x="1180177" y="1435100"/>
                </a:lnTo>
                <a:lnTo>
                  <a:pt x="1180177" y="1511300"/>
                </a:lnTo>
                <a:lnTo>
                  <a:pt x="1096762" y="1549400"/>
                </a:lnTo>
                <a:close/>
              </a:path>
              <a:path w="2952750" h="2032000">
                <a:moveTo>
                  <a:pt x="2952750" y="1574800"/>
                </a:moveTo>
                <a:lnTo>
                  <a:pt x="2287624" y="1574800"/>
                </a:lnTo>
                <a:lnTo>
                  <a:pt x="2299119" y="1562100"/>
                </a:lnTo>
                <a:lnTo>
                  <a:pt x="2306860" y="1549400"/>
                </a:lnTo>
                <a:lnTo>
                  <a:pt x="2309696" y="1536700"/>
                </a:lnTo>
                <a:lnTo>
                  <a:pt x="2306860" y="1524000"/>
                </a:lnTo>
                <a:lnTo>
                  <a:pt x="2299119" y="1511300"/>
                </a:lnTo>
                <a:lnTo>
                  <a:pt x="2287624" y="1498600"/>
                </a:lnTo>
                <a:lnTo>
                  <a:pt x="2952750" y="1498600"/>
                </a:lnTo>
                <a:lnTo>
                  <a:pt x="2952750" y="1574800"/>
                </a:lnTo>
                <a:close/>
              </a:path>
              <a:path w="2952750" h="2032000">
                <a:moveTo>
                  <a:pt x="2382912" y="1752600"/>
                </a:moveTo>
                <a:lnTo>
                  <a:pt x="1666690" y="1752600"/>
                </a:lnTo>
                <a:lnTo>
                  <a:pt x="1663136" y="1739900"/>
                </a:lnTo>
                <a:lnTo>
                  <a:pt x="1638519" y="1701800"/>
                </a:lnTo>
                <a:lnTo>
                  <a:pt x="1606945" y="1663700"/>
                </a:lnTo>
                <a:lnTo>
                  <a:pt x="1569548" y="1638300"/>
                </a:lnTo>
                <a:lnTo>
                  <a:pt x="1527460" y="1612900"/>
                </a:lnTo>
                <a:lnTo>
                  <a:pt x="1481814" y="1600200"/>
                </a:lnTo>
                <a:lnTo>
                  <a:pt x="2567659" y="1600200"/>
                </a:lnTo>
                <a:lnTo>
                  <a:pt x="2521993" y="1612900"/>
                </a:lnTo>
                <a:lnTo>
                  <a:pt x="2479906" y="1638300"/>
                </a:lnTo>
                <a:lnTo>
                  <a:pt x="2442532" y="1663700"/>
                </a:lnTo>
                <a:lnTo>
                  <a:pt x="2411008" y="1701800"/>
                </a:lnTo>
                <a:lnTo>
                  <a:pt x="2386468" y="1739900"/>
                </a:lnTo>
                <a:lnTo>
                  <a:pt x="2382912" y="1752600"/>
                </a:lnTo>
                <a:close/>
              </a:path>
              <a:path w="2952750" h="2032000">
                <a:moveTo>
                  <a:pt x="2952750" y="1816100"/>
                </a:moveTo>
                <a:lnTo>
                  <a:pt x="2866566" y="1816100"/>
                </a:lnTo>
                <a:lnTo>
                  <a:pt x="2865920" y="1803400"/>
                </a:lnTo>
                <a:lnTo>
                  <a:pt x="2864427" y="1803400"/>
                </a:lnTo>
                <a:lnTo>
                  <a:pt x="2863129" y="1790700"/>
                </a:lnTo>
                <a:lnTo>
                  <a:pt x="2861658" y="1790700"/>
                </a:lnTo>
                <a:lnTo>
                  <a:pt x="2860015" y="1778000"/>
                </a:lnTo>
                <a:lnTo>
                  <a:pt x="2858354" y="1778000"/>
                </a:lnTo>
                <a:lnTo>
                  <a:pt x="2854682" y="1765300"/>
                </a:lnTo>
                <a:lnTo>
                  <a:pt x="2851791" y="1752600"/>
                </a:lnTo>
                <a:lnTo>
                  <a:pt x="2848606" y="1752600"/>
                </a:lnTo>
                <a:lnTo>
                  <a:pt x="2820142" y="1701800"/>
                </a:lnTo>
                <a:lnTo>
                  <a:pt x="2788633" y="1663700"/>
                </a:lnTo>
                <a:lnTo>
                  <a:pt x="2751490" y="1638300"/>
                </a:lnTo>
                <a:lnTo>
                  <a:pt x="2709664" y="1612900"/>
                </a:lnTo>
                <a:lnTo>
                  <a:pt x="2664106" y="1600200"/>
                </a:lnTo>
                <a:lnTo>
                  <a:pt x="2952750" y="1600200"/>
                </a:lnTo>
                <a:lnTo>
                  <a:pt x="2952750" y="1816100"/>
                </a:lnTo>
                <a:close/>
              </a:path>
              <a:path w="2952750" h="2032000">
                <a:moveTo>
                  <a:pt x="1433744" y="2032000"/>
                </a:moveTo>
                <a:lnTo>
                  <a:pt x="1385615" y="2019300"/>
                </a:lnTo>
                <a:lnTo>
                  <a:pt x="1342322" y="2006600"/>
                </a:lnTo>
                <a:lnTo>
                  <a:pt x="1305611" y="1981200"/>
                </a:lnTo>
                <a:lnTo>
                  <a:pt x="1277228" y="1943100"/>
                </a:lnTo>
                <a:lnTo>
                  <a:pt x="1258918" y="1892300"/>
                </a:lnTo>
                <a:lnTo>
                  <a:pt x="1252427" y="1854200"/>
                </a:lnTo>
                <a:lnTo>
                  <a:pt x="1253514" y="1828800"/>
                </a:lnTo>
                <a:lnTo>
                  <a:pt x="1256764" y="1803400"/>
                </a:lnTo>
                <a:lnTo>
                  <a:pt x="1262159" y="1790700"/>
                </a:lnTo>
                <a:lnTo>
                  <a:pt x="1269682" y="1765300"/>
                </a:lnTo>
                <a:lnTo>
                  <a:pt x="1298262" y="1727200"/>
                </a:lnTo>
                <a:lnTo>
                  <a:pt x="1336661" y="1689100"/>
                </a:lnTo>
                <a:lnTo>
                  <a:pt x="1382586" y="1676400"/>
                </a:lnTo>
                <a:lnTo>
                  <a:pt x="1433744" y="1663700"/>
                </a:lnTo>
                <a:lnTo>
                  <a:pt x="1485109" y="1676400"/>
                </a:lnTo>
                <a:lnTo>
                  <a:pt x="1531093" y="1689100"/>
                </a:lnTo>
                <a:lnTo>
                  <a:pt x="1569395" y="1727200"/>
                </a:lnTo>
                <a:lnTo>
                  <a:pt x="1597714" y="1765300"/>
                </a:lnTo>
                <a:lnTo>
                  <a:pt x="1605465" y="1790700"/>
                </a:lnTo>
                <a:lnTo>
                  <a:pt x="1611002" y="1803400"/>
                </a:lnTo>
                <a:lnTo>
                  <a:pt x="1614323" y="1828800"/>
                </a:lnTo>
                <a:lnTo>
                  <a:pt x="1615431" y="1854200"/>
                </a:lnTo>
                <a:lnTo>
                  <a:pt x="1608931" y="1892300"/>
                </a:lnTo>
                <a:lnTo>
                  <a:pt x="1590595" y="1943100"/>
                </a:lnTo>
                <a:lnTo>
                  <a:pt x="1562166" y="1981200"/>
                </a:lnTo>
                <a:lnTo>
                  <a:pt x="1525385" y="2006600"/>
                </a:lnTo>
                <a:lnTo>
                  <a:pt x="1481997" y="2019300"/>
                </a:lnTo>
                <a:lnTo>
                  <a:pt x="1433744" y="2032000"/>
                </a:lnTo>
                <a:close/>
              </a:path>
              <a:path w="2952750" h="2032000">
                <a:moveTo>
                  <a:pt x="2615767" y="2032000"/>
                </a:moveTo>
                <a:lnTo>
                  <a:pt x="2567514" y="2019300"/>
                </a:lnTo>
                <a:lnTo>
                  <a:pt x="2524126" y="2006600"/>
                </a:lnTo>
                <a:lnTo>
                  <a:pt x="2487345" y="1981200"/>
                </a:lnTo>
                <a:lnTo>
                  <a:pt x="2458916" y="1943100"/>
                </a:lnTo>
                <a:lnTo>
                  <a:pt x="2440580" y="1892300"/>
                </a:lnTo>
                <a:lnTo>
                  <a:pt x="2434081" y="1854200"/>
                </a:lnTo>
                <a:lnTo>
                  <a:pt x="2435188" y="1828800"/>
                </a:lnTo>
                <a:lnTo>
                  <a:pt x="2438510" y="1803400"/>
                </a:lnTo>
                <a:lnTo>
                  <a:pt x="2444046" y="1790700"/>
                </a:lnTo>
                <a:lnTo>
                  <a:pt x="2451797" y="1765300"/>
                </a:lnTo>
                <a:lnTo>
                  <a:pt x="2480116" y="1727200"/>
                </a:lnTo>
                <a:lnTo>
                  <a:pt x="2518418" y="1689100"/>
                </a:lnTo>
                <a:lnTo>
                  <a:pt x="2564402" y="1676400"/>
                </a:lnTo>
                <a:lnTo>
                  <a:pt x="2615767" y="1663700"/>
                </a:lnTo>
                <a:lnTo>
                  <a:pt x="2666925" y="1676400"/>
                </a:lnTo>
                <a:lnTo>
                  <a:pt x="2712850" y="1689100"/>
                </a:lnTo>
                <a:lnTo>
                  <a:pt x="2751249" y="1727200"/>
                </a:lnTo>
                <a:lnTo>
                  <a:pt x="2779829" y="1765300"/>
                </a:lnTo>
                <a:lnTo>
                  <a:pt x="2787352" y="1790700"/>
                </a:lnTo>
                <a:lnTo>
                  <a:pt x="2792747" y="1803400"/>
                </a:lnTo>
                <a:lnTo>
                  <a:pt x="2795997" y="1828800"/>
                </a:lnTo>
                <a:lnTo>
                  <a:pt x="2797084" y="1854200"/>
                </a:lnTo>
                <a:lnTo>
                  <a:pt x="2790593" y="1892300"/>
                </a:lnTo>
                <a:lnTo>
                  <a:pt x="2772283" y="1943100"/>
                </a:lnTo>
                <a:lnTo>
                  <a:pt x="2743900" y="1981200"/>
                </a:lnTo>
                <a:lnTo>
                  <a:pt x="2707189" y="2006600"/>
                </a:lnTo>
                <a:lnTo>
                  <a:pt x="2663897" y="2019300"/>
                </a:lnTo>
                <a:lnTo>
                  <a:pt x="2615767" y="2032000"/>
                </a:lnTo>
                <a:close/>
              </a:path>
              <a:path w="2952750" h="2032000">
                <a:moveTo>
                  <a:pt x="690320" y="2006600"/>
                </a:moveTo>
                <a:lnTo>
                  <a:pt x="659016" y="2006600"/>
                </a:lnTo>
                <a:lnTo>
                  <a:pt x="652280" y="1993900"/>
                </a:lnTo>
                <a:lnTo>
                  <a:pt x="643109" y="1981200"/>
                </a:lnTo>
                <a:lnTo>
                  <a:pt x="638982" y="1968500"/>
                </a:lnTo>
                <a:lnTo>
                  <a:pt x="640096" y="1955800"/>
                </a:lnTo>
                <a:lnTo>
                  <a:pt x="646652" y="1943100"/>
                </a:lnTo>
                <a:lnTo>
                  <a:pt x="839503" y="1701800"/>
                </a:lnTo>
                <a:lnTo>
                  <a:pt x="850510" y="1701800"/>
                </a:lnTo>
                <a:lnTo>
                  <a:pt x="863748" y="1689100"/>
                </a:lnTo>
                <a:lnTo>
                  <a:pt x="877575" y="1689100"/>
                </a:lnTo>
                <a:lnTo>
                  <a:pt x="890346" y="1701800"/>
                </a:lnTo>
                <a:lnTo>
                  <a:pt x="899556" y="1714500"/>
                </a:lnTo>
                <a:lnTo>
                  <a:pt x="903679" y="1727200"/>
                </a:lnTo>
                <a:lnTo>
                  <a:pt x="902543" y="1739900"/>
                </a:lnTo>
                <a:lnTo>
                  <a:pt x="895975" y="1752600"/>
                </a:lnTo>
                <a:lnTo>
                  <a:pt x="703123" y="1993900"/>
                </a:lnTo>
                <a:lnTo>
                  <a:pt x="697206" y="1993900"/>
                </a:lnTo>
                <a:lnTo>
                  <a:pt x="690320" y="2006600"/>
                </a:lnTo>
                <a:close/>
              </a:path>
              <a:path w="2952750" h="2032000">
                <a:moveTo>
                  <a:pt x="2369677" y="1790700"/>
                </a:moveTo>
                <a:lnTo>
                  <a:pt x="1679835" y="1790700"/>
                </a:lnTo>
                <a:lnTo>
                  <a:pt x="1676516" y="1778000"/>
                </a:lnTo>
                <a:lnTo>
                  <a:pt x="1672829" y="1765300"/>
                </a:lnTo>
                <a:lnTo>
                  <a:pt x="1669907" y="1752600"/>
                </a:lnTo>
                <a:lnTo>
                  <a:pt x="2379685" y="1752600"/>
                </a:lnTo>
                <a:lnTo>
                  <a:pt x="2376736" y="1765300"/>
                </a:lnTo>
                <a:lnTo>
                  <a:pt x="2374011" y="1778000"/>
                </a:lnTo>
                <a:lnTo>
                  <a:pt x="2372165" y="1778000"/>
                </a:lnTo>
                <a:lnTo>
                  <a:pt x="2369677" y="1790700"/>
                </a:lnTo>
                <a:close/>
              </a:path>
              <a:path w="2952750" h="2032000">
                <a:moveTo>
                  <a:pt x="2366845" y="1803400"/>
                </a:moveTo>
                <a:lnTo>
                  <a:pt x="1682666" y="1803400"/>
                </a:lnTo>
                <a:lnTo>
                  <a:pt x="1681337" y="1790700"/>
                </a:lnTo>
                <a:lnTo>
                  <a:pt x="2368174" y="1790700"/>
                </a:lnTo>
                <a:lnTo>
                  <a:pt x="2366845" y="1803400"/>
                </a:lnTo>
                <a:close/>
              </a:path>
              <a:path w="2952750" h="2032000">
                <a:moveTo>
                  <a:pt x="2364599" y="1816100"/>
                </a:moveTo>
                <a:lnTo>
                  <a:pt x="1684820" y="1816100"/>
                </a:lnTo>
                <a:lnTo>
                  <a:pt x="1684174" y="1803400"/>
                </a:lnTo>
                <a:lnTo>
                  <a:pt x="2365337" y="1803400"/>
                </a:lnTo>
                <a:lnTo>
                  <a:pt x="2364599" y="181610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0553" y="6686653"/>
            <a:ext cx="2949575" cy="2946400"/>
          </a:xfrm>
          <a:custGeom>
            <a:avLst/>
            <a:gdLst/>
            <a:ahLst/>
            <a:cxnLst/>
            <a:rect l="l" t="t" r="r" b="b"/>
            <a:pathLst>
              <a:path w="2949575" h="2946400">
                <a:moveTo>
                  <a:pt x="865455" y="215900"/>
                </a:moveTo>
                <a:lnTo>
                  <a:pt x="588693" y="215900"/>
                </a:lnTo>
                <a:lnTo>
                  <a:pt x="625549" y="177800"/>
                </a:lnTo>
                <a:lnTo>
                  <a:pt x="667423" y="152400"/>
                </a:lnTo>
                <a:lnTo>
                  <a:pt x="712757" y="139700"/>
                </a:lnTo>
                <a:lnTo>
                  <a:pt x="807565" y="139700"/>
                </a:lnTo>
                <a:lnTo>
                  <a:pt x="816638" y="127000"/>
                </a:lnTo>
                <a:lnTo>
                  <a:pt x="827761" y="101600"/>
                </a:lnTo>
                <a:lnTo>
                  <a:pt x="840874" y="88900"/>
                </a:lnTo>
                <a:lnTo>
                  <a:pt x="855916" y="63500"/>
                </a:lnTo>
                <a:lnTo>
                  <a:pt x="891121" y="38100"/>
                </a:lnTo>
                <a:lnTo>
                  <a:pt x="930530" y="12700"/>
                </a:lnTo>
                <a:lnTo>
                  <a:pt x="972825" y="0"/>
                </a:lnTo>
                <a:lnTo>
                  <a:pt x="1060813" y="0"/>
                </a:lnTo>
                <a:lnTo>
                  <a:pt x="1103874" y="12700"/>
                </a:lnTo>
                <a:lnTo>
                  <a:pt x="1144558" y="25400"/>
                </a:lnTo>
                <a:lnTo>
                  <a:pt x="1181549" y="50800"/>
                </a:lnTo>
                <a:lnTo>
                  <a:pt x="1199021" y="76200"/>
                </a:lnTo>
                <a:lnTo>
                  <a:pt x="995509" y="76200"/>
                </a:lnTo>
                <a:lnTo>
                  <a:pt x="950740" y="88900"/>
                </a:lnTo>
                <a:lnTo>
                  <a:pt x="911834" y="114300"/>
                </a:lnTo>
                <a:lnTo>
                  <a:pt x="897432" y="139700"/>
                </a:lnTo>
                <a:lnTo>
                  <a:pt x="885894" y="152400"/>
                </a:lnTo>
                <a:lnTo>
                  <a:pt x="877383" y="177800"/>
                </a:lnTo>
                <a:lnTo>
                  <a:pt x="872064" y="203200"/>
                </a:lnTo>
                <a:lnTo>
                  <a:pt x="869655" y="203200"/>
                </a:lnTo>
                <a:lnTo>
                  <a:pt x="865455" y="215900"/>
                </a:lnTo>
                <a:close/>
              </a:path>
              <a:path w="2949575" h="2946400">
                <a:moveTo>
                  <a:pt x="1252872" y="596900"/>
                </a:moveTo>
                <a:lnTo>
                  <a:pt x="1224005" y="596900"/>
                </a:lnTo>
                <a:lnTo>
                  <a:pt x="1211077" y="584200"/>
                </a:lnTo>
                <a:lnTo>
                  <a:pt x="1202279" y="571500"/>
                </a:lnTo>
                <a:lnTo>
                  <a:pt x="1199035" y="558800"/>
                </a:lnTo>
                <a:lnTo>
                  <a:pt x="1201397" y="546100"/>
                </a:lnTo>
                <a:lnTo>
                  <a:pt x="1209416" y="533400"/>
                </a:lnTo>
                <a:lnTo>
                  <a:pt x="1236939" y="495300"/>
                </a:lnTo>
                <a:lnTo>
                  <a:pt x="1249935" y="444500"/>
                </a:lnTo>
                <a:lnTo>
                  <a:pt x="1248514" y="393700"/>
                </a:lnTo>
                <a:lnTo>
                  <a:pt x="1232787" y="355600"/>
                </a:lnTo>
                <a:lnTo>
                  <a:pt x="1202864" y="317500"/>
                </a:lnTo>
                <a:lnTo>
                  <a:pt x="1199174" y="304800"/>
                </a:lnTo>
                <a:lnTo>
                  <a:pt x="1186624" y="304800"/>
                </a:lnTo>
                <a:lnTo>
                  <a:pt x="1178413" y="292100"/>
                </a:lnTo>
                <a:lnTo>
                  <a:pt x="1173049" y="279400"/>
                </a:lnTo>
                <a:lnTo>
                  <a:pt x="1170781" y="266700"/>
                </a:lnTo>
                <a:lnTo>
                  <a:pt x="1171861" y="266700"/>
                </a:lnTo>
                <a:lnTo>
                  <a:pt x="1176405" y="215900"/>
                </a:lnTo>
                <a:lnTo>
                  <a:pt x="1170361" y="177800"/>
                </a:lnTo>
                <a:lnTo>
                  <a:pt x="1154317" y="139700"/>
                </a:lnTo>
                <a:lnTo>
                  <a:pt x="1088184" y="88900"/>
                </a:lnTo>
                <a:lnTo>
                  <a:pt x="1042529" y="76200"/>
                </a:lnTo>
                <a:lnTo>
                  <a:pt x="1199021" y="76200"/>
                </a:lnTo>
                <a:lnTo>
                  <a:pt x="1216492" y="101600"/>
                </a:lnTo>
                <a:lnTo>
                  <a:pt x="1240189" y="152400"/>
                </a:lnTo>
                <a:lnTo>
                  <a:pt x="1251983" y="203200"/>
                </a:lnTo>
                <a:lnTo>
                  <a:pt x="1251216" y="254000"/>
                </a:lnTo>
                <a:lnTo>
                  <a:pt x="1255553" y="254000"/>
                </a:lnTo>
                <a:lnTo>
                  <a:pt x="1286091" y="292100"/>
                </a:lnTo>
                <a:lnTo>
                  <a:pt x="1308336" y="330200"/>
                </a:lnTo>
                <a:lnTo>
                  <a:pt x="1322246" y="368300"/>
                </a:lnTo>
                <a:lnTo>
                  <a:pt x="1327780" y="419100"/>
                </a:lnTo>
                <a:lnTo>
                  <a:pt x="1324896" y="457200"/>
                </a:lnTo>
                <a:lnTo>
                  <a:pt x="1313555" y="508000"/>
                </a:lnTo>
                <a:lnTo>
                  <a:pt x="1293715" y="546100"/>
                </a:lnTo>
                <a:lnTo>
                  <a:pt x="1265334" y="584200"/>
                </a:lnTo>
                <a:lnTo>
                  <a:pt x="1252872" y="596900"/>
                </a:lnTo>
                <a:close/>
              </a:path>
              <a:path w="2949575" h="2946400">
                <a:moveTo>
                  <a:pt x="2472300" y="254000"/>
                </a:moveTo>
                <a:lnTo>
                  <a:pt x="2393411" y="254000"/>
                </a:lnTo>
                <a:lnTo>
                  <a:pt x="2385007" y="241300"/>
                </a:lnTo>
                <a:lnTo>
                  <a:pt x="2381750" y="228600"/>
                </a:lnTo>
                <a:lnTo>
                  <a:pt x="2384505" y="203200"/>
                </a:lnTo>
                <a:lnTo>
                  <a:pt x="2392511" y="190500"/>
                </a:lnTo>
                <a:lnTo>
                  <a:pt x="2404549" y="190500"/>
                </a:lnTo>
                <a:lnTo>
                  <a:pt x="2419398" y="177800"/>
                </a:lnTo>
                <a:lnTo>
                  <a:pt x="2425211" y="177800"/>
                </a:lnTo>
                <a:lnTo>
                  <a:pt x="2461418" y="139700"/>
                </a:lnTo>
                <a:lnTo>
                  <a:pt x="2505592" y="114300"/>
                </a:lnTo>
                <a:lnTo>
                  <a:pt x="2555736" y="88900"/>
                </a:lnTo>
                <a:lnTo>
                  <a:pt x="2654543" y="88900"/>
                </a:lnTo>
                <a:lnTo>
                  <a:pt x="2697706" y="101600"/>
                </a:lnTo>
                <a:lnTo>
                  <a:pt x="2737910" y="127000"/>
                </a:lnTo>
                <a:lnTo>
                  <a:pt x="2773728" y="152400"/>
                </a:lnTo>
                <a:lnTo>
                  <a:pt x="2783565" y="165100"/>
                </a:lnTo>
                <a:lnTo>
                  <a:pt x="2571048" y="165100"/>
                </a:lnTo>
                <a:lnTo>
                  <a:pt x="2534497" y="177800"/>
                </a:lnTo>
                <a:lnTo>
                  <a:pt x="2503258" y="203200"/>
                </a:lnTo>
                <a:lnTo>
                  <a:pt x="2479191" y="241300"/>
                </a:lnTo>
                <a:lnTo>
                  <a:pt x="2472300" y="254000"/>
                </a:lnTo>
                <a:close/>
              </a:path>
              <a:path w="2949575" h="2946400">
                <a:moveTo>
                  <a:pt x="2856312" y="1079500"/>
                </a:moveTo>
                <a:lnTo>
                  <a:pt x="2779725" y="1079500"/>
                </a:lnTo>
                <a:lnTo>
                  <a:pt x="2777234" y="1054100"/>
                </a:lnTo>
                <a:lnTo>
                  <a:pt x="2780637" y="1041400"/>
                </a:lnTo>
                <a:lnTo>
                  <a:pt x="2786927" y="1028700"/>
                </a:lnTo>
                <a:lnTo>
                  <a:pt x="2795873" y="1016000"/>
                </a:lnTo>
                <a:lnTo>
                  <a:pt x="2828358" y="990600"/>
                </a:lnTo>
                <a:lnTo>
                  <a:pt x="2852702" y="965200"/>
                </a:lnTo>
                <a:lnTo>
                  <a:pt x="2867825" y="927100"/>
                </a:lnTo>
                <a:lnTo>
                  <a:pt x="2872645" y="889000"/>
                </a:lnTo>
                <a:lnTo>
                  <a:pt x="2868619" y="850900"/>
                </a:lnTo>
                <a:lnTo>
                  <a:pt x="2857881" y="825500"/>
                </a:lnTo>
                <a:lnTo>
                  <a:pt x="2840776" y="800100"/>
                </a:lnTo>
                <a:lnTo>
                  <a:pt x="2817650" y="774700"/>
                </a:lnTo>
                <a:lnTo>
                  <a:pt x="2811975" y="762000"/>
                </a:lnTo>
                <a:lnTo>
                  <a:pt x="2807753" y="762000"/>
                </a:lnTo>
                <a:lnTo>
                  <a:pt x="2805089" y="749300"/>
                </a:lnTo>
                <a:lnTo>
                  <a:pt x="2804085" y="749300"/>
                </a:lnTo>
                <a:lnTo>
                  <a:pt x="2804828" y="736600"/>
                </a:lnTo>
                <a:lnTo>
                  <a:pt x="2807257" y="723900"/>
                </a:lnTo>
                <a:lnTo>
                  <a:pt x="2811261" y="723900"/>
                </a:lnTo>
                <a:lnTo>
                  <a:pt x="2816727" y="711200"/>
                </a:lnTo>
                <a:lnTo>
                  <a:pt x="2839027" y="685800"/>
                </a:lnTo>
                <a:lnTo>
                  <a:pt x="2855193" y="660400"/>
                </a:lnTo>
                <a:lnTo>
                  <a:pt x="2864907" y="635000"/>
                </a:lnTo>
                <a:lnTo>
                  <a:pt x="2867846" y="596900"/>
                </a:lnTo>
                <a:lnTo>
                  <a:pt x="2859659" y="546100"/>
                </a:lnTo>
                <a:lnTo>
                  <a:pt x="2837984" y="508000"/>
                </a:lnTo>
                <a:lnTo>
                  <a:pt x="2804874" y="482600"/>
                </a:lnTo>
                <a:lnTo>
                  <a:pt x="2762378" y="457200"/>
                </a:lnTo>
                <a:lnTo>
                  <a:pt x="2754357" y="457200"/>
                </a:lnTo>
                <a:lnTo>
                  <a:pt x="2747487" y="444500"/>
                </a:lnTo>
                <a:lnTo>
                  <a:pt x="2742019" y="444500"/>
                </a:lnTo>
                <a:lnTo>
                  <a:pt x="2738202" y="431800"/>
                </a:lnTo>
                <a:lnTo>
                  <a:pt x="2736254" y="419100"/>
                </a:lnTo>
                <a:lnTo>
                  <a:pt x="2738345" y="406400"/>
                </a:lnTo>
                <a:lnTo>
                  <a:pt x="2742262" y="393700"/>
                </a:lnTo>
                <a:lnTo>
                  <a:pt x="2753303" y="381000"/>
                </a:lnTo>
                <a:lnTo>
                  <a:pt x="2761178" y="355600"/>
                </a:lnTo>
                <a:lnTo>
                  <a:pt x="2765801" y="330200"/>
                </a:lnTo>
                <a:lnTo>
                  <a:pt x="2767084" y="317500"/>
                </a:lnTo>
                <a:lnTo>
                  <a:pt x="2763655" y="279400"/>
                </a:lnTo>
                <a:lnTo>
                  <a:pt x="2740016" y="228600"/>
                </a:lnTo>
                <a:lnTo>
                  <a:pt x="2696470" y="190500"/>
                </a:lnTo>
                <a:lnTo>
                  <a:pt x="2640838" y="165100"/>
                </a:lnTo>
                <a:lnTo>
                  <a:pt x="2783565" y="165100"/>
                </a:lnTo>
                <a:lnTo>
                  <a:pt x="2803241" y="190500"/>
                </a:lnTo>
                <a:lnTo>
                  <a:pt x="2825055" y="228600"/>
                </a:lnTo>
                <a:lnTo>
                  <a:pt x="2838737" y="266700"/>
                </a:lnTo>
                <a:lnTo>
                  <a:pt x="2843855" y="317500"/>
                </a:lnTo>
                <a:lnTo>
                  <a:pt x="2843103" y="330200"/>
                </a:lnTo>
                <a:lnTo>
                  <a:pt x="2840049" y="355600"/>
                </a:lnTo>
                <a:lnTo>
                  <a:pt x="2834746" y="381000"/>
                </a:lnTo>
                <a:lnTo>
                  <a:pt x="2827246" y="406400"/>
                </a:lnTo>
                <a:lnTo>
                  <a:pt x="2866329" y="431800"/>
                </a:lnTo>
                <a:lnTo>
                  <a:pt x="2898564" y="469900"/>
                </a:lnTo>
                <a:lnTo>
                  <a:pt x="2922995" y="508000"/>
                </a:lnTo>
                <a:lnTo>
                  <a:pt x="2938665" y="546100"/>
                </a:lnTo>
                <a:lnTo>
                  <a:pt x="2944618" y="596900"/>
                </a:lnTo>
                <a:lnTo>
                  <a:pt x="2941892" y="635000"/>
                </a:lnTo>
                <a:lnTo>
                  <a:pt x="2932565" y="673100"/>
                </a:lnTo>
                <a:lnTo>
                  <a:pt x="2916992" y="711200"/>
                </a:lnTo>
                <a:lnTo>
                  <a:pt x="2895529" y="736600"/>
                </a:lnTo>
                <a:lnTo>
                  <a:pt x="2918066" y="774700"/>
                </a:lnTo>
                <a:lnTo>
                  <a:pt x="2934791" y="812800"/>
                </a:lnTo>
                <a:lnTo>
                  <a:pt x="2945356" y="850900"/>
                </a:lnTo>
                <a:lnTo>
                  <a:pt x="2949416" y="889000"/>
                </a:lnTo>
                <a:lnTo>
                  <a:pt x="2943705" y="939800"/>
                </a:lnTo>
                <a:lnTo>
                  <a:pt x="2925529" y="990600"/>
                </a:lnTo>
                <a:lnTo>
                  <a:pt x="2896020" y="1041400"/>
                </a:lnTo>
                <a:lnTo>
                  <a:pt x="2856312" y="1079500"/>
                </a:lnTo>
                <a:close/>
              </a:path>
              <a:path w="2949575" h="2946400">
                <a:moveTo>
                  <a:pt x="481353" y="1219200"/>
                </a:moveTo>
                <a:lnTo>
                  <a:pt x="393296" y="1219200"/>
                </a:lnTo>
                <a:lnTo>
                  <a:pt x="352115" y="1206500"/>
                </a:lnTo>
                <a:lnTo>
                  <a:pt x="313235" y="1181100"/>
                </a:lnTo>
                <a:lnTo>
                  <a:pt x="277823" y="1155700"/>
                </a:lnTo>
                <a:lnTo>
                  <a:pt x="219243" y="1155700"/>
                </a:lnTo>
                <a:lnTo>
                  <a:pt x="165999" y="1143000"/>
                </a:lnTo>
                <a:lnTo>
                  <a:pt x="116234" y="1130300"/>
                </a:lnTo>
                <a:lnTo>
                  <a:pt x="72238" y="1092200"/>
                </a:lnTo>
                <a:lnTo>
                  <a:pt x="41699" y="1054100"/>
                </a:lnTo>
                <a:lnTo>
                  <a:pt x="19453" y="1016000"/>
                </a:lnTo>
                <a:lnTo>
                  <a:pt x="5540" y="977900"/>
                </a:lnTo>
                <a:lnTo>
                  <a:pt x="0" y="939800"/>
                </a:lnTo>
                <a:lnTo>
                  <a:pt x="2872" y="889000"/>
                </a:lnTo>
                <a:lnTo>
                  <a:pt x="14197" y="850900"/>
                </a:lnTo>
                <a:lnTo>
                  <a:pt x="34014" y="800100"/>
                </a:lnTo>
                <a:lnTo>
                  <a:pt x="62365" y="774700"/>
                </a:lnTo>
                <a:lnTo>
                  <a:pt x="79146" y="749300"/>
                </a:lnTo>
                <a:lnTo>
                  <a:pt x="97302" y="736600"/>
                </a:lnTo>
                <a:lnTo>
                  <a:pt x="116721" y="723900"/>
                </a:lnTo>
                <a:lnTo>
                  <a:pt x="137291" y="711200"/>
                </a:lnTo>
                <a:lnTo>
                  <a:pt x="128552" y="673100"/>
                </a:lnTo>
                <a:lnTo>
                  <a:pt x="129655" y="622300"/>
                </a:lnTo>
                <a:lnTo>
                  <a:pt x="140387" y="571500"/>
                </a:lnTo>
                <a:lnTo>
                  <a:pt x="160535" y="533400"/>
                </a:lnTo>
                <a:lnTo>
                  <a:pt x="189887" y="495300"/>
                </a:lnTo>
                <a:lnTo>
                  <a:pt x="219029" y="469900"/>
                </a:lnTo>
                <a:lnTo>
                  <a:pt x="251952" y="444500"/>
                </a:lnTo>
                <a:lnTo>
                  <a:pt x="325990" y="419100"/>
                </a:lnTo>
                <a:lnTo>
                  <a:pt x="332138" y="381000"/>
                </a:lnTo>
                <a:lnTo>
                  <a:pt x="344583" y="342900"/>
                </a:lnTo>
                <a:lnTo>
                  <a:pt x="363049" y="317500"/>
                </a:lnTo>
                <a:lnTo>
                  <a:pt x="387260" y="279400"/>
                </a:lnTo>
                <a:lnTo>
                  <a:pt x="429222" y="254000"/>
                </a:lnTo>
                <a:lnTo>
                  <a:pt x="477699" y="228600"/>
                </a:lnTo>
                <a:lnTo>
                  <a:pt x="530345" y="215900"/>
                </a:lnTo>
                <a:lnTo>
                  <a:pt x="725834" y="215900"/>
                </a:lnTo>
                <a:lnTo>
                  <a:pt x="682116" y="228600"/>
                </a:lnTo>
                <a:lnTo>
                  <a:pt x="644610" y="266700"/>
                </a:lnTo>
                <a:lnTo>
                  <a:pt x="638151" y="266700"/>
                </a:lnTo>
                <a:lnTo>
                  <a:pt x="635291" y="279400"/>
                </a:lnTo>
                <a:lnTo>
                  <a:pt x="632430" y="279400"/>
                </a:lnTo>
                <a:lnTo>
                  <a:pt x="624401" y="292100"/>
                </a:lnTo>
                <a:lnTo>
                  <a:pt x="511356" y="292100"/>
                </a:lnTo>
                <a:lnTo>
                  <a:pt x="474658" y="304800"/>
                </a:lnTo>
                <a:lnTo>
                  <a:pt x="443177" y="330200"/>
                </a:lnTo>
                <a:lnTo>
                  <a:pt x="423669" y="368300"/>
                </a:lnTo>
                <a:lnTo>
                  <a:pt x="410224" y="393700"/>
                </a:lnTo>
                <a:lnTo>
                  <a:pt x="403198" y="419100"/>
                </a:lnTo>
                <a:lnTo>
                  <a:pt x="402877" y="469900"/>
                </a:lnTo>
                <a:lnTo>
                  <a:pt x="401078" y="469900"/>
                </a:lnTo>
                <a:lnTo>
                  <a:pt x="397652" y="482600"/>
                </a:lnTo>
                <a:lnTo>
                  <a:pt x="392704" y="482600"/>
                </a:lnTo>
                <a:lnTo>
                  <a:pt x="386444" y="495300"/>
                </a:lnTo>
                <a:lnTo>
                  <a:pt x="330278" y="495300"/>
                </a:lnTo>
                <a:lnTo>
                  <a:pt x="299000" y="508000"/>
                </a:lnTo>
                <a:lnTo>
                  <a:pt x="270490" y="520700"/>
                </a:lnTo>
                <a:lnTo>
                  <a:pt x="245804" y="546100"/>
                </a:lnTo>
                <a:lnTo>
                  <a:pt x="219130" y="584200"/>
                </a:lnTo>
                <a:lnTo>
                  <a:pt x="205977" y="635000"/>
                </a:lnTo>
                <a:lnTo>
                  <a:pt x="206786" y="673100"/>
                </a:lnTo>
                <a:lnTo>
                  <a:pt x="221998" y="723900"/>
                </a:lnTo>
                <a:lnTo>
                  <a:pt x="225163" y="723900"/>
                </a:lnTo>
                <a:lnTo>
                  <a:pt x="226346" y="736600"/>
                </a:lnTo>
                <a:lnTo>
                  <a:pt x="225540" y="749300"/>
                </a:lnTo>
                <a:lnTo>
                  <a:pt x="222736" y="749300"/>
                </a:lnTo>
                <a:lnTo>
                  <a:pt x="218145" y="762000"/>
                </a:lnTo>
                <a:lnTo>
                  <a:pt x="212032" y="774700"/>
                </a:lnTo>
                <a:lnTo>
                  <a:pt x="196346" y="774700"/>
                </a:lnTo>
                <a:lnTo>
                  <a:pt x="174507" y="787400"/>
                </a:lnTo>
                <a:lnTo>
                  <a:pt x="154027" y="787400"/>
                </a:lnTo>
                <a:lnTo>
                  <a:pt x="135190" y="800100"/>
                </a:lnTo>
                <a:lnTo>
                  <a:pt x="118283" y="825500"/>
                </a:lnTo>
                <a:lnTo>
                  <a:pt x="99764" y="850900"/>
                </a:lnTo>
                <a:lnTo>
                  <a:pt x="86471" y="876300"/>
                </a:lnTo>
                <a:lnTo>
                  <a:pt x="78680" y="901700"/>
                </a:lnTo>
                <a:lnTo>
                  <a:pt x="76667" y="927100"/>
                </a:lnTo>
                <a:lnTo>
                  <a:pt x="80510" y="965200"/>
                </a:lnTo>
                <a:lnTo>
                  <a:pt x="104942" y="1016000"/>
                </a:lnTo>
                <a:lnTo>
                  <a:pt x="157858" y="1066800"/>
                </a:lnTo>
                <a:lnTo>
                  <a:pt x="195435" y="1079500"/>
                </a:lnTo>
                <a:lnTo>
                  <a:pt x="317316" y="1079500"/>
                </a:lnTo>
                <a:lnTo>
                  <a:pt x="320269" y="1092200"/>
                </a:lnTo>
                <a:lnTo>
                  <a:pt x="326544" y="1092200"/>
                </a:lnTo>
                <a:lnTo>
                  <a:pt x="330419" y="1104900"/>
                </a:lnTo>
                <a:lnTo>
                  <a:pt x="371096" y="1130300"/>
                </a:lnTo>
                <a:lnTo>
                  <a:pt x="416752" y="1143000"/>
                </a:lnTo>
                <a:lnTo>
                  <a:pt x="603456" y="1143000"/>
                </a:lnTo>
                <a:lnTo>
                  <a:pt x="566746" y="1181100"/>
                </a:lnTo>
                <a:lnTo>
                  <a:pt x="525554" y="1206500"/>
                </a:lnTo>
                <a:lnTo>
                  <a:pt x="481353" y="1219200"/>
                </a:lnTo>
                <a:close/>
              </a:path>
              <a:path w="2949575" h="2946400">
                <a:moveTo>
                  <a:pt x="852410" y="228600"/>
                </a:moveTo>
                <a:lnTo>
                  <a:pt x="818546" y="228600"/>
                </a:lnTo>
                <a:lnTo>
                  <a:pt x="772423" y="215900"/>
                </a:lnTo>
                <a:lnTo>
                  <a:pt x="859646" y="215900"/>
                </a:lnTo>
                <a:lnTo>
                  <a:pt x="852410" y="228600"/>
                </a:lnTo>
                <a:close/>
              </a:path>
              <a:path w="2949575" h="2946400">
                <a:moveTo>
                  <a:pt x="2452603" y="266700"/>
                </a:moveTo>
                <a:lnTo>
                  <a:pt x="2420782" y="266700"/>
                </a:lnTo>
                <a:lnTo>
                  <a:pt x="2405742" y="254000"/>
                </a:lnTo>
                <a:lnTo>
                  <a:pt x="2463239" y="254000"/>
                </a:lnTo>
                <a:lnTo>
                  <a:pt x="2452603" y="266700"/>
                </a:lnTo>
                <a:close/>
              </a:path>
              <a:path w="2949575" h="2946400">
                <a:moveTo>
                  <a:pt x="1821773" y="406400"/>
                </a:moveTo>
                <a:lnTo>
                  <a:pt x="1709353" y="406400"/>
                </a:lnTo>
                <a:lnTo>
                  <a:pt x="1738512" y="381000"/>
                </a:lnTo>
                <a:lnTo>
                  <a:pt x="1751234" y="368300"/>
                </a:lnTo>
                <a:lnTo>
                  <a:pt x="1780139" y="368300"/>
                </a:lnTo>
                <a:lnTo>
                  <a:pt x="1792861" y="381000"/>
                </a:lnTo>
                <a:lnTo>
                  <a:pt x="1821773" y="406400"/>
                </a:lnTo>
                <a:close/>
              </a:path>
              <a:path w="2949575" h="2946400">
                <a:moveTo>
                  <a:pt x="1378372" y="1320800"/>
                </a:moveTo>
                <a:lnTo>
                  <a:pt x="798430" y="1320800"/>
                </a:lnTo>
                <a:lnTo>
                  <a:pt x="1333893" y="774700"/>
                </a:lnTo>
                <a:lnTo>
                  <a:pt x="1322945" y="749300"/>
                </a:lnTo>
                <a:lnTo>
                  <a:pt x="1314965" y="723900"/>
                </a:lnTo>
                <a:lnTo>
                  <a:pt x="1310082" y="698500"/>
                </a:lnTo>
                <a:lnTo>
                  <a:pt x="1308425" y="660400"/>
                </a:lnTo>
                <a:lnTo>
                  <a:pt x="1311915" y="622300"/>
                </a:lnTo>
                <a:lnTo>
                  <a:pt x="1322218" y="571500"/>
                </a:lnTo>
                <a:lnTo>
                  <a:pt x="1339079" y="533400"/>
                </a:lnTo>
                <a:lnTo>
                  <a:pt x="1362248" y="495300"/>
                </a:lnTo>
                <a:lnTo>
                  <a:pt x="1391471" y="457200"/>
                </a:lnTo>
                <a:lnTo>
                  <a:pt x="1425649" y="431800"/>
                </a:lnTo>
                <a:lnTo>
                  <a:pt x="1463431" y="406400"/>
                </a:lnTo>
                <a:lnTo>
                  <a:pt x="1504195" y="393700"/>
                </a:lnTo>
                <a:lnTo>
                  <a:pt x="1547315" y="381000"/>
                </a:lnTo>
                <a:lnTo>
                  <a:pt x="1652559" y="381000"/>
                </a:lnTo>
                <a:lnTo>
                  <a:pt x="1681493" y="393700"/>
                </a:lnTo>
                <a:lnTo>
                  <a:pt x="1709353" y="406400"/>
                </a:lnTo>
                <a:lnTo>
                  <a:pt x="1821773" y="406400"/>
                </a:lnTo>
                <a:lnTo>
                  <a:pt x="1879598" y="457200"/>
                </a:lnTo>
                <a:lnTo>
                  <a:pt x="1551484" y="457200"/>
                </a:lnTo>
                <a:lnTo>
                  <a:pt x="1512938" y="469900"/>
                </a:lnTo>
                <a:lnTo>
                  <a:pt x="1477420" y="495300"/>
                </a:lnTo>
                <a:lnTo>
                  <a:pt x="1445820" y="520700"/>
                </a:lnTo>
                <a:lnTo>
                  <a:pt x="1417415" y="546100"/>
                </a:lnTo>
                <a:lnTo>
                  <a:pt x="1398134" y="596900"/>
                </a:lnTo>
                <a:lnTo>
                  <a:pt x="1387888" y="635000"/>
                </a:lnTo>
                <a:lnTo>
                  <a:pt x="1386588" y="673100"/>
                </a:lnTo>
                <a:lnTo>
                  <a:pt x="1394147" y="723900"/>
                </a:lnTo>
                <a:lnTo>
                  <a:pt x="2143145" y="723900"/>
                </a:lnTo>
                <a:lnTo>
                  <a:pt x="2183177" y="762000"/>
                </a:lnTo>
                <a:lnTo>
                  <a:pt x="1895838" y="762000"/>
                </a:lnTo>
                <a:lnTo>
                  <a:pt x="1808951" y="850900"/>
                </a:lnTo>
                <a:lnTo>
                  <a:pt x="1662663" y="990600"/>
                </a:lnTo>
                <a:lnTo>
                  <a:pt x="1656828" y="1003300"/>
                </a:lnTo>
                <a:lnTo>
                  <a:pt x="1564669" y="1003300"/>
                </a:lnTo>
                <a:lnTo>
                  <a:pt x="1336200" y="1231900"/>
                </a:lnTo>
                <a:lnTo>
                  <a:pt x="1347105" y="1257300"/>
                </a:lnTo>
                <a:lnTo>
                  <a:pt x="1359812" y="1282700"/>
                </a:lnTo>
                <a:lnTo>
                  <a:pt x="1373627" y="1308100"/>
                </a:lnTo>
                <a:lnTo>
                  <a:pt x="1378372" y="1320800"/>
                </a:lnTo>
                <a:close/>
              </a:path>
              <a:path w="2949575" h="2946400">
                <a:moveTo>
                  <a:pt x="2143145" y="723900"/>
                </a:moveTo>
                <a:lnTo>
                  <a:pt x="1394147" y="723900"/>
                </a:lnTo>
                <a:lnTo>
                  <a:pt x="1649191" y="469900"/>
                </a:lnTo>
                <a:lnTo>
                  <a:pt x="1635298" y="457200"/>
                </a:lnTo>
                <a:lnTo>
                  <a:pt x="1879598" y="457200"/>
                </a:lnTo>
                <a:lnTo>
                  <a:pt x="1888006" y="469900"/>
                </a:lnTo>
                <a:lnTo>
                  <a:pt x="1890809" y="482600"/>
                </a:lnTo>
                <a:lnTo>
                  <a:pt x="1888006" y="508000"/>
                </a:lnTo>
                <a:lnTo>
                  <a:pt x="1879598" y="520700"/>
                </a:lnTo>
                <a:lnTo>
                  <a:pt x="1873877" y="520700"/>
                </a:lnTo>
                <a:lnTo>
                  <a:pt x="2003429" y="584200"/>
                </a:lnTo>
                <a:lnTo>
                  <a:pt x="2006751" y="584200"/>
                </a:lnTo>
                <a:lnTo>
                  <a:pt x="2009703" y="596900"/>
                </a:lnTo>
                <a:lnTo>
                  <a:pt x="2143145" y="723900"/>
                </a:lnTo>
                <a:close/>
              </a:path>
              <a:path w="2949575" h="2946400">
                <a:moveTo>
                  <a:pt x="2083759" y="914400"/>
                </a:moveTo>
                <a:lnTo>
                  <a:pt x="2054866" y="914400"/>
                </a:lnTo>
                <a:lnTo>
                  <a:pt x="2042184" y="901700"/>
                </a:lnTo>
                <a:lnTo>
                  <a:pt x="1895838" y="762000"/>
                </a:lnTo>
                <a:lnTo>
                  <a:pt x="2183177" y="762000"/>
                </a:lnTo>
                <a:lnTo>
                  <a:pt x="2191638" y="774700"/>
                </a:lnTo>
                <a:lnTo>
                  <a:pt x="2194458" y="787400"/>
                </a:lnTo>
                <a:lnTo>
                  <a:pt x="2191638" y="812800"/>
                </a:lnTo>
                <a:lnTo>
                  <a:pt x="2183177" y="825500"/>
                </a:lnTo>
                <a:lnTo>
                  <a:pt x="2096441" y="901700"/>
                </a:lnTo>
                <a:lnTo>
                  <a:pt x="2083759" y="914400"/>
                </a:lnTo>
                <a:close/>
              </a:path>
              <a:path w="2949575" h="2946400">
                <a:moveTo>
                  <a:pt x="308807" y="1079500"/>
                </a:moveTo>
                <a:lnTo>
                  <a:pt x="235520" y="1079500"/>
                </a:lnTo>
                <a:lnTo>
                  <a:pt x="275978" y="1066800"/>
                </a:lnTo>
                <a:lnTo>
                  <a:pt x="298585" y="1066800"/>
                </a:lnTo>
                <a:lnTo>
                  <a:pt x="308807" y="1079500"/>
                </a:lnTo>
                <a:close/>
              </a:path>
              <a:path w="2949575" h="2946400">
                <a:moveTo>
                  <a:pt x="603456" y="1143000"/>
                </a:moveTo>
                <a:lnTo>
                  <a:pt x="463771" y="1143000"/>
                </a:lnTo>
                <a:lnTo>
                  <a:pt x="508541" y="1117600"/>
                </a:lnTo>
                <a:lnTo>
                  <a:pt x="547446" y="1092200"/>
                </a:lnTo>
                <a:lnTo>
                  <a:pt x="559948" y="1079500"/>
                </a:lnTo>
                <a:lnTo>
                  <a:pt x="588827" y="1079500"/>
                </a:lnTo>
                <a:lnTo>
                  <a:pt x="601795" y="1092200"/>
                </a:lnTo>
                <a:lnTo>
                  <a:pt x="610593" y="1104900"/>
                </a:lnTo>
                <a:lnTo>
                  <a:pt x="613837" y="1117600"/>
                </a:lnTo>
                <a:lnTo>
                  <a:pt x="611475" y="1130300"/>
                </a:lnTo>
                <a:lnTo>
                  <a:pt x="603456" y="1143000"/>
                </a:lnTo>
                <a:close/>
              </a:path>
              <a:path w="2949575" h="2946400">
                <a:moveTo>
                  <a:pt x="2710089" y="1524000"/>
                </a:moveTo>
                <a:lnTo>
                  <a:pt x="2567768" y="1524000"/>
                </a:lnTo>
                <a:lnTo>
                  <a:pt x="2596240" y="1511300"/>
                </a:lnTo>
                <a:lnTo>
                  <a:pt x="2622359" y="1498600"/>
                </a:lnTo>
                <a:lnTo>
                  <a:pt x="2645467" y="1473200"/>
                </a:lnTo>
                <a:lnTo>
                  <a:pt x="2664335" y="1460500"/>
                </a:lnTo>
                <a:lnTo>
                  <a:pt x="2677994" y="1435100"/>
                </a:lnTo>
                <a:lnTo>
                  <a:pt x="2686186" y="1397000"/>
                </a:lnTo>
                <a:lnTo>
                  <a:pt x="2688651" y="1371600"/>
                </a:lnTo>
                <a:lnTo>
                  <a:pt x="2686569" y="1346200"/>
                </a:lnTo>
                <a:lnTo>
                  <a:pt x="2681200" y="1320800"/>
                </a:lnTo>
                <a:lnTo>
                  <a:pt x="2672613" y="1308100"/>
                </a:lnTo>
                <a:lnTo>
                  <a:pt x="2660877" y="1282700"/>
                </a:lnTo>
                <a:lnTo>
                  <a:pt x="2656696" y="1282700"/>
                </a:lnTo>
                <a:lnTo>
                  <a:pt x="2654418" y="1270000"/>
                </a:lnTo>
                <a:lnTo>
                  <a:pt x="2654078" y="1257300"/>
                </a:lnTo>
                <a:lnTo>
                  <a:pt x="2655710" y="1244600"/>
                </a:lnTo>
                <a:lnTo>
                  <a:pt x="2659306" y="1244600"/>
                </a:lnTo>
                <a:lnTo>
                  <a:pt x="2664545" y="1231900"/>
                </a:lnTo>
                <a:lnTo>
                  <a:pt x="2679055" y="1231900"/>
                </a:lnTo>
                <a:lnTo>
                  <a:pt x="2720842" y="1206500"/>
                </a:lnTo>
                <a:lnTo>
                  <a:pt x="2752862" y="1168400"/>
                </a:lnTo>
                <a:lnTo>
                  <a:pt x="2773170" y="1130300"/>
                </a:lnTo>
                <a:lnTo>
                  <a:pt x="2779818" y="1079500"/>
                </a:lnTo>
                <a:lnTo>
                  <a:pt x="2856589" y="1079500"/>
                </a:lnTo>
                <a:lnTo>
                  <a:pt x="2852212" y="1130300"/>
                </a:lnTo>
                <a:lnTo>
                  <a:pt x="2838024" y="1168400"/>
                </a:lnTo>
                <a:lnTo>
                  <a:pt x="2814933" y="1219200"/>
                </a:lnTo>
                <a:lnTo>
                  <a:pt x="2783848" y="1244600"/>
                </a:lnTo>
                <a:lnTo>
                  <a:pt x="2745676" y="1282700"/>
                </a:lnTo>
                <a:lnTo>
                  <a:pt x="2753939" y="1295400"/>
                </a:lnTo>
                <a:lnTo>
                  <a:pt x="2760013" y="1320800"/>
                </a:lnTo>
                <a:lnTo>
                  <a:pt x="2763856" y="1346200"/>
                </a:lnTo>
                <a:lnTo>
                  <a:pt x="2765423" y="1371600"/>
                </a:lnTo>
                <a:lnTo>
                  <a:pt x="2761751" y="1409700"/>
                </a:lnTo>
                <a:lnTo>
                  <a:pt x="2749471" y="1460500"/>
                </a:lnTo>
                <a:lnTo>
                  <a:pt x="2728973" y="1498600"/>
                </a:lnTo>
                <a:lnTo>
                  <a:pt x="2710089" y="1524000"/>
                </a:lnTo>
                <a:close/>
              </a:path>
              <a:path w="2949575" h="2946400">
                <a:moveTo>
                  <a:pt x="2584110" y="1600200"/>
                </a:moveTo>
                <a:lnTo>
                  <a:pt x="2481940" y="1600200"/>
                </a:lnTo>
                <a:lnTo>
                  <a:pt x="2432235" y="1574800"/>
                </a:lnTo>
                <a:lnTo>
                  <a:pt x="2388014" y="1549400"/>
                </a:lnTo>
                <a:lnTo>
                  <a:pt x="2351207" y="1511300"/>
                </a:lnTo>
                <a:lnTo>
                  <a:pt x="2295759" y="1511300"/>
                </a:lnTo>
                <a:lnTo>
                  <a:pt x="2253007" y="1485900"/>
                </a:lnTo>
                <a:lnTo>
                  <a:pt x="2214184" y="1473200"/>
                </a:lnTo>
                <a:lnTo>
                  <a:pt x="2180213" y="1447800"/>
                </a:lnTo>
                <a:lnTo>
                  <a:pt x="2152017" y="1409700"/>
                </a:lnTo>
                <a:lnTo>
                  <a:pt x="2130517" y="1371600"/>
                </a:lnTo>
                <a:lnTo>
                  <a:pt x="2116636" y="1333500"/>
                </a:lnTo>
                <a:lnTo>
                  <a:pt x="2111297" y="1282700"/>
                </a:lnTo>
                <a:lnTo>
                  <a:pt x="2114053" y="1270000"/>
                </a:lnTo>
                <a:lnTo>
                  <a:pt x="2122069" y="1257300"/>
                </a:lnTo>
                <a:lnTo>
                  <a:pt x="2134134" y="1244600"/>
                </a:lnTo>
                <a:lnTo>
                  <a:pt x="2164426" y="1244600"/>
                </a:lnTo>
                <a:lnTo>
                  <a:pt x="2176557" y="1257300"/>
                </a:lnTo>
                <a:lnTo>
                  <a:pt x="2184847" y="1270000"/>
                </a:lnTo>
                <a:lnTo>
                  <a:pt x="2188068" y="1282700"/>
                </a:lnTo>
                <a:lnTo>
                  <a:pt x="2196669" y="1333500"/>
                </a:lnTo>
                <a:lnTo>
                  <a:pt x="2219115" y="1371600"/>
                </a:lnTo>
                <a:lnTo>
                  <a:pt x="2252864" y="1409700"/>
                </a:lnTo>
                <a:lnTo>
                  <a:pt x="2295374" y="1422400"/>
                </a:lnTo>
                <a:lnTo>
                  <a:pt x="2344103" y="1435100"/>
                </a:lnTo>
                <a:lnTo>
                  <a:pt x="2395894" y="1435100"/>
                </a:lnTo>
                <a:lnTo>
                  <a:pt x="2403065" y="1447800"/>
                </a:lnTo>
                <a:lnTo>
                  <a:pt x="2428109" y="1485900"/>
                </a:lnTo>
                <a:lnTo>
                  <a:pt x="2459883" y="1511300"/>
                </a:lnTo>
                <a:lnTo>
                  <a:pt x="2496881" y="1524000"/>
                </a:lnTo>
                <a:lnTo>
                  <a:pt x="2710089" y="1524000"/>
                </a:lnTo>
                <a:lnTo>
                  <a:pt x="2700647" y="1536700"/>
                </a:lnTo>
                <a:lnTo>
                  <a:pt x="2665965" y="1562100"/>
                </a:lnTo>
                <a:lnTo>
                  <a:pt x="2626794" y="1587500"/>
                </a:lnTo>
                <a:lnTo>
                  <a:pt x="2584110" y="1600200"/>
                </a:lnTo>
                <a:close/>
              </a:path>
              <a:path w="2949575" h="2946400">
                <a:moveTo>
                  <a:pt x="726094" y="1854200"/>
                </a:moveTo>
                <a:lnTo>
                  <a:pt x="636436" y="1854200"/>
                </a:lnTo>
                <a:lnTo>
                  <a:pt x="593344" y="1841500"/>
                </a:lnTo>
                <a:lnTo>
                  <a:pt x="552594" y="1828800"/>
                </a:lnTo>
                <a:lnTo>
                  <a:pt x="514817" y="1803400"/>
                </a:lnTo>
                <a:lnTo>
                  <a:pt x="480640" y="1778000"/>
                </a:lnTo>
                <a:lnTo>
                  <a:pt x="451407" y="1739900"/>
                </a:lnTo>
                <a:lnTo>
                  <a:pt x="428216" y="1701800"/>
                </a:lnTo>
                <a:lnTo>
                  <a:pt x="411327" y="1663700"/>
                </a:lnTo>
                <a:lnTo>
                  <a:pt x="401002" y="1612900"/>
                </a:lnTo>
                <a:lnTo>
                  <a:pt x="397502" y="1574800"/>
                </a:lnTo>
                <a:lnTo>
                  <a:pt x="401002" y="1524000"/>
                </a:lnTo>
                <a:lnTo>
                  <a:pt x="411327" y="1485900"/>
                </a:lnTo>
                <a:lnTo>
                  <a:pt x="428216" y="1447800"/>
                </a:lnTo>
                <a:lnTo>
                  <a:pt x="451407" y="1409700"/>
                </a:lnTo>
                <a:lnTo>
                  <a:pt x="480640" y="1371600"/>
                </a:lnTo>
                <a:lnTo>
                  <a:pt x="514817" y="1346200"/>
                </a:lnTo>
                <a:lnTo>
                  <a:pt x="552594" y="1320800"/>
                </a:lnTo>
                <a:lnTo>
                  <a:pt x="593344" y="1308100"/>
                </a:lnTo>
                <a:lnTo>
                  <a:pt x="636436" y="1295400"/>
                </a:lnTo>
                <a:lnTo>
                  <a:pt x="741636" y="1295400"/>
                </a:lnTo>
                <a:lnTo>
                  <a:pt x="770569" y="1308100"/>
                </a:lnTo>
                <a:lnTo>
                  <a:pt x="798430" y="1320800"/>
                </a:lnTo>
                <a:lnTo>
                  <a:pt x="1378372" y="1320800"/>
                </a:lnTo>
                <a:lnTo>
                  <a:pt x="1387861" y="1346200"/>
                </a:lnTo>
                <a:lnTo>
                  <a:pt x="1397169" y="1371600"/>
                </a:lnTo>
                <a:lnTo>
                  <a:pt x="640560" y="1371600"/>
                </a:lnTo>
                <a:lnTo>
                  <a:pt x="602014" y="1384300"/>
                </a:lnTo>
                <a:lnTo>
                  <a:pt x="534897" y="1422400"/>
                </a:lnTo>
                <a:lnTo>
                  <a:pt x="505238" y="1460500"/>
                </a:lnTo>
                <a:lnTo>
                  <a:pt x="485465" y="1511300"/>
                </a:lnTo>
                <a:lnTo>
                  <a:pt x="475578" y="1549400"/>
                </a:lnTo>
                <a:lnTo>
                  <a:pt x="475578" y="1600200"/>
                </a:lnTo>
                <a:lnTo>
                  <a:pt x="485465" y="1638300"/>
                </a:lnTo>
                <a:lnTo>
                  <a:pt x="505238" y="1676400"/>
                </a:lnTo>
                <a:lnTo>
                  <a:pt x="534897" y="1714500"/>
                </a:lnTo>
                <a:lnTo>
                  <a:pt x="566496" y="1739900"/>
                </a:lnTo>
                <a:lnTo>
                  <a:pt x="602014" y="1765300"/>
                </a:lnTo>
                <a:lnTo>
                  <a:pt x="640560" y="1778000"/>
                </a:lnTo>
                <a:lnTo>
                  <a:pt x="881937" y="1778000"/>
                </a:lnTo>
                <a:lnTo>
                  <a:pt x="847760" y="1803400"/>
                </a:lnTo>
                <a:lnTo>
                  <a:pt x="809977" y="1828800"/>
                </a:lnTo>
                <a:lnTo>
                  <a:pt x="769214" y="1841500"/>
                </a:lnTo>
                <a:lnTo>
                  <a:pt x="726094" y="1854200"/>
                </a:lnTo>
                <a:close/>
              </a:path>
              <a:path w="2949575" h="2946400">
                <a:moveTo>
                  <a:pt x="1442813" y="1638300"/>
                </a:moveTo>
                <a:lnTo>
                  <a:pt x="875109" y="1638300"/>
                </a:lnTo>
                <a:lnTo>
                  <a:pt x="880621" y="1625600"/>
                </a:lnTo>
                <a:lnTo>
                  <a:pt x="884740" y="1612900"/>
                </a:lnTo>
                <a:lnTo>
                  <a:pt x="887320" y="1587500"/>
                </a:lnTo>
                <a:lnTo>
                  <a:pt x="888212" y="1574800"/>
                </a:lnTo>
                <a:lnTo>
                  <a:pt x="888212" y="1562100"/>
                </a:lnTo>
                <a:lnTo>
                  <a:pt x="886551" y="1562100"/>
                </a:lnTo>
                <a:lnTo>
                  <a:pt x="792063" y="1397000"/>
                </a:lnTo>
                <a:lnTo>
                  <a:pt x="766508" y="1384300"/>
                </a:lnTo>
                <a:lnTo>
                  <a:pt x="739317" y="1371600"/>
                </a:lnTo>
                <a:lnTo>
                  <a:pt x="1397169" y="1371600"/>
                </a:lnTo>
                <a:lnTo>
                  <a:pt x="1401823" y="1384300"/>
                </a:lnTo>
                <a:lnTo>
                  <a:pt x="1414821" y="1435100"/>
                </a:lnTo>
                <a:lnTo>
                  <a:pt x="1426165" y="1473200"/>
                </a:lnTo>
                <a:lnTo>
                  <a:pt x="1435163" y="1524000"/>
                </a:lnTo>
                <a:lnTo>
                  <a:pt x="1441125" y="1574800"/>
                </a:lnTo>
                <a:lnTo>
                  <a:pt x="1443359" y="1625600"/>
                </a:lnTo>
                <a:lnTo>
                  <a:pt x="1442813" y="1638300"/>
                </a:lnTo>
                <a:close/>
              </a:path>
              <a:path w="2949575" h="2946400">
                <a:moveTo>
                  <a:pt x="881937" y="1778000"/>
                </a:moveTo>
                <a:lnTo>
                  <a:pt x="721938" y="1778000"/>
                </a:lnTo>
                <a:lnTo>
                  <a:pt x="760506" y="1765300"/>
                </a:lnTo>
                <a:lnTo>
                  <a:pt x="796028" y="1739900"/>
                </a:lnTo>
                <a:lnTo>
                  <a:pt x="827588" y="1714500"/>
                </a:lnTo>
                <a:lnTo>
                  <a:pt x="835616" y="1714500"/>
                </a:lnTo>
                <a:lnTo>
                  <a:pt x="661589" y="1600200"/>
                </a:lnTo>
                <a:lnTo>
                  <a:pt x="650312" y="1600200"/>
                </a:lnTo>
                <a:lnTo>
                  <a:pt x="644045" y="1587500"/>
                </a:lnTo>
                <a:lnTo>
                  <a:pt x="643228" y="1562100"/>
                </a:lnTo>
                <a:lnTo>
                  <a:pt x="648301" y="1549400"/>
                </a:lnTo>
                <a:lnTo>
                  <a:pt x="658518" y="1536700"/>
                </a:lnTo>
                <a:lnTo>
                  <a:pt x="700897" y="1536700"/>
                </a:lnTo>
                <a:lnTo>
                  <a:pt x="875109" y="1638300"/>
                </a:lnTo>
                <a:lnTo>
                  <a:pt x="1442813" y="1638300"/>
                </a:lnTo>
                <a:lnTo>
                  <a:pt x="1441722" y="1663700"/>
                </a:lnTo>
                <a:lnTo>
                  <a:pt x="948005" y="1663700"/>
                </a:lnTo>
                <a:lnTo>
                  <a:pt x="945422" y="1676400"/>
                </a:lnTo>
                <a:lnTo>
                  <a:pt x="942469" y="1689100"/>
                </a:lnTo>
                <a:lnTo>
                  <a:pt x="974949" y="1701800"/>
                </a:lnTo>
                <a:lnTo>
                  <a:pt x="1437529" y="1701800"/>
                </a:lnTo>
                <a:lnTo>
                  <a:pt x="1433883" y="1727200"/>
                </a:lnTo>
                <a:lnTo>
                  <a:pt x="1427336" y="1752600"/>
                </a:lnTo>
                <a:lnTo>
                  <a:pt x="897989" y="1752600"/>
                </a:lnTo>
                <a:lnTo>
                  <a:pt x="892837" y="1765300"/>
                </a:lnTo>
                <a:lnTo>
                  <a:pt x="887496" y="1765300"/>
                </a:lnTo>
                <a:lnTo>
                  <a:pt x="881937" y="1778000"/>
                </a:lnTo>
                <a:close/>
              </a:path>
              <a:path w="2949575" h="2946400">
                <a:moveTo>
                  <a:pt x="1798792" y="1689100"/>
                </a:moveTo>
                <a:lnTo>
                  <a:pt x="1784095" y="1689100"/>
                </a:lnTo>
                <a:lnTo>
                  <a:pt x="1770505" y="1676400"/>
                </a:lnTo>
                <a:lnTo>
                  <a:pt x="1759735" y="1663700"/>
                </a:lnTo>
                <a:lnTo>
                  <a:pt x="1753985" y="1651000"/>
                </a:lnTo>
                <a:lnTo>
                  <a:pt x="1754083" y="1638300"/>
                </a:lnTo>
                <a:lnTo>
                  <a:pt x="1759683" y="1625600"/>
                </a:lnTo>
                <a:lnTo>
                  <a:pt x="1770438" y="1612900"/>
                </a:lnTo>
                <a:lnTo>
                  <a:pt x="1882458" y="1536700"/>
                </a:lnTo>
                <a:lnTo>
                  <a:pt x="1923396" y="1536700"/>
                </a:lnTo>
                <a:lnTo>
                  <a:pt x="1930210" y="1549400"/>
                </a:lnTo>
                <a:lnTo>
                  <a:pt x="1935709" y="1549400"/>
                </a:lnTo>
                <a:lnTo>
                  <a:pt x="1939668" y="1562100"/>
                </a:lnTo>
                <a:lnTo>
                  <a:pt x="1964245" y="1625600"/>
                </a:lnTo>
                <a:lnTo>
                  <a:pt x="1884765" y="1625600"/>
                </a:lnTo>
                <a:lnTo>
                  <a:pt x="1812884" y="1676400"/>
                </a:lnTo>
                <a:lnTo>
                  <a:pt x="1798792" y="1689100"/>
                </a:lnTo>
                <a:close/>
              </a:path>
              <a:path w="2949575" h="2946400">
                <a:moveTo>
                  <a:pt x="2087785" y="2413000"/>
                </a:moveTo>
                <a:lnTo>
                  <a:pt x="1214860" y="2413000"/>
                </a:lnTo>
                <a:lnTo>
                  <a:pt x="1536064" y="2374900"/>
                </a:lnTo>
                <a:lnTo>
                  <a:pt x="1540825" y="2349500"/>
                </a:lnTo>
                <a:lnTo>
                  <a:pt x="1547502" y="2324100"/>
                </a:lnTo>
                <a:lnTo>
                  <a:pt x="1556309" y="2286000"/>
                </a:lnTo>
                <a:lnTo>
                  <a:pt x="1567463" y="2247900"/>
                </a:lnTo>
                <a:lnTo>
                  <a:pt x="1581178" y="2209800"/>
                </a:lnTo>
                <a:lnTo>
                  <a:pt x="1597671" y="2171700"/>
                </a:lnTo>
                <a:lnTo>
                  <a:pt x="1617155" y="2133600"/>
                </a:lnTo>
                <a:lnTo>
                  <a:pt x="1639848" y="2082800"/>
                </a:lnTo>
                <a:lnTo>
                  <a:pt x="1665965" y="2044700"/>
                </a:lnTo>
                <a:lnTo>
                  <a:pt x="1695720" y="2006600"/>
                </a:lnTo>
                <a:lnTo>
                  <a:pt x="1729330" y="1968500"/>
                </a:lnTo>
                <a:lnTo>
                  <a:pt x="1767010" y="1930400"/>
                </a:lnTo>
                <a:lnTo>
                  <a:pt x="1808975" y="1905000"/>
                </a:lnTo>
                <a:lnTo>
                  <a:pt x="1855441" y="1866900"/>
                </a:lnTo>
                <a:lnTo>
                  <a:pt x="1906623" y="1854200"/>
                </a:lnTo>
                <a:lnTo>
                  <a:pt x="1962736" y="1841500"/>
                </a:lnTo>
                <a:lnTo>
                  <a:pt x="1884765" y="1625600"/>
                </a:lnTo>
                <a:lnTo>
                  <a:pt x="1964245" y="1625600"/>
                </a:lnTo>
                <a:lnTo>
                  <a:pt x="2067467" y="1892300"/>
                </a:lnTo>
                <a:lnTo>
                  <a:pt x="2197613" y="1892300"/>
                </a:lnTo>
                <a:lnTo>
                  <a:pt x="2230791" y="1943100"/>
                </a:lnTo>
                <a:lnTo>
                  <a:pt x="2235008" y="1955800"/>
                </a:lnTo>
                <a:lnTo>
                  <a:pt x="2236846" y="1968500"/>
                </a:lnTo>
                <a:lnTo>
                  <a:pt x="2236279" y="1981200"/>
                </a:lnTo>
                <a:lnTo>
                  <a:pt x="2233282" y="1981200"/>
                </a:lnTo>
                <a:lnTo>
                  <a:pt x="2227979" y="1993900"/>
                </a:lnTo>
                <a:lnTo>
                  <a:pt x="2220894" y="2006600"/>
                </a:lnTo>
                <a:lnTo>
                  <a:pt x="2202832" y="2006600"/>
                </a:lnTo>
                <a:lnTo>
                  <a:pt x="2112957" y="2019300"/>
                </a:lnTo>
                <a:lnTo>
                  <a:pt x="2192523" y="2235200"/>
                </a:lnTo>
                <a:lnTo>
                  <a:pt x="2111942" y="2235200"/>
                </a:lnTo>
                <a:lnTo>
                  <a:pt x="2105576" y="2286000"/>
                </a:lnTo>
                <a:lnTo>
                  <a:pt x="2419916" y="2286000"/>
                </a:lnTo>
                <a:lnTo>
                  <a:pt x="2437887" y="2298700"/>
                </a:lnTo>
                <a:lnTo>
                  <a:pt x="2453758" y="2311400"/>
                </a:lnTo>
                <a:lnTo>
                  <a:pt x="2224608" y="2311400"/>
                </a:lnTo>
                <a:lnTo>
                  <a:pt x="2234143" y="2336800"/>
                </a:lnTo>
                <a:lnTo>
                  <a:pt x="2152820" y="2336800"/>
                </a:lnTo>
                <a:lnTo>
                  <a:pt x="2134571" y="2349500"/>
                </a:lnTo>
                <a:lnTo>
                  <a:pt x="2117836" y="2374900"/>
                </a:lnTo>
                <a:lnTo>
                  <a:pt x="2102745" y="2387600"/>
                </a:lnTo>
                <a:lnTo>
                  <a:pt x="2089428" y="2400300"/>
                </a:lnTo>
                <a:lnTo>
                  <a:pt x="2087785" y="2413000"/>
                </a:lnTo>
                <a:close/>
              </a:path>
              <a:path w="2949575" h="2946400">
                <a:moveTo>
                  <a:pt x="1437529" y="1701800"/>
                </a:moveTo>
                <a:lnTo>
                  <a:pt x="974949" y="1701800"/>
                </a:lnTo>
                <a:lnTo>
                  <a:pt x="950404" y="1663700"/>
                </a:lnTo>
                <a:lnTo>
                  <a:pt x="1441722" y="1663700"/>
                </a:lnTo>
                <a:lnTo>
                  <a:pt x="1441176" y="1676400"/>
                </a:lnTo>
                <a:lnTo>
                  <a:pt x="1437529" y="1701800"/>
                </a:lnTo>
                <a:close/>
              </a:path>
              <a:path w="2949575" h="2946400">
                <a:moveTo>
                  <a:pt x="1222986" y="2044700"/>
                </a:moveTo>
                <a:lnTo>
                  <a:pt x="1189669" y="2044700"/>
                </a:lnTo>
                <a:lnTo>
                  <a:pt x="1059472" y="1993900"/>
                </a:lnTo>
                <a:lnTo>
                  <a:pt x="1043312" y="1993900"/>
                </a:lnTo>
                <a:lnTo>
                  <a:pt x="1037737" y="1981200"/>
                </a:lnTo>
                <a:lnTo>
                  <a:pt x="1034281" y="1968500"/>
                </a:lnTo>
                <a:lnTo>
                  <a:pt x="1033273" y="1968500"/>
                </a:lnTo>
                <a:lnTo>
                  <a:pt x="1034731" y="1955800"/>
                </a:lnTo>
                <a:lnTo>
                  <a:pt x="1038524" y="1943100"/>
                </a:lnTo>
                <a:lnTo>
                  <a:pt x="1044523" y="1930400"/>
                </a:lnTo>
                <a:lnTo>
                  <a:pt x="1108469" y="1866900"/>
                </a:lnTo>
                <a:lnTo>
                  <a:pt x="902976" y="1752600"/>
                </a:lnTo>
                <a:lnTo>
                  <a:pt x="1427336" y="1752600"/>
                </a:lnTo>
                <a:lnTo>
                  <a:pt x="1420789" y="1778000"/>
                </a:lnTo>
                <a:lnTo>
                  <a:pt x="1401205" y="1828800"/>
                </a:lnTo>
                <a:lnTo>
                  <a:pt x="1374438" y="1879600"/>
                </a:lnTo>
                <a:lnTo>
                  <a:pt x="1339798" y="1917700"/>
                </a:lnTo>
                <a:lnTo>
                  <a:pt x="1381875" y="1943100"/>
                </a:lnTo>
                <a:lnTo>
                  <a:pt x="1219474" y="1943100"/>
                </a:lnTo>
                <a:lnTo>
                  <a:pt x="1238205" y="1993900"/>
                </a:lnTo>
                <a:lnTo>
                  <a:pt x="1240149" y="2006600"/>
                </a:lnTo>
                <a:lnTo>
                  <a:pt x="1239151" y="2019300"/>
                </a:lnTo>
                <a:lnTo>
                  <a:pt x="1235351" y="2019300"/>
                </a:lnTo>
                <a:lnTo>
                  <a:pt x="1228886" y="2032000"/>
                </a:lnTo>
                <a:lnTo>
                  <a:pt x="1222986" y="2044700"/>
                </a:lnTo>
                <a:close/>
              </a:path>
              <a:path w="2949575" h="2946400">
                <a:moveTo>
                  <a:pt x="2149160" y="1828800"/>
                </a:moveTo>
                <a:lnTo>
                  <a:pt x="2100166" y="1828800"/>
                </a:lnTo>
                <a:lnTo>
                  <a:pt x="2109230" y="1816100"/>
                </a:lnTo>
                <a:lnTo>
                  <a:pt x="2140432" y="1816100"/>
                </a:lnTo>
                <a:lnTo>
                  <a:pt x="2149160" y="1828800"/>
                </a:lnTo>
                <a:close/>
              </a:path>
              <a:path w="2949575" h="2946400">
                <a:moveTo>
                  <a:pt x="2197613" y="1892300"/>
                </a:moveTo>
                <a:lnTo>
                  <a:pt x="2067467" y="1892300"/>
                </a:lnTo>
                <a:lnTo>
                  <a:pt x="2087859" y="1841500"/>
                </a:lnTo>
                <a:lnTo>
                  <a:pt x="2092884" y="1828800"/>
                </a:lnTo>
                <a:lnTo>
                  <a:pt x="2156141" y="1828800"/>
                </a:lnTo>
                <a:lnTo>
                  <a:pt x="2197613" y="1892300"/>
                </a:lnTo>
                <a:close/>
              </a:path>
              <a:path w="2949575" h="2946400">
                <a:moveTo>
                  <a:pt x="1612245" y="2032000"/>
                </a:moveTo>
                <a:lnTo>
                  <a:pt x="1529143" y="2032000"/>
                </a:lnTo>
                <a:lnTo>
                  <a:pt x="1555626" y="1955800"/>
                </a:lnTo>
                <a:lnTo>
                  <a:pt x="1563103" y="1943100"/>
                </a:lnTo>
                <a:lnTo>
                  <a:pt x="1574680" y="1930400"/>
                </a:lnTo>
                <a:lnTo>
                  <a:pt x="1617236" y="1930400"/>
                </a:lnTo>
                <a:lnTo>
                  <a:pt x="1626307" y="1943100"/>
                </a:lnTo>
                <a:lnTo>
                  <a:pt x="1630396" y="1955800"/>
                </a:lnTo>
                <a:lnTo>
                  <a:pt x="1628706" y="1981200"/>
                </a:lnTo>
                <a:lnTo>
                  <a:pt x="1612245" y="2032000"/>
                </a:lnTo>
                <a:close/>
              </a:path>
              <a:path w="2949575" h="2946400">
                <a:moveTo>
                  <a:pt x="1564576" y="2133600"/>
                </a:moveTo>
                <a:lnTo>
                  <a:pt x="1537356" y="2133600"/>
                </a:lnTo>
                <a:lnTo>
                  <a:pt x="1531358" y="2120900"/>
                </a:lnTo>
                <a:lnTo>
                  <a:pt x="1219474" y="1943100"/>
                </a:lnTo>
                <a:lnTo>
                  <a:pt x="1381875" y="1943100"/>
                </a:lnTo>
                <a:lnTo>
                  <a:pt x="1529143" y="2032000"/>
                </a:lnTo>
                <a:lnTo>
                  <a:pt x="1612245" y="2032000"/>
                </a:lnTo>
                <a:lnTo>
                  <a:pt x="1587552" y="2108200"/>
                </a:lnTo>
                <a:lnTo>
                  <a:pt x="1583975" y="2108200"/>
                </a:lnTo>
                <a:lnTo>
                  <a:pt x="1578798" y="2120900"/>
                </a:lnTo>
                <a:lnTo>
                  <a:pt x="1572254" y="2120900"/>
                </a:lnTo>
                <a:lnTo>
                  <a:pt x="1564576" y="2133600"/>
                </a:lnTo>
                <a:close/>
              </a:path>
              <a:path w="2949575" h="2946400">
                <a:moveTo>
                  <a:pt x="766192" y="2171700"/>
                </a:moveTo>
                <a:lnTo>
                  <a:pt x="616190" y="2171700"/>
                </a:lnTo>
                <a:lnTo>
                  <a:pt x="738083" y="2159000"/>
                </a:lnTo>
                <a:lnTo>
                  <a:pt x="753137" y="2159000"/>
                </a:lnTo>
                <a:lnTo>
                  <a:pt x="766192" y="2171700"/>
                </a:lnTo>
                <a:close/>
              </a:path>
              <a:path w="2949575" h="2946400">
                <a:moveTo>
                  <a:pt x="1011766" y="2946400"/>
                </a:moveTo>
                <a:lnTo>
                  <a:pt x="926376" y="2946400"/>
                </a:lnTo>
                <a:lnTo>
                  <a:pt x="876162" y="2921000"/>
                </a:lnTo>
                <a:lnTo>
                  <a:pt x="830172" y="2908300"/>
                </a:lnTo>
                <a:lnTo>
                  <a:pt x="789380" y="2870200"/>
                </a:lnTo>
                <a:lnTo>
                  <a:pt x="754761" y="2832100"/>
                </a:lnTo>
                <a:lnTo>
                  <a:pt x="727287" y="2794000"/>
                </a:lnTo>
                <a:lnTo>
                  <a:pt x="668333" y="2794000"/>
                </a:lnTo>
                <a:lnTo>
                  <a:pt x="656629" y="2781300"/>
                </a:lnTo>
                <a:lnTo>
                  <a:pt x="648143" y="2781300"/>
                </a:lnTo>
                <a:lnTo>
                  <a:pt x="643964" y="2755900"/>
                </a:lnTo>
                <a:lnTo>
                  <a:pt x="630308" y="2641600"/>
                </a:lnTo>
                <a:lnTo>
                  <a:pt x="630175" y="2628900"/>
                </a:lnTo>
                <a:lnTo>
                  <a:pt x="631530" y="2628900"/>
                </a:lnTo>
                <a:lnTo>
                  <a:pt x="634304" y="2616200"/>
                </a:lnTo>
                <a:lnTo>
                  <a:pt x="638428" y="2616200"/>
                </a:lnTo>
                <a:lnTo>
                  <a:pt x="643709" y="2603500"/>
                </a:lnTo>
                <a:lnTo>
                  <a:pt x="664172" y="2603500"/>
                </a:lnTo>
                <a:lnTo>
                  <a:pt x="672200" y="2590800"/>
                </a:lnTo>
                <a:lnTo>
                  <a:pt x="613053" y="2463800"/>
                </a:lnTo>
                <a:lnTo>
                  <a:pt x="610192" y="2463800"/>
                </a:lnTo>
                <a:lnTo>
                  <a:pt x="582326" y="2209800"/>
                </a:lnTo>
                <a:lnTo>
                  <a:pt x="582193" y="2209800"/>
                </a:lnTo>
                <a:lnTo>
                  <a:pt x="583548" y="2197100"/>
                </a:lnTo>
                <a:lnTo>
                  <a:pt x="586322" y="2197100"/>
                </a:lnTo>
                <a:lnTo>
                  <a:pt x="590446" y="2184400"/>
                </a:lnTo>
                <a:lnTo>
                  <a:pt x="595727" y="2184400"/>
                </a:lnTo>
                <a:lnTo>
                  <a:pt x="601899" y="2171700"/>
                </a:lnTo>
                <a:lnTo>
                  <a:pt x="775804" y="2171700"/>
                </a:lnTo>
                <a:lnTo>
                  <a:pt x="780529" y="2197100"/>
                </a:lnTo>
                <a:lnTo>
                  <a:pt x="803690" y="2400300"/>
                </a:lnTo>
                <a:lnTo>
                  <a:pt x="1201019" y="2400300"/>
                </a:lnTo>
                <a:lnTo>
                  <a:pt x="1214860" y="2413000"/>
                </a:lnTo>
                <a:lnTo>
                  <a:pt x="2087785" y="2413000"/>
                </a:lnTo>
                <a:lnTo>
                  <a:pt x="2064791" y="2590800"/>
                </a:lnTo>
                <a:lnTo>
                  <a:pt x="2084783" y="2628900"/>
                </a:lnTo>
                <a:lnTo>
                  <a:pt x="2094235" y="2641600"/>
                </a:lnTo>
                <a:lnTo>
                  <a:pt x="2007397" y="2641600"/>
                </a:lnTo>
                <a:lnTo>
                  <a:pt x="1254907" y="2730500"/>
                </a:lnTo>
                <a:lnTo>
                  <a:pt x="1250899" y="2743200"/>
                </a:lnTo>
                <a:lnTo>
                  <a:pt x="1171399" y="2743200"/>
                </a:lnTo>
                <a:lnTo>
                  <a:pt x="810979" y="2781300"/>
                </a:lnTo>
                <a:lnTo>
                  <a:pt x="839526" y="2819400"/>
                </a:lnTo>
                <a:lnTo>
                  <a:pt x="874144" y="2844800"/>
                </a:lnTo>
                <a:lnTo>
                  <a:pt x="913711" y="2857500"/>
                </a:lnTo>
                <a:lnTo>
                  <a:pt x="957099" y="2870200"/>
                </a:lnTo>
                <a:lnTo>
                  <a:pt x="1173288" y="2870200"/>
                </a:lnTo>
                <a:lnTo>
                  <a:pt x="1149204" y="2895600"/>
                </a:lnTo>
                <a:lnTo>
                  <a:pt x="1107771" y="2921000"/>
                </a:lnTo>
                <a:lnTo>
                  <a:pt x="1061726" y="2933700"/>
                </a:lnTo>
                <a:lnTo>
                  <a:pt x="1011766" y="2946400"/>
                </a:lnTo>
                <a:close/>
              </a:path>
              <a:path w="2949575" h="2946400">
                <a:moveTo>
                  <a:pt x="2419916" y="2286000"/>
                </a:moveTo>
                <a:lnTo>
                  <a:pt x="2105576" y="2286000"/>
                </a:lnTo>
                <a:lnTo>
                  <a:pt x="2112035" y="2273300"/>
                </a:lnTo>
                <a:lnTo>
                  <a:pt x="2125414" y="2273300"/>
                </a:lnTo>
                <a:lnTo>
                  <a:pt x="2111942" y="2235200"/>
                </a:lnTo>
                <a:lnTo>
                  <a:pt x="2192523" y="2235200"/>
                </a:lnTo>
                <a:lnTo>
                  <a:pt x="2197203" y="2247900"/>
                </a:lnTo>
                <a:lnTo>
                  <a:pt x="2362424" y="2247900"/>
                </a:lnTo>
                <a:lnTo>
                  <a:pt x="2401945" y="2273300"/>
                </a:lnTo>
                <a:lnTo>
                  <a:pt x="2419916" y="2286000"/>
                </a:lnTo>
                <a:close/>
              </a:path>
              <a:path w="2949575" h="2946400">
                <a:moveTo>
                  <a:pt x="2362424" y="2247900"/>
                </a:moveTo>
                <a:lnTo>
                  <a:pt x="2197203" y="2247900"/>
                </a:lnTo>
                <a:lnTo>
                  <a:pt x="2204921" y="2235200"/>
                </a:lnTo>
                <a:lnTo>
                  <a:pt x="2319942" y="2235200"/>
                </a:lnTo>
                <a:lnTo>
                  <a:pt x="2362424" y="2247900"/>
                </a:lnTo>
                <a:close/>
              </a:path>
              <a:path w="2949575" h="2946400">
                <a:moveTo>
                  <a:pt x="2452271" y="2730500"/>
                </a:moveTo>
                <a:lnTo>
                  <a:pt x="2283386" y="2730500"/>
                </a:lnTo>
                <a:lnTo>
                  <a:pt x="2329877" y="2717800"/>
                </a:lnTo>
                <a:lnTo>
                  <a:pt x="2371408" y="2692400"/>
                </a:lnTo>
                <a:lnTo>
                  <a:pt x="2406871" y="2667000"/>
                </a:lnTo>
                <a:lnTo>
                  <a:pt x="2435159" y="2628900"/>
                </a:lnTo>
                <a:lnTo>
                  <a:pt x="2455166" y="2590800"/>
                </a:lnTo>
                <a:lnTo>
                  <a:pt x="2465783" y="2540000"/>
                </a:lnTo>
                <a:lnTo>
                  <a:pt x="2465903" y="2489200"/>
                </a:lnTo>
                <a:lnTo>
                  <a:pt x="2453938" y="2451100"/>
                </a:lnTo>
                <a:lnTo>
                  <a:pt x="2430863" y="2400300"/>
                </a:lnTo>
                <a:lnTo>
                  <a:pt x="2398336" y="2362200"/>
                </a:lnTo>
                <a:lnTo>
                  <a:pt x="2358012" y="2336800"/>
                </a:lnTo>
                <a:lnTo>
                  <a:pt x="2311546" y="2324100"/>
                </a:lnTo>
                <a:lnTo>
                  <a:pt x="2260595" y="2311400"/>
                </a:lnTo>
                <a:lnTo>
                  <a:pt x="2453758" y="2311400"/>
                </a:lnTo>
                <a:lnTo>
                  <a:pt x="2496552" y="2362200"/>
                </a:lnTo>
                <a:lnTo>
                  <a:pt x="2518037" y="2400300"/>
                </a:lnTo>
                <a:lnTo>
                  <a:pt x="2533464" y="2438400"/>
                </a:lnTo>
                <a:lnTo>
                  <a:pt x="2542213" y="2489200"/>
                </a:lnTo>
                <a:lnTo>
                  <a:pt x="2543665" y="2527300"/>
                </a:lnTo>
                <a:lnTo>
                  <a:pt x="2537846" y="2578100"/>
                </a:lnTo>
                <a:lnTo>
                  <a:pt x="2525278" y="2616200"/>
                </a:lnTo>
                <a:lnTo>
                  <a:pt x="2506479" y="2654300"/>
                </a:lnTo>
                <a:lnTo>
                  <a:pt x="2481971" y="2692400"/>
                </a:lnTo>
                <a:lnTo>
                  <a:pt x="2452271" y="2730500"/>
                </a:lnTo>
                <a:close/>
              </a:path>
              <a:path w="2949575" h="2946400">
                <a:moveTo>
                  <a:pt x="2286713" y="2552700"/>
                </a:moveTo>
                <a:lnTo>
                  <a:pt x="2238645" y="2552700"/>
                </a:lnTo>
                <a:lnTo>
                  <a:pt x="2230212" y="2540000"/>
                </a:lnTo>
                <a:lnTo>
                  <a:pt x="2224331" y="2527300"/>
                </a:lnTo>
                <a:lnTo>
                  <a:pt x="2152820" y="2336800"/>
                </a:lnTo>
                <a:lnTo>
                  <a:pt x="2234143" y="2336800"/>
                </a:lnTo>
                <a:lnTo>
                  <a:pt x="2296120" y="2501900"/>
                </a:lnTo>
                <a:lnTo>
                  <a:pt x="2298613" y="2514600"/>
                </a:lnTo>
                <a:lnTo>
                  <a:pt x="2295232" y="2540000"/>
                </a:lnTo>
                <a:lnTo>
                  <a:pt x="2286713" y="2552700"/>
                </a:lnTo>
                <a:close/>
              </a:path>
              <a:path w="2949575" h="2946400">
                <a:moveTo>
                  <a:pt x="1201019" y="2400300"/>
                </a:moveTo>
                <a:lnTo>
                  <a:pt x="803690" y="2400300"/>
                </a:lnTo>
                <a:lnTo>
                  <a:pt x="1131260" y="2362200"/>
                </a:lnTo>
                <a:lnTo>
                  <a:pt x="1159496" y="2362200"/>
                </a:lnTo>
                <a:lnTo>
                  <a:pt x="1201019" y="2400300"/>
                </a:lnTo>
                <a:close/>
              </a:path>
              <a:path w="2949575" h="2946400">
                <a:moveTo>
                  <a:pt x="2291968" y="2806700"/>
                </a:moveTo>
                <a:lnTo>
                  <a:pt x="2259949" y="2806700"/>
                </a:lnTo>
                <a:lnTo>
                  <a:pt x="2206485" y="2794000"/>
                </a:lnTo>
                <a:lnTo>
                  <a:pt x="2156271" y="2781300"/>
                </a:lnTo>
                <a:lnTo>
                  <a:pt x="2110282" y="2755900"/>
                </a:lnTo>
                <a:lnTo>
                  <a:pt x="2069490" y="2730500"/>
                </a:lnTo>
                <a:lnTo>
                  <a:pt x="2034870" y="2692400"/>
                </a:lnTo>
                <a:lnTo>
                  <a:pt x="2007397" y="2641600"/>
                </a:lnTo>
                <a:lnTo>
                  <a:pt x="2094235" y="2641600"/>
                </a:lnTo>
                <a:lnTo>
                  <a:pt x="2113139" y="2667000"/>
                </a:lnTo>
                <a:lnTo>
                  <a:pt x="2148517" y="2692400"/>
                </a:lnTo>
                <a:lnTo>
                  <a:pt x="2189579" y="2717800"/>
                </a:lnTo>
                <a:lnTo>
                  <a:pt x="2234982" y="2717800"/>
                </a:lnTo>
                <a:lnTo>
                  <a:pt x="2283386" y="2730500"/>
                </a:lnTo>
                <a:lnTo>
                  <a:pt x="2452271" y="2730500"/>
                </a:lnTo>
                <a:lnTo>
                  <a:pt x="2417902" y="2755900"/>
                </a:lnTo>
                <a:lnTo>
                  <a:pt x="2379381" y="2781300"/>
                </a:lnTo>
                <a:lnTo>
                  <a:pt x="2337230" y="2794000"/>
                </a:lnTo>
                <a:lnTo>
                  <a:pt x="2291968" y="2806700"/>
                </a:lnTo>
                <a:close/>
              </a:path>
              <a:path w="2949575" h="2946400">
                <a:moveTo>
                  <a:pt x="1173288" y="2870200"/>
                </a:moveTo>
                <a:lnTo>
                  <a:pt x="1003185" y="2870200"/>
                </a:lnTo>
                <a:lnTo>
                  <a:pt x="1047759" y="2857500"/>
                </a:lnTo>
                <a:lnTo>
                  <a:pt x="1087828" y="2844800"/>
                </a:lnTo>
                <a:lnTo>
                  <a:pt x="1122432" y="2806700"/>
                </a:lnTo>
                <a:lnTo>
                  <a:pt x="1150610" y="2781300"/>
                </a:lnTo>
                <a:lnTo>
                  <a:pt x="1171399" y="2743200"/>
                </a:lnTo>
                <a:lnTo>
                  <a:pt x="1250899" y="2743200"/>
                </a:lnTo>
                <a:lnTo>
                  <a:pt x="1238877" y="2781300"/>
                </a:lnTo>
                <a:lnTo>
                  <a:pt x="1215452" y="2819400"/>
                </a:lnTo>
                <a:lnTo>
                  <a:pt x="1185330" y="2857500"/>
                </a:lnTo>
                <a:lnTo>
                  <a:pt x="1173288" y="287020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5675" y="6396037"/>
            <a:ext cx="12449810" cy="0"/>
          </a:xfrm>
          <a:custGeom>
            <a:avLst/>
            <a:gdLst/>
            <a:ahLst/>
            <a:cxnLst/>
            <a:rect l="l" t="t" r="r" b="b"/>
            <a:pathLst>
              <a:path w="12449810">
                <a:moveTo>
                  <a:pt x="0" y="0"/>
                </a:moveTo>
                <a:lnTo>
                  <a:pt x="12449277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12274" y="3601996"/>
            <a:ext cx="5393055" cy="962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5770" marR="5080" indent="-1703705">
              <a:lnSpc>
                <a:spcPct val="130800"/>
              </a:lnSpc>
              <a:spcBef>
                <a:spcPts val="95"/>
              </a:spcBef>
            </a:pPr>
            <a:r>
              <a:rPr sz="2350" b="1" spc="-55" dirty="0">
                <a:solidFill>
                  <a:srgbClr val="294E66"/>
                </a:solidFill>
                <a:latin typeface="Trebuchet MS"/>
                <a:cs typeface="Trebuchet MS"/>
              </a:rPr>
              <a:t>Negadījumi,</a:t>
            </a:r>
            <a:r>
              <a:rPr sz="2350" b="1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90" dirty="0">
                <a:solidFill>
                  <a:srgbClr val="294E66"/>
                </a:solidFill>
                <a:latin typeface="Trebuchet MS"/>
                <a:cs typeface="Trebuchet MS"/>
              </a:rPr>
              <a:t>kur</a:t>
            </a:r>
            <a:r>
              <a:rPr sz="2350" b="1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40" dirty="0">
                <a:solidFill>
                  <a:srgbClr val="294E66"/>
                </a:solidFill>
                <a:latin typeface="Trebuchet MS"/>
                <a:cs typeface="Trebuchet MS"/>
              </a:rPr>
              <a:t>vadītājs</a:t>
            </a:r>
            <a:r>
              <a:rPr sz="2350" b="1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120" dirty="0">
                <a:solidFill>
                  <a:srgbClr val="294E66"/>
                </a:solidFill>
                <a:latin typeface="Trebuchet MS"/>
                <a:cs typeface="Trebuchet MS"/>
              </a:rPr>
              <a:t>ir</a:t>
            </a:r>
            <a:r>
              <a:rPr sz="2350" b="1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60" dirty="0">
                <a:solidFill>
                  <a:srgbClr val="294E66"/>
                </a:solidFill>
                <a:latin typeface="Trebuchet MS"/>
                <a:cs typeface="Trebuchet MS"/>
              </a:rPr>
              <a:t>bijis</a:t>
            </a:r>
            <a:r>
              <a:rPr sz="2350" b="1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10" dirty="0">
                <a:solidFill>
                  <a:srgbClr val="294E66"/>
                </a:solidFill>
                <a:latin typeface="Trebuchet MS"/>
                <a:cs typeface="Trebuchet MS"/>
              </a:rPr>
              <a:t>reibumā (automašīnas)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64650" y="6649995"/>
            <a:ext cx="5392420" cy="962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1830" marR="5080" indent="-1929764">
              <a:lnSpc>
                <a:spcPct val="130800"/>
              </a:lnSpc>
              <a:spcBef>
                <a:spcPts val="95"/>
              </a:spcBef>
            </a:pPr>
            <a:r>
              <a:rPr sz="2350" b="1" spc="-55" dirty="0">
                <a:solidFill>
                  <a:srgbClr val="294E66"/>
                </a:solidFill>
                <a:latin typeface="Trebuchet MS"/>
                <a:cs typeface="Trebuchet MS"/>
              </a:rPr>
              <a:t>Negadījumi,</a:t>
            </a:r>
            <a:r>
              <a:rPr sz="2350" b="1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90" dirty="0">
                <a:solidFill>
                  <a:srgbClr val="294E66"/>
                </a:solidFill>
                <a:latin typeface="Trebuchet MS"/>
                <a:cs typeface="Trebuchet MS"/>
              </a:rPr>
              <a:t>kur</a:t>
            </a:r>
            <a:r>
              <a:rPr sz="2350" b="1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40" dirty="0">
                <a:solidFill>
                  <a:srgbClr val="294E66"/>
                </a:solidFill>
                <a:latin typeface="Trebuchet MS"/>
                <a:cs typeface="Trebuchet MS"/>
              </a:rPr>
              <a:t>vadītājs</a:t>
            </a:r>
            <a:r>
              <a:rPr sz="2350" b="1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120" dirty="0">
                <a:solidFill>
                  <a:srgbClr val="294E66"/>
                </a:solidFill>
                <a:latin typeface="Trebuchet MS"/>
                <a:cs typeface="Trebuchet MS"/>
              </a:rPr>
              <a:t>ir</a:t>
            </a:r>
            <a:r>
              <a:rPr sz="2350" b="1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60" dirty="0">
                <a:solidFill>
                  <a:srgbClr val="294E66"/>
                </a:solidFill>
                <a:latin typeface="Trebuchet MS"/>
                <a:cs typeface="Trebuchet MS"/>
              </a:rPr>
              <a:t>bijis</a:t>
            </a:r>
            <a:r>
              <a:rPr sz="2350" b="1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10" dirty="0">
                <a:solidFill>
                  <a:srgbClr val="294E66"/>
                </a:solidFill>
                <a:latin typeface="Trebuchet MS"/>
                <a:cs typeface="Trebuchet MS"/>
              </a:rPr>
              <a:t>reibumā (skrejriteņi)</a:t>
            </a:r>
            <a:endParaRPr sz="2350">
              <a:latin typeface="Trebuchet MS"/>
              <a:cs typeface="Trebuchet MS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816975" y="7799854"/>
          <a:ext cx="6353810" cy="1408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4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630">
                <a:tc>
                  <a:txBody>
                    <a:bodyPr/>
                    <a:lstStyle/>
                    <a:p>
                      <a:pPr marR="775335" algn="ctr">
                        <a:lnSpc>
                          <a:spcPts val="2140"/>
                        </a:lnSpc>
                      </a:pPr>
                      <a:r>
                        <a:rPr sz="1900" b="1" spc="-20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2022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294E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ts val="2140"/>
                        </a:lnSpc>
                      </a:pPr>
                      <a:r>
                        <a:rPr sz="1900" b="1" spc="-20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2021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294E66"/>
                      </a:solidFill>
                      <a:prstDash val="solid"/>
                    </a:lnL>
                    <a:lnR w="9525">
                      <a:solidFill>
                        <a:srgbClr val="294E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5830">
                        <a:lnSpc>
                          <a:spcPts val="2140"/>
                        </a:lnSpc>
                      </a:pPr>
                      <a:r>
                        <a:rPr sz="1900" b="1" spc="-20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2020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294E6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R="774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5750" b="1" spc="-25" dirty="0">
                          <a:solidFill>
                            <a:srgbClr val="DB5356"/>
                          </a:solidFill>
                          <a:latin typeface="Trebuchet MS"/>
                          <a:cs typeface="Trebuchet MS"/>
                        </a:rPr>
                        <a:t>100</a:t>
                      </a:r>
                      <a:endParaRPr sz="5750">
                        <a:latin typeface="Trebuchet MS"/>
                        <a:cs typeface="Trebuchet MS"/>
                      </a:endParaRPr>
                    </a:p>
                  </a:txBody>
                  <a:tcPr marL="0" marR="0" marT="8890" marB="0">
                    <a:lnR w="9525">
                      <a:solidFill>
                        <a:srgbClr val="294E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5750" b="1" spc="-25" dirty="0">
                          <a:solidFill>
                            <a:srgbClr val="DB5356"/>
                          </a:solidFill>
                          <a:latin typeface="Trebuchet MS"/>
                          <a:cs typeface="Trebuchet MS"/>
                        </a:rPr>
                        <a:t>71</a:t>
                      </a:r>
                      <a:endParaRPr sz="5750">
                        <a:latin typeface="Trebuchet MS"/>
                        <a:cs typeface="Trebuchet MS"/>
                      </a:endParaRPr>
                    </a:p>
                  </a:txBody>
                  <a:tcPr marL="0" marR="0" marT="8890" marB="0">
                    <a:lnL w="9525">
                      <a:solidFill>
                        <a:srgbClr val="294E66"/>
                      </a:solidFill>
                      <a:prstDash val="solid"/>
                    </a:lnL>
                    <a:lnR w="9525">
                      <a:solidFill>
                        <a:srgbClr val="294E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10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5750" b="1" spc="-25" dirty="0">
                          <a:solidFill>
                            <a:srgbClr val="DB5356"/>
                          </a:solidFill>
                          <a:latin typeface="Trebuchet MS"/>
                          <a:cs typeface="Trebuchet MS"/>
                        </a:rPr>
                        <a:t>23</a:t>
                      </a:r>
                      <a:endParaRPr sz="5750">
                        <a:latin typeface="Trebuchet MS"/>
                        <a:cs typeface="Trebuchet MS"/>
                      </a:endParaRPr>
                    </a:p>
                  </a:txBody>
                  <a:tcPr marL="0" marR="0" marT="8890" marB="0">
                    <a:lnL w="9525">
                      <a:solidFill>
                        <a:srgbClr val="294E6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340849" y="4750593"/>
          <a:ext cx="5325110" cy="1390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7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335915">
                        <a:lnSpc>
                          <a:spcPts val="2150"/>
                        </a:lnSpc>
                      </a:pPr>
                      <a:r>
                        <a:rPr sz="1900" b="1" spc="-20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2022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294E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1120" algn="ctr">
                        <a:lnSpc>
                          <a:spcPts val="2150"/>
                        </a:lnSpc>
                      </a:pPr>
                      <a:r>
                        <a:rPr sz="1900" b="1" spc="-20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2021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294E66"/>
                      </a:solidFill>
                      <a:prstDash val="solid"/>
                    </a:lnL>
                    <a:lnR w="9525">
                      <a:solidFill>
                        <a:srgbClr val="294E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lnSpc>
                          <a:spcPts val="2150"/>
                        </a:lnSpc>
                      </a:pPr>
                      <a:r>
                        <a:rPr sz="1900" b="1" spc="-20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2020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9525">
                      <a:solidFill>
                        <a:srgbClr val="294E6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5750" b="1" spc="-25" dirty="0">
                          <a:solidFill>
                            <a:srgbClr val="DB5356"/>
                          </a:solidFill>
                          <a:latin typeface="Trebuchet MS"/>
                          <a:cs typeface="Trebuchet MS"/>
                        </a:rPr>
                        <a:t>949</a:t>
                      </a:r>
                      <a:endParaRPr sz="5750">
                        <a:latin typeface="Trebuchet MS"/>
                        <a:cs typeface="Trebuchet MS"/>
                      </a:endParaRPr>
                    </a:p>
                  </a:txBody>
                  <a:tcPr marL="0" marR="0" marT="8890" marB="0">
                    <a:lnR w="9525">
                      <a:solidFill>
                        <a:srgbClr val="294E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5750" b="1" spc="-25" dirty="0">
                          <a:solidFill>
                            <a:srgbClr val="DB5356"/>
                          </a:solidFill>
                          <a:latin typeface="Trebuchet MS"/>
                          <a:cs typeface="Trebuchet MS"/>
                        </a:rPr>
                        <a:t>808</a:t>
                      </a:r>
                      <a:endParaRPr sz="5750">
                        <a:latin typeface="Trebuchet MS"/>
                        <a:cs typeface="Trebuchet MS"/>
                      </a:endParaRPr>
                    </a:p>
                  </a:txBody>
                  <a:tcPr marL="0" marR="0" marT="8890" marB="0">
                    <a:lnL w="9525">
                      <a:solidFill>
                        <a:srgbClr val="294E66"/>
                      </a:solidFill>
                      <a:prstDash val="solid"/>
                    </a:lnL>
                    <a:lnR w="9525">
                      <a:solidFill>
                        <a:srgbClr val="294E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305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5750" b="1" spc="-25" dirty="0">
                          <a:solidFill>
                            <a:srgbClr val="DB5356"/>
                          </a:solidFill>
                          <a:latin typeface="Trebuchet MS"/>
                          <a:cs typeface="Trebuchet MS"/>
                        </a:rPr>
                        <a:t>733</a:t>
                      </a:r>
                      <a:endParaRPr sz="5750">
                        <a:latin typeface="Trebuchet MS"/>
                        <a:cs typeface="Trebuchet MS"/>
                      </a:endParaRPr>
                    </a:p>
                  </a:txBody>
                  <a:tcPr marL="0" marR="0" marT="8890" marB="0">
                    <a:lnL w="9525">
                      <a:solidFill>
                        <a:srgbClr val="294E6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608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Kriminālistika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314825" y="2669902"/>
            <a:ext cx="10859135" cy="3566160"/>
            <a:chOff x="4314825" y="2669902"/>
            <a:chExt cx="10859135" cy="3566160"/>
          </a:xfrm>
        </p:grpSpPr>
        <p:sp>
          <p:nvSpPr>
            <p:cNvPr id="4" name="object 4"/>
            <p:cNvSpPr/>
            <p:nvPr/>
          </p:nvSpPr>
          <p:spPr>
            <a:xfrm>
              <a:off x="8410575" y="3114675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5">
                  <a:moveTo>
                    <a:pt x="1343060" y="2686121"/>
                  </a:moveTo>
                  <a:lnTo>
                    <a:pt x="1293627" y="2685211"/>
                  </a:lnTo>
                  <a:lnTo>
                    <a:pt x="1244259" y="2682482"/>
                  </a:lnTo>
                  <a:lnTo>
                    <a:pt x="1195024" y="2677937"/>
                  </a:lnTo>
                  <a:lnTo>
                    <a:pt x="1145992" y="2671584"/>
                  </a:lnTo>
                  <a:lnTo>
                    <a:pt x="1097228" y="2663431"/>
                  </a:lnTo>
                  <a:lnTo>
                    <a:pt x="1048794" y="2653487"/>
                  </a:lnTo>
                  <a:lnTo>
                    <a:pt x="1000759" y="2641768"/>
                  </a:lnTo>
                  <a:lnTo>
                    <a:pt x="953190" y="2628289"/>
                  </a:lnTo>
                  <a:lnTo>
                    <a:pt x="906150" y="2613068"/>
                  </a:lnTo>
                  <a:lnTo>
                    <a:pt x="859699" y="2596126"/>
                  </a:lnTo>
                  <a:lnTo>
                    <a:pt x="813904" y="2577485"/>
                  </a:lnTo>
                  <a:lnTo>
                    <a:pt x="768828" y="2557172"/>
                  </a:lnTo>
                  <a:lnTo>
                    <a:pt x="724530" y="2535214"/>
                  </a:lnTo>
                  <a:lnTo>
                    <a:pt x="681068" y="2511640"/>
                  </a:lnTo>
                  <a:lnTo>
                    <a:pt x="638503" y="2486481"/>
                  </a:lnTo>
                  <a:lnTo>
                    <a:pt x="596896" y="2459774"/>
                  </a:lnTo>
                  <a:lnTo>
                    <a:pt x="556299" y="2431554"/>
                  </a:lnTo>
                  <a:lnTo>
                    <a:pt x="516767" y="2401857"/>
                  </a:lnTo>
                  <a:lnTo>
                    <a:pt x="478354" y="2370725"/>
                  </a:lnTo>
                  <a:lnTo>
                    <a:pt x="441116" y="2338202"/>
                  </a:lnTo>
                  <a:lnTo>
                    <a:pt x="405099" y="2304331"/>
                  </a:lnTo>
                  <a:lnTo>
                    <a:pt x="370352" y="2269155"/>
                  </a:lnTo>
                  <a:lnTo>
                    <a:pt x="336924" y="2232724"/>
                  </a:lnTo>
                  <a:lnTo>
                    <a:pt x="304860" y="2195089"/>
                  </a:lnTo>
                  <a:lnTo>
                    <a:pt x="274204" y="2156299"/>
                  </a:lnTo>
                  <a:lnTo>
                    <a:pt x="244994" y="2116405"/>
                  </a:lnTo>
                  <a:lnTo>
                    <a:pt x="217273" y="2075463"/>
                  </a:lnTo>
                  <a:lnTo>
                    <a:pt x="191079" y="2033531"/>
                  </a:lnTo>
                  <a:lnTo>
                    <a:pt x="166445" y="1990663"/>
                  </a:lnTo>
                  <a:lnTo>
                    <a:pt x="143406" y="1946915"/>
                  </a:lnTo>
                  <a:lnTo>
                    <a:pt x="121992" y="1902349"/>
                  </a:lnTo>
                  <a:lnTo>
                    <a:pt x="102234" y="1857027"/>
                  </a:lnTo>
                  <a:lnTo>
                    <a:pt x="84157" y="1811009"/>
                  </a:lnTo>
                  <a:lnTo>
                    <a:pt x="67786" y="1764354"/>
                  </a:lnTo>
                  <a:lnTo>
                    <a:pt x="53143" y="1717128"/>
                  </a:lnTo>
                  <a:lnTo>
                    <a:pt x="40249" y="1669397"/>
                  </a:lnTo>
                  <a:lnTo>
                    <a:pt x="29121" y="1621224"/>
                  </a:lnTo>
                  <a:lnTo>
                    <a:pt x="19772" y="1572672"/>
                  </a:lnTo>
                  <a:lnTo>
                    <a:pt x="12218" y="1523809"/>
                  </a:lnTo>
                  <a:lnTo>
                    <a:pt x="6467" y="1474703"/>
                  </a:lnTo>
                  <a:lnTo>
                    <a:pt x="2527" y="1425419"/>
                  </a:lnTo>
                  <a:lnTo>
                    <a:pt x="404" y="1376021"/>
                  </a:lnTo>
                  <a:lnTo>
                    <a:pt x="0" y="1343060"/>
                  </a:lnTo>
                  <a:lnTo>
                    <a:pt x="101" y="1326578"/>
                  </a:lnTo>
                  <a:lnTo>
                    <a:pt x="1617" y="1277159"/>
                  </a:lnTo>
                  <a:lnTo>
                    <a:pt x="4952" y="1227830"/>
                  </a:lnTo>
                  <a:lnTo>
                    <a:pt x="10100" y="1178655"/>
                  </a:lnTo>
                  <a:lnTo>
                    <a:pt x="17055" y="1129703"/>
                  </a:lnTo>
                  <a:lnTo>
                    <a:pt x="25806" y="1081042"/>
                  </a:lnTo>
                  <a:lnTo>
                    <a:pt x="36342" y="1032736"/>
                  </a:lnTo>
                  <a:lnTo>
                    <a:pt x="48650" y="984849"/>
                  </a:lnTo>
                  <a:lnTo>
                    <a:pt x="62713" y="937447"/>
                  </a:lnTo>
                  <a:lnTo>
                    <a:pt x="78509" y="890597"/>
                  </a:lnTo>
                  <a:lnTo>
                    <a:pt x="96020" y="844360"/>
                  </a:lnTo>
                  <a:lnTo>
                    <a:pt x="115221" y="798797"/>
                  </a:lnTo>
                  <a:lnTo>
                    <a:pt x="136086" y="753971"/>
                  </a:lnTo>
                  <a:lnTo>
                    <a:pt x="158586" y="709946"/>
                  </a:lnTo>
                  <a:lnTo>
                    <a:pt x="182692" y="666779"/>
                  </a:lnTo>
                  <a:lnTo>
                    <a:pt x="208371" y="624526"/>
                  </a:lnTo>
                  <a:lnTo>
                    <a:pt x="235587" y="583247"/>
                  </a:lnTo>
                  <a:lnTo>
                    <a:pt x="264304" y="543000"/>
                  </a:lnTo>
                  <a:lnTo>
                    <a:pt x="294482" y="503837"/>
                  </a:lnTo>
                  <a:lnTo>
                    <a:pt x="326083" y="465809"/>
                  </a:lnTo>
                  <a:lnTo>
                    <a:pt x="359062" y="428971"/>
                  </a:lnTo>
                  <a:lnTo>
                    <a:pt x="393373" y="393373"/>
                  </a:lnTo>
                  <a:lnTo>
                    <a:pt x="428971" y="359062"/>
                  </a:lnTo>
                  <a:lnTo>
                    <a:pt x="465809" y="326083"/>
                  </a:lnTo>
                  <a:lnTo>
                    <a:pt x="503837" y="294482"/>
                  </a:lnTo>
                  <a:lnTo>
                    <a:pt x="543000" y="264304"/>
                  </a:lnTo>
                  <a:lnTo>
                    <a:pt x="583247" y="235587"/>
                  </a:lnTo>
                  <a:lnTo>
                    <a:pt x="624526" y="208371"/>
                  </a:lnTo>
                  <a:lnTo>
                    <a:pt x="666779" y="182692"/>
                  </a:lnTo>
                  <a:lnTo>
                    <a:pt x="709946" y="158586"/>
                  </a:lnTo>
                  <a:lnTo>
                    <a:pt x="753971" y="136086"/>
                  </a:lnTo>
                  <a:lnTo>
                    <a:pt x="798797" y="115221"/>
                  </a:lnTo>
                  <a:lnTo>
                    <a:pt x="844360" y="96020"/>
                  </a:lnTo>
                  <a:lnTo>
                    <a:pt x="890597" y="78509"/>
                  </a:lnTo>
                  <a:lnTo>
                    <a:pt x="937447" y="62713"/>
                  </a:lnTo>
                  <a:lnTo>
                    <a:pt x="984849" y="48650"/>
                  </a:lnTo>
                  <a:lnTo>
                    <a:pt x="1032736" y="36342"/>
                  </a:lnTo>
                  <a:lnTo>
                    <a:pt x="1081042" y="25806"/>
                  </a:lnTo>
                  <a:lnTo>
                    <a:pt x="1129703" y="17055"/>
                  </a:lnTo>
                  <a:lnTo>
                    <a:pt x="1178655" y="10100"/>
                  </a:lnTo>
                  <a:lnTo>
                    <a:pt x="1227830" y="4952"/>
                  </a:lnTo>
                  <a:lnTo>
                    <a:pt x="1277159" y="1617"/>
                  </a:lnTo>
                  <a:lnTo>
                    <a:pt x="1326578" y="101"/>
                  </a:lnTo>
                  <a:lnTo>
                    <a:pt x="1343060" y="0"/>
                  </a:lnTo>
                  <a:lnTo>
                    <a:pt x="1359543" y="101"/>
                  </a:lnTo>
                  <a:lnTo>
                    <a:pt x="1408961" y="1617"/>
                  </a:lnTo>
                  <a:lnTo>
                    <a:pt x="1458290" y="4952"/>
                  </a:lnTo>
                  <a:lnTo>
                    <a:pt x="1507465" y="10100"/>
                  </a:lnTo>
                  <a:lnTo>
                    <a:pt x="1556417" y="17055"/>
                  </a:lnTo>
                  <a:lnTo>
                    <a:pt x="1605078" y="25806"/>
                  </a:lnTo>
                  <a:lnTo>
                    <a:pt x="1653384" y="36342"/>
                  </a:lnTo>
                  <a:lnTo>
                    <a:pt x="1701271" y="48650"/>
                  </a:lnTo>
                  <a:lnTo>
                    <a:pt x="1748674" y="62713"/>
                  </a:lnTo>
                  <a:lnTo>
                    <a:pt x="1795523" y="78509"/>
                  </a:lnTo>
                  <a:lnTo>
                    <a:pt x="1841760" y="96020"/>
                  </a:lnTo>
                  <a:lnTo>
                    <a:pt x="1887324" y="115221"/>
                  </a:lnTo>
                  <a:lnTo>
                    <a:pt x="1932149" y="136086"/>
                  </a:lnTo>
                  <a:lnTo>
                    <a:pt x="1976175" y="158586"/>
                  </a:lnTo>
                  <a:lnTo>
                    <a:pt x="2019342" y="182692"/>
                  </a:lnTo>
                  <a:lnTo>
                    <a:pt x="2061594" y="208371"/>
                  </a:lnTo>
                  <a:lnTo>
                    <a:pt x="2102873" y="235587"/>
                  </a:lnTo>
                  <a:lnTo>
                    <a:pt x="2143120" y="264304"/>
                  </a:lnTo>
                  <a:lnTo>
                    <a:pt x="2182283" y="294482"/>
                  </a:lnTo>
                  <a:lnTo>
                    <a:pt x="2220311" y="326083"/>
                  </a:lnTo>
                  <a:lnTo>
                    <a:pt x="2257149" y="359062"/>
                  </a:lnTo>
                  <a:lnTo>
                    <a:pt x="2292747" y="393373"/>
                  </a:lnTo>
                  <a:lnTo>
                    <a:pt x="2327058" y="428971"/>
                  </a:lnTo>
                  <a:lnTo>
                    <a:pt x="2360038" y="465809"/>
                  </a:lnTo>
                  <a:lnTo>
                    <a:pt x="2391639" y="503837"/>
                  </a:lnTo>
                  <a:lnTo>
                    <a:pt x="2421816" y="543000"/>
                  </a:lnTo>
                  <a:lnTo>
                    <a:pt x="2450533" y="583247"/>
                  </a:lnTo>
                  <a:lnTo>
                    <a:pt x="2477749" y="624526"/>
                  </a:lnTo>
                  <a:lnTo>
                    <a:pt x="2503428" y="666779"/>
                  </a:lnTo>
                  <a:lnTo>
                    <a:pt x="2527534" y="709946"/>
                  </a:lnTo>
                  <a:lnTo>
                    <a:pt x="2550033" y="753971"/>
                  </a:lnTo>
                  <a:lnTo>
                    <a:pt x="2570899" y="798797"/>
                  </a:lnTo>
                  <a:lnTo>
                    <a:pt x="2590100" y="844360"/>
                  </a:lnTo>
                  <a:lnTo>
                    <a:pt x="2607611" y="890597"/>
                  </a:lnTo>
                  <a:lnTo>
                    <a:pt x="2623407" y="937447"/>
                  </a:lnTo>
                  <a:lnTo>
                    <a:pt x="2637470" y="984849"/>
                  </a:lnTo>
                  <a:lnTo>
                    <a:pt x="2649778" y="1032736"/>
                  </a:lnTo>
                  <a:lnTo>
                    <a:pt x="2660314" y="1081042"/>
                  </a:lnTo>
                  <a:lnTo>
                    <a:pt x="2669066" y="1129703"/>
                  </a:lnTo>
                  <a:lnTo>
                    <a:pt x="2676021" y="1178655"/>
                  </a:lnTo>
                  <a:lnTo>
                    <a:pt x="2681169" y="1227830"/>
                  </a:lnTo>
                  <a:lnTo>
                    <a:pt x="2684503" y="1277159"/>
                  </a:lnTo>
                  <a:lnTo>
                    <a:pt x="2686020" y="1326578"/>
                  </a:lnTo>
                  <a:lnTo>
                    <a:pt x="2686121" y="1343060"/>
                  </a:lnTo>
                  <a:lnTo>
                    <a:pt x="2686020" y="1359543"/>
                  </a:lnTo>
                  <a:lnTo>
                    <a:pt x="2684503" y="1408961"/>
                  </a:lnTo>
                  <a:lnTo>
                    <a:pt x="2681169" y="1458290"/>
                  </a:lnTo>
                  <a:lnTo>
                    <a:pt x="2676020" y="1507465"/>
                  </a:lnTo>
                  <a:lnTo>
                    <a:pt x="2669066" y="1556417"/>
                  </a:lnTo>
                  <a:lnTo>
                    <a:pt x="2660314" y="1605078"/>
                  </a:lnTo>
                  <a:lnTo>
                    <a:pt x="2649778" y="1653384"/>
                  </a:lnTo>
                  <a:lnTo>
                    <a:pt x="2637470" y="1701271"/>
                  </a:lnTo>
                  <a:lnTo>
                    <a:pt x="2623407" y="1748674"/>
                  </a:lnTo>
                  <a:lnTo>
                    <a:pt x="2607611" y="1795523"/>
                  </a:lnTo>
                  <a:lnTo>
                    <a:pt x="2590100" y="1841760"/>
                  </a:lnTo>
                  <a:lnTo>
                    <a:pt x="2570899" y="1887324"/>
                  </a:lnTo>
                  <a:lnTo>
                    <a:pt x="2550033" y="1932149"/>
                  </a:lnTo>
                  <a:lnTo>
                    <a:pt x="2527534" y="1976175"/>
                  </a:lnTo>
                  <a:lnTo>
                    <a:pt x="2503428" y="2019342"/>
                  </a:lnTo>
                  <a:lnTo>
                    <a:pt x="2477749" y="2061594"/>
                  </a:lnTo>
                  <a:lnTo>
                    <a:pt x="2450533" y="2102873"/>
                  </a:lnTo>
                  <a:lnTo>
                    <a:pt x="2421816" y="2143120"/>
                  </a:lnTo>
                  <a:lnTo>
                    <a:pt x="2391638" y="2182283"/>
                  </a:lnTo>
                  <a:lnTo>
                    <a:pt x="2360037" y="2220311"/>
                  </a:lnTo>
                  <a:lnTo>
                    <a:pt x="2327058" y="2257149"/>
                  </a:lnTo>
                  <a:lnTo>
                    <a:pt x="2292747" y="2292747"/>
                  </a:lnTo>
                  <a:lnTo>
                    <a:pt x="2257149" y="2327058"/>
                  </a:lnTo>
                  <a:lnTo>
                    <a:pt x="2220311" y="2360038"/>
                  </a:lnTo>
                  <a:lnTo>
                    <a:pt x="2182283" y="2391639"/>
                  </a:lnTo>
                  <a:lnTo>
                    <a:pt x="2143120" y="2421816"/>
                  </a:lnTo>
                  <a:lnTo>
                    <a:pt x="2102873" y="2450533"/>
                  </a:lnTo>
                  <a:lnTo>
                    <a:pt x="2061594" y="2477749"/>
                  </a:lnTo>
                  <a:lnTo>
                    <a:pt x="2019342" y="2503428"/>
                  </a:lnTo>
                  <a:lnTo>
                    <a:pt x="1976175" y="2527534"/>
                  </a:lnTo>
                  <a:lnTo>
                    <a:pt x="1932149" y="2550033"/>
                  </a:lnTo>
                  <a:lnTo>
                    <a:pt x="1887324" y="2570899"/>
                  </a:lnTo>
                  <a:lnTo>
                    <a:pt x="1841760" y="2590100"/>
                  </a:lnTo>
                  <a:lnTo>
                    <a:pt x="1795524" y="2607611"/>
                  </a:lnTo>
                  <a:lnTo>
                    <a:pt x="1748674" y="2623407"/>
                  </a:lnTo>
                  <a:lnTo>
                    <a:pt x="1701271" y="2637470"/>
                  </a:lnTo>
                  <a:lnTo>
                    <a:pt x="1653384" y="2649778"/>
                  </a:lnTo>
                  <a:lnTo>
                    <a:pt x="1605078" y="2660314"/>
                  </a:lnTo>
                  <a:lnTo>
                    <a:pt x="1556417" y="2669066"/>
                  </a:lnTo>
                  <a:lnTo>
                    <a:pt x="1507465" y="2676021"/>
                  </a:lnTo>
                  <a:lnTo>
                    <a:pt x="1458290" y="2681169"/>
                  </a:lnTo>
                  <a:lnTo>
                    <a:pt x="1408961" y="2684503"/>
                  </a:lnTo>
                  <a:lnTo>
                    <a:pt x="1359543" y="2686020"/>
                  </a:lnTo>
                  <a:lnTo>
                    <a:pt x="1343060" y="2686121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24925" y="3619500"/>
              <a:ext cx="638175" cy="633730"/>
            </a:xfrm>
            <a:custGeom>
              <a:avLst/>
              <a:gdLst/>
              <a:ahLst/>
              <a:cxnLst/>
              <a:rect l="l" t="t" r="r" b="b"/>
              <a:pathLst>
                <a:path w="638175" h="633729">
                  <a:moveTo>
                    <a:pt x="261312" y="522864"/>
                  </a:moveTo>
                  <a:lnTo>
                    <a:pt x="214302" y="518651"/>
                  </a:lnTo>
                  <a:lnTo>
                    <a:pt x="170072" y="506502"/>
                  </a:lnTo>
                  <a:lnTo>
                    <a:pt x="129357" y="487157"/>
                  </a:lnTo>
                  <a:lnTo>
                    <a:pt x="92891" y="461354"/>
                  </a:lnTo>
                  <a:lnTo>
                    <a:pt x="61408" y="429830"/>
                  </a:lnTo>
                  <a:lnTo>
                    <a:pt x="35643" y="393324"/>
                  </a:lnTo>
                  <a:lnTo>
                    <a:pt x="16331" y="352573"/>
                  </a:lnTo>
                  <a:lnTo>
                    <a:pt x="4205" y="308317"/>
                  </a:lnTo>
                  <a:lnTo>
                    <a:pt x="0" y="261292"/>
                  </a:lnTo>
                  <a:lnTo>
                    <a:pt x="4204" y="214356"/>
                  </a:lnTo>
                  <a:lnTo>
                    <a:pt x="16329" y="170167"/>
                  </a:lnTo>
                  <a:lnTo>
                    <a:pt x="35639" y="129466"/>
                  </a:lnTo>
                  <a:lnTo>
                    <a:pt x="61402" y="92994"/>
                  </a:lnTo>
                  <a:lnTo>
                    <a:pt x="92883" y="61492"/>
                  </a:lnTo>
                  <a:lnTo>
                    <a:pt x="129348" y="35700"/>
                  </a:lnTo>
                  <a:lnTo>
                    <a:pt x="170064" y="16361"/>
                  </a:lnTo>
                  <a:lnTo>
                    <a:pt x="214297" y="4213"/>
                  </a:lnTo>
                  <a:lnTo>
                    <a:pt x="261312" y="0"/>
                  </a:lnTo>
                  <a:lnTo>
                    <a:pt x="308258" y="4213"/>
                  </a:lnTo>
                  <a:lnTo>
                    <a:pt x="352451" y="16361"/>
                  </a:lnTo>
                  <a:lnTo>
                    <a:pt x="393151" y="35700"/>
                  </a:lnTo>
                  <a:lnTo>
                    <a:pt x="429618" y="61492"/>
                  </a:lnTo>
                  <a:lnTo>
                    <a:pt x="454952" y="86831"/>
                  </a:lnTo>
                  <a:lnTo>
                    <a:pt x="261292" y="86831"/>
                  </a:lnTo>
                  <a:lnTo>
                    <a:pt x="214878" y="93059"/>
                  </a:lnTo>
                  <a:lnTo>
                    <a:pt x="173153" y="110639"/>
                  </a:lnTo>
                  <a:lnTo>
                    <a:pt x="137790" y="137910"/>
                  </a:lnTo>
                  <a:lnTo>
                    <a:pt x="110461" y="173215"/>
                  </a:lnTo>
                  <a:lnTo>
                    <a:pt x="92838" y="214896"/>
                  </a:lnTo>
                  <a:lnTo>
                    <a:pt x="86592" y="261292"/>
                  </a:lnTo>
                  <a:lnTo>
                    <a:pt x="92838" y="307715"/>
                  </a:lnTo>
                  <a:lnTo>
                    <a:pt x="110461" y="349445"/>
                  </a:lnTo>
                  <a:lnTo>
                    <a:pt x="137790" y="384812"/>
                  </a:lnTo>
                  <a:lnTo>
                    <a:pt x="173153" y="412142"/>
                  </a:lnTo>
                  <a:lnTo>
                    <a:pt x="214878" y="429767"/>
                  </a:lnTo>
                  <a:lnTo>
                    <a:pt x="261292" y="436013"/>
                  </a:lnTo>
                  <a:lnTo>
                    <a:pt x="521319" y="436013"/>
                  </a:lnTo>
                  <a:lnTo>
                    <a:pt x="565544" y="480226"/>
                  </a:lnTo>
                  <a:lnTo>
                    <a:pt x="404483" y="480226"/>
                  </a:lnTo>
                  <a:lnTo>
                    <a:pt x="372232" y="498230"/>
                  </a:lnTo>
                  <a:lnTo>
                    <a:pt x="337362" y="511626"/>
                  </a:lnTo>
                  <a:lnTo>
                    <a:pt x="300260" y="519982"/>
                  </a:lnTo>
                  <a:lnTo>
                    <a:pt x="261312" y="522864"/>
                  </a:lnTo>
                  <a:close/>
                </a:path>
                <a:path w="638175" h="633729">
                  <a:moveTo>
                    <a:pt x="521319" y="436013"/>
                  </a:moveTo>
                  <a:lnTo>
                    <a:pt x="261292" y="436013"/>
                  </a:lnTo>
                  <a:lnTo>
                    <a:pt x="307691" y="429767"/>
                  </a:lnTo>
                  <a:lnTo>
                    <a:pt x="349374" y="412142"/>
                  </a:lnTo>
                  <a:lnTo>
                    <a:pt x="384684" y="384812"/>
                  </a:lnTo>
                  <a:lnTo>
                    <a:pt x="411961" y="349445"/>
                  </a:lnTo>
                  <a:lnTo>
                    <a:pt x="429544" y="307715"/>
                  </a:lnTo>
                  <a:lnTo>
                    <a:pt x="435773" y="261292"/>
                  </a:lnTo>
                  <a:lnTo>
                    <a:pt x="429544" y="214896"/>
                  </a:lnTo>
                  <a:lnTo>
                    <a:pt x="411961" y="173215"/>
                  </a:lnTo>
                  <a:lnTo>
                    <a:pt x="384684" y="137910"/>
                  </a:lnTo>
                  <a:lnTo>
                    <a:pt x="349374" y="110639"/>
                  </a:lnTo>
                  <a:lnTo>
                    <a:pt x="307691" y="93059"/>
                  </a:lnTo>
                  <a:lnTo>
                    <a:pt x="261292" y="86831"/>
                  </a:lnTo>
                  <a:lnTo>
                    <a:pt x="454952" y="86831"/>
                  </a:lnTo>
                  <a:lnTo>
                    <a:pt x="486898" y="129466"/>
                  </a:lnTo>
                  <a:lnTo>
                    <a:pt x="506231" y="170167"/>
                  </a:lnTo>
                  <a:lnTo>
                    <a:pt x="518373" y="214356"/>
                  </a:lnTo>
                  <a:lnTo>
                    <a:pt x="522585" y="261292"/>
                  </a:lnTo>
                  <a:lnTo>
                    <a:pt x="519983" y="298414"/>
                  </a:lnTo>
                  <a:lnTo>
                    <a:pt x="512417" y="333895"/>
                  </a:lnTo>
                  <a:lnTo>
                    <a:pt x="500247" y="367386"/>
                  </a:lnTo>
                  <a:lnTo>
                    <a:pt x="483836" y="398540"/>
                  </a:lnTo>
                  <a:lnTo>
                    <a:pt x="521319" y="436013"/>
                  </a:lnTo>
                  <a:close/>
                </a:path>
                <a:path w="638175" h="633729">
                  <a:moveTo>
                    <a:pt x="562150" y="633305"/>
                  </a:moveTo>
                  <a:lnTo>
                    <a:pt x="554374" y="630118"/>
                  </a:lnTo>
                  <a:lnTo>
                    <a:pt x="404483" y="480226"/>
                  </a:lnTo>
                  <a:lnTo>
                    <a:pt x="565544" y="480226"/>
                  </a:lnTo>
                  <a:lnTo>
                    <a:pt x="634804" y="549468"/>
                  </a:lnTo>
                  <a:lnTo>
                    <a:pt x="638118" y="557243"/>
                  </a:lnTo>
                  <a:lnTo>
                    <a:pt x="636429" y="567965"/>
                  </a:lnTo>
                  <a:lnTo>
                    <a:pt x="597571" y="615160"/>
                  </a:lnTo>
                  <a:lnTo>
                    <a:pt x="562150" y="6333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29575" y="4448175"/>
              <a:ext cx="3667760" cy="0"/>
            </a:xfrm>
            <a:custGeom>
              <a:avLst/>
              <a:gdLst/>
              <a:ahLst/>
              <a:cxnLst/>
              <a:rect l="l" t="t" r="r" b="b"/>
              <a:pathLst>
                <a:path w="3667759">
                  <a:moveTo>
                    <a:pt x="0" y="0"/>
                  </a:moveTo>
                  <a:lnTo>
                    <a:pt x="3667160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756948" y="3006551"/>
              <a:ext cx="0" cy="3229610"/>
            </a:xfrm>
            <a:custGeom>
              <a:avLst/>
              <a:gdLst/>
              <a:ahLst/>
              <a:cxnLst/>
              <a:rect l="l" t="t" r="r" b="b"/>
              <a:pathLst>
                <a:path h="3229610">
                  <a:moveTo>
                    <a:pt x="0" y="0"/>
                  </a:moveTo>
                  <a:lnTo>
                    <a:pt x="0" y="3229082"/>
                  </a:lnTo>
                </a:path>
              </a:pathLst>
            </a:custGeom>
            <a:ln w="381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53614" y="3495789"/>
              <a:ext cx="1733550" cy="1934210"/>
            </a:xfrm>
            <a:custGeom>
              <a:avLst/>
              <a:gdLst/>
              <a:ahLst/>
              <a:cxnLst/>
              <a:rect l="l" t="t" r="r" b="b"/>
              <a:pathLst>
                <a:path w="1733550" h="1934210">
                  <a:moveTo>
                    <a:pt x="97066" y="1751469"/>
                  </a:moveTo>
                  <a:lnTo>
                    <a:pt x="88417" y="1738274"/>
                  </a:lnTo>
                  <a:lnTo>
                    <a:pt x="81267" y="1724545"/>
                  </a:lnTo>
                  <a:lnTo>
                    <a:pt x="74383" y="1712518"/>
                  </a:lnTo>
                  <a:lnTo>
                    <a:pt x="69354" y="1700161"/>
                  </a:lnTo>
                  <a:lnTo>
                    <a:pt x="66865" y="1700060"/>
                  </a:lnTo>
                  <a:lnTo>
                    <a:pt x="63703" y="1701025"/>
                  </a:lnTo>
                  <a:lnTo>
                    <a:pt x="61214" y="1700923"/>
                  </a:lnTo>
                  <a:lnTo>
                    <a:pt x="45008" y="1702511"/>
                  </a:lnTo>
                  <a:lnTo>
                    <a:pt x="29057" y="1705787"/>
                  </a:lnTo>
                  <a:lnTo>
                    <a:pt x="14046" y="1709674"/>
                  </a:lnTo>
                  <a:lnTo>
                    <a:pt x="0" y="1714169"/>
                  </a:lnTo>
                  <a:lnTo>
                    <a:pt x="55778" y="1750402"/>
                  </a:lnTo>
                  <a:lnTo>
                    <a:pt x="66992" y="1750110"/>
                  </a:lnTo>
                  <a:lnTo>
                    <a:pt x="78079" y="1749742"/>
                  </a:lnTo>
                  <a:lnTo>
                    <a:pt x="88150" y="1750225"/>
                  </a:lnTo>
                  <a:lnTo>
                    <a:pt x="97066" y="1751469"/>
                  </a:lnTo>
                  <a:close/>
                </a:path>
                <a:path w="1733550" h="1934210">
                  <a:moveTo>
                    <a:pt x="359905" y="1663204"/>
                  </a:moveTo>
                  <a:lnTo>
                    <a:pt x="140462" y="1520710"/>
                  </a:lnTo>
                  <a:lnTo>
                    <a:pt x="149783" y="1511617"/>
                  </a:lnTo>
                  <a:lnTo>
                    <a:pt x="159588" y="1504353"/>
                  </a:lnTo>
                  <a:lnTo>
                    <a:pt x="171246" y="1496783"/>
                  </a:lnTo>
                  <a:lnTo>
                    <a:pt x="183388" y="1491043"/>
                  </a:lnTo>
                  <a:lnTo>
                    <a:pt x="316788" y="1577670"/>
                  </a:lnTo>
                  <a:lnTo>
                    <a:pt x="314198" y="1566900"/>
                  </a:lnTo>
                  <a:lnTo>
                    <a:pt x="311518" y="1554568"/>
                  </a:lnTo>
                  <a:lnTo>
                    <a:pt x="307416" y="1542808"/>
                  </a:lnTo>
                  <a:lnTo>
                    <a:pt x="301942" y="1531683"/>
                  </a:lnTo>
                  <a:lnTo>
                    <a:pt x="225475" y="1482026"/>
                  </a:lnTo>
                  <a:lnTo>
                    <a:pt x="227139" y="1481594"/>
                  </a:lnTo>
                  <a:lnTo>
                    <a:pt x="228739" y="1481112"/>
                  </a:lnTo>
                  <a:lnTo>
                    <a:pt x="230416" y="1480693"/>
                  </a:lnTo>
                  <a:lnTo>
                    <a:pt x="241731" y="1480464"/>
                  </a:lnTo>
                  <a:lnTo>
                    <a:pt x="252209" y="1481213"/>
                  </a:lnTo>
                  <a:lnTo>
                    <a:pt x="262382" y="1481759"/>
                  </a:lnTo>
                  <a:lnTo>
                    <a:pt x="272059" y="1482001"/>
                  </a:lnTo>
                  <a:lnTo>
                    <a:pt x="263410" y="1468805"/>
                  </a:lnTo>
                  <a:lnTo>
                    <a:pt x="256260" y="1455077"/>
                  </a:lnTo>
                  <a:lnTo>
                    <a:pt x="249377" y="1443037"/>
                  </a:lnTo>
                  <a:lnTo>
                    <a:pt x="244335" y="1430667"/>
                  </a:lnTo>
                  <a:lnTo>
                    <a:pt x="238696" y="1431556"/>
                  </a:lnTo>
                  <a:lnTo>
                    <a:pt x="191820" y="1438973"/>
                  </a:lnTo>
                  <a:lnTo>
                    <a:pt x="152311" y="1455712"/>
                  </a:lnTo>
                  <a:lnTo>
                    <a:pt x="118630" y="1480781"/>
                  </a:lnTo>
                  <a:lnTo>
                    <a:pt x="91668" y="1513243"/>
                  </a:lnTo>
                  <a:lnTo>
                    <a:pt x="69024" y="1565173"/>
                  </a:lnTo>
                  <a:lnTo>
                    <a:pt x="64655" y="1615338"/>
                  </a:lnTo>
                  <a:lnTo>
                    <a:pt x="72593" y="1661375"/>
                  </a:lnTo>
                  <a:lnTo>
                    <a:pt x="86855" y="1700923"/>
                  </a:lnTo>
                  <a:lnTo>
                    <a:pt x="86474" y="1700669"/>
                  </a:lnTo>
                  <a:lnTo>
                    <a:pt x="92773" y="1713852"/>
                  </a:lnTo>
                  <a:lnTo>
                    <a:pt x="100215" y="1727771"/>
                  </a:lnTo>
                  <a:lnTo>
                    <a:pt x="109258" y="1741220"/>
                  </a:lnTo>
                  <a:lnTo>
                    <a:pt x="118973" y="1755101"/>
                  </a:lnTo>
                  <a:lnTo>
                    <a:pt x="124472" y="1763204"/>
                  </a:lnTo>
                  <a:lnTo>
                    <a:pt x="129743" y="1771180"/>
                  </a:lnTo>
                  <a:lnTo>
                    <a:pt x="134099" y="1780070"/>
                  </a:lnTo>
                  <a:lnTo>
                    <a:pt x="139407" y="1788045"/>
                  </a:lnTo>
                  <a:lnTo>
                    <a:pt x="142621" y="1796199"/>
                  </a:lnTo>
                  <a:lnTo>
                    <a:pt x="146062" y="1802980"/>
                  </a:lnTo>
                  <a:lnTo>
                    <a:pt x="148793" y="1810804"/>
                  </a:lnTo>
                  <a:lnTo>
                    <a:pt x="204609" y="1847049"/>
                  </a:lnTo>
                  <a:lnTo>
                    <a:pt x="202996" y="1832368"/>
                  </a:lnTo>
                  <a:lnTo>
                    <a:pt x="200431" y="1817077"/>
                  </a:lnTo>
                  <a:lnTo>
                    <a:pt x="185737" y="1769681"/>
                  </a:lnTo>
                  <a:lnTo>
                    <a:pt x="161925" y="1728470"/>
                  </a:lnTo>
                  <a:lnTo>
                    <a:pt x="158051" y="1722932"/>
                  </a:lnTo>
                  <a:lnTo>
                    <a:pt x="154178" y="1715871"/>
                  </a:lnTo>
                  <a:lnTo>
                    <a:pt x="148831" y="1709369"/>
                  </a:lnTo>
                  <a:lnTo>
                    <a:pt x="148958" y="1707946"/>
                  </a:lnTo>
                  <a:lnTo>
                    <a:pt x="145846" y="1704403"/>
                  </a:lnTo>
                  <a:lnTo>
                    <a:pt x="140220" y="1694688"/>
                  </a:lnTo>
                  <a:lnTo>
                    <a:pt x="132651" y="1680692"/>
                  </a:lnTo>
                  <a:lnTo>
                    <a:pt x="125107" y="1662163"/>
                  </a:lnTo>
                  <a:lnTo>
                    <a:pt x="120751" y="1653286"/>
                  </a:lnTo>
                  <a:lnTo>
                    <a:pt x="118465" y="1645742"/>
                  </a:lnTo>
                  <a:lnTo>
                    <a:pt x="116357" y="1638312"/>
                  </a:lnTo>
                  <a:lnTo>
                    <a:pt x="116522" y="1638414"/>
                  </a:lnTo>
                  <a:lnTo>
                    <a:pt x="114477" y="1628013"/>
                  </a:lnTo>
                  <a:lnTo>
                    <a:pt x="112687" y="1617751"/>
                  </a:lnTo>
                  <a:lnTo>
                    <a:pt x="111252" y="1607731"/>
                  </a:lnTo>
                  <a:lnTo>
                    <a:pt x="110947" y="1596936"/>
                  </a:lnTo>
                  <a:lnTo>
                    <a:pt x="110680" y="1596771"/>
                  </a:lnTo>
                  <a:lnTo>
                    <a:pt x="111658" y="1583778"/>
                  </a:lnTo>
                  <a:lnTo>
                    <a:pt x="113588" y="1571396"/>
                  </a:lnTo>
                  <a:lnTo>
                    <a:pt x="117322" y="1558683"/>
                  </a:lnTo>
                  <a:lnTo>
                    <a:pt x="122326" y="1546783"/>
                  </a:lnTo>
                  <a:lnTo>
                    <a:pt x="307809" y="1667243"/>
                  </a:lnTo>
                  <a:lnTo>
                    <a:pt x="298386" y="1677784"/>
                  </a:lnTo>
                  <a:lnTo>
                    <a:pt x="289153" y="1685404"/>
                  </a:lnTo>
                  <a:lnTo>
                    <a:pt x="278841" y="1692351"/>
                  </a:lnTo>
                  <a:lnTo>
                    <a:pt x="267614" y="1698675"/>
                  </a:lnTo>
                  <a:lnTo>
                    <a:pt x="127177" y="1607477"/>
                  </a:lnTo>
                  <a:lnTo>
                    <a:pt x="128739" y="1619084"/>
                  </a:lnTo>
                  <a:lnTo>
                    <a:pt x="130759" y="1631010"/>
                  </a:lnTo>
                  <a:lnTo>
                    <a:pt x="134442" y="1640967"/>
                  </a:lnTo>
                  <a:lnTo>
                    <a:pt x="137528" y="1652066"/>
                  </a:lnTo>
                  <a:lnTo>
                    <a:pt x="227901" y="1710740"/>
                  </a:lnTo>
                  <a:lnTo>
                    <a:pt x="212382" y="1712785"/>
                  </a:lnTo>
                  <a:lnTo>
                    <a:pt x="198145" y="1712620"/>
                  </a:lnTo>
                  <a:lnTo>
                    <a:pt x="184213" y="1712671"/>
                  </a:lnTo>
                  <a:lnTo>
                    <a:pt x="171653" y="1712087"/>
                  </a:lnTo>
                  <a:lnTo>
                    <a:pt x="181267" y="1725891"/>
                  </a:lnTo>
                  <a:lnTo>
                    <a:pt x="189560" y="1738845"/>
                  </a:lnTo>
                  <a:lnTo>
                    <a:pt x="200787" y="1762798"/>
                  </a:lnTo>
                  <a:lnTo>
                    <a:pt x="207187" y="1762417"/>
                  </a:lnTo>
                  <a:lnTo>
                    <a:pt x="252196" y="1753781"/>
                  </a:lnTo>
                  <a:lnTo>
                    <a:pt x="290931" y="1738058"/>
                  </a:lnTo>
                  <a:lnTo>
                    <a:pt x="323888" y="1714030"/>
                  </a:lnTo>
                  <a:lnTo>
                    <a:pt x="343484" y="1690408"/>
                  </a:lnTo>
                  <a:lnTo>
                    <a:pt x="350837" y="1681556"/>
                  </a:lnTo>
                  <a:lnTo>
                    <a:pt x="359905" y="1663204"/>
                  </a:lnTo>
                  <a:close/>
                </a:path>
                <a:path w="1733550" h="1934210">
                  <a:moveTo>
                    <a:pt x="529488" y="1219111"/>
                  </a:moveTo>
                  <a:lnTo>
                    <a:pt x="528764" y="1217129"/>
                  </a:lnTo>
                  <a:lnTo>
                    <a:pt x="528078" y="1216672"/>
                  </a:lnTo>
                  <a:lnTo>
                    <a:pt x="524814" y="1208506"/>
                  </a:lnTo>
                  <a:lnTo>
                    <a:pt x="521055" y="1201521"/>
                  </a:lnTo>
                  <a:lnTo>
                    <a:pt x="516877" y="1195781"/>
                  </a:lnTo>
                  <a:lnTo>
                    <a:pt x="513054" y="1190269"/>
                  </a:lnTo>
                  <a:lnTo>
                    <a:pt x="509435" y="1183373"/>
                  </a:lnTo>
                  <a:lnTo>
                    <a:pt x="504875" y="1177378"/>
                  </a:lnTo>
                  <a:lnTo>
                    <a:pt x="500075" y="1171232"/>
                  </a:lnTo>
                  <a:lnTo>
                    <a:pt x="494690" y="1164717"/>
                  </a:lnTo>
                  <a:lnTo>
                    <a:pt x="492086" y="1159992"/>
                  </a:lnTo>
                  <a:lnTo>
                    <a:pt x="485762" y="1151343"/>
                  </a:lnTo>
                  <a:lnTo>
                    <a:pt x="478866" y="1136269"/>
                  </a:lnTo>
                  <a:lnTo>
                    <a:pt x="470636" y="1118806"/>
                  </a:lnTo>
                  <a:lnTo>
                    <a:pt x="467042" y="1108900"/>
                  </a:lnTo>
                  <a:lnTo>
                    <a:pt x="464134" y="1102474"/>
                  </a:lnTo>
                  <a:lnTo>
                    <a:pt x="462076" y="1095070"/>
                  </a:lnTo>
                  <a:lnTo>
                    <a:pt x="410108" y="1061326"/>
                  </a:lnTo>
                  <a:lnTo>
                    <a:pt x="412508" y="1087107"/>
                  </a:lnTo>
                  <a:lnTo>
                    <a:pt x="417106" y="1112812"/>
                  </a:lnTo>
                  <a:lnTo>
                    <a:pt x="424421" y="1135735"/>
                  </a:lnTo>
                  <a:lnTo>
                    <a:pt x="432854" y="1156347"/>
                  </a:lnTo>
                  <a:lnTo>
                    <a:pt x="529424" y="1219073"/>
                  </a:lnTo>
                  <a:close/>
                </a:path>
                <a:path w="1733550" h="1934210">
                  <a:moveTo>
                    <a:pt x="531050" y="1388211"/>
                  </a:moveTo>
                  <a:lnTo>
                    <a:pt x="311708" y="1245768"/>
                  </a:lnTo>
                  <a:lnTo>
                    <a:pt x="321017" y="1236675"/>
                  </a:lnTo>
                  <a:lnTo>
                    <a:pt x="330822" y="1229410"/>
                  </a:lnTo>
                  <a:lnTo>
                    <a:pt x="342480" y="1221841"/>
                  </a:lnTo>
                  <a:lnTo>
                    <a:pt x="353949" y="1217168"/>
                  </a:lnTo>
                  <a:lnTo>
                    <a:pt x="487324" y="1303782"/>
                  </a:lnTo>
                  <a:lnTo>
                    <a:pt x="485444" y="1291958"/>
                  </a:lnTo>
                  <a:lnTo>
                    <a:pt x="482765" y="1279626"/>
                  </a:lnTo>
                  <a:lnTo>
                    <a:pt x="478663" y="1267879"/>
                  </a:lnTo>
                  <a:lnTo>
                    <a:pt x="473189" y="1256753"/>
                  </a:lnTo>
                  <a:lnTo>
                    <a:pt x="396722" y="1207084"/>
                  </a:lnTo>
                  <a:lnTo>
                    <a:pt x="399986" y="1206182"/>
                  </a:lnTo>
                  <a:lnTo>
                    <a:pt x="400977" y="1206817"/>
                  </a:lnTo>
                  <a:lnTo>
                    <a:pt x="412965" y="1205522"/>
                  </a:lnTo>
                  <a:lnTo>
                    <a:pt x="423456" y="1206271"/>
                  </a:lnTo>
                  <a:lnTo>
                    <a:pt x="433628" y="1206830"/>
                  </a:lnTo>
                  <a:lnTo>
                    <a:pt x="442620" y="1208125"/>
                  </a:lnTo>
                  <a:lnTo>
                    <a:pt x="434657" y="1193863"/>
                  </a:lnTo>
                  <a:lnTo>
                    <a:pt x="426796" y="1181188"/>
                  </a:lnTo>
                  <a:lnTo>
                    <a:pt x="420611" y="1168095"/>
                  </a:lnTo>
                  <a:lnTo>
                    <a:pt x="414883" y="1156792"/>
                  </a:lnTo>
                  <a:lnTo>
                    <a:pt x="363054" y="1164031"/>
                  </a:lnTo>
                  <a:lnTo>
                    <a:pt x="323557" y="1180782"/>
                  </a:lnTo>
                  <a:lnTo>
                    <a:pt x="289877" y="1205839"/>
                  </a:lnTo>
                  <a:lnTo>
                    <a:pt x="262915" y="1238313"/>
                  </a:lnTo>
                  <a:lnTo>
                    <a:pt x="240842" y="1289088"/>
                  </a:lnTo>
                  <a:lnTo>
                    <a:pt x="236207" y="1339088"/>
                  </a:lnTo>
                  <a:lnTo>
                    <a:pt x="243865" y="1384935"/>
                  </a:lnTo>
                  <a:lnTo>
                    <a:pt x="257949" y="1424368"/>
                  </a:lnTo>
                  <a:lnTo>
                    <a:pt x="273316" y="1454035"/>
                  </a:lnTo>
                  <a:lnTo>
                    <a:pt x="278117" y="1461693"/>
                  </a:lnTo>
                  <a:lnTo>
                    <a:pt x="282498" y="1470596"/>
                  </a:lnTo>
                  <a:lnTo>
                    <a:pt x="287794" y="1478584"/>
                  </a:lnTo>
                  <a:lnTo>
                    <a:pt x="299466" y="1493735"/>
                  </a:lnTo>
                  <a:lnTo>
                    <a:pt x="304749" y="1501698"/>
                  </a:lnTo>
                  <a:lnTo>
                    <a:pt x="309105" y="1510588"/>
                  </a:lnTo>
                  <a:lnTo>
                    <a:pt x="313702" y="1519643"/>
                  </a:lnTo>
                  <a:lnTo>
                    <a:pt x="314401" y="1520088"/>
                  </a:lnTo>
                  <a:lnTo>
                    <a:pt x="317741" y="1526806"/>
                  </a:lnTo>
                  <a:lnTo>
                    <a:pt x="321310" y="1533664"/>
                  </a:lnTo>
                  <a:lnTo>
                    <a:pt x="324459" y="1543278"/>
                  </a:lnTo>
                  <a:lnTo>
                    <a:pt x="324954" y="1546631"/>
                  </a:lnTo>
                  <a:lnTo>
                    <a:pt x="325297" y="1546860"/>
                  </a:lnTo>
                  <a:lnTo>
                    <a:pt x="328320" y="1557896"/>
                  </a:lnTo>
                  <a:lnTo>
                    <a:pt x="330657" y="1568500"/>
                  </a:lnTo>
                  <a:lnTo>
                    <a:pt x="332384" y="1578711"/>
                  </a:lnTo>
                  <a:lnTo>
                    <a:pt x="333590" y="1588579"/>
                  </a:lnTo>
                  <a:lnTo>
                    <a:pt x="333832" y="1588744"/>
                  </a:lnTo>
                  <a:lnTo>
                    <a:pt x="333768" y="1596275"/>
                  </a:lnTo>
                  <a:lnTo>
                    <a:pt x="333209" y="1603476"/>
                  </a:lnTo>
                  <a:lnTo>
                    <a:pt x="332867" y="1609305"/>
                  </a:lnTo>
                  <a:lnTo>
                    <a:pt x="324624" y="1638782"/>
                  </a:lnTo>
                  <a:lnTo>
                    <a:pt x="324192" y="1640014"/>
                  </a:lnTo>
                  <a:lnTo>
                    <a:pt x="359905" y="1663204"/>
                  </a:lnTo>
                  <a:lnTo>
                    <a:pt x="369531" y="1643722"/>
                  </a:lnTo>
                  <a:lnTo>
                    <a:pt x="378726" y="1602752"/>
                  </a:lnTo>
                  <a:lnTo>
                    <a:pt x="377964" y="1559852"/>
                  </a:lnTo>
                  <a:lnTo>
                    <a:pt x="366776" y="1516240"/>
                  </a:lnTo>
                  <a:lnTo>
                    <a:pt x="360286" y="1499920"/>
                  </a:lnTo>
                  <a:lnTo>
                    <a:pt x="346583" y="1474368"/>
                  </a:lnTo>
                  <a:lnTo>
                    <a:pt x="339572" y="1460728"/>
                  </a:lnTo>
                  <a:lnTo>
                    <a:pt x="330657" y="1447355"/>
                  </a:lnTo>
                  <a:lnTo>
                    <a:pt x="319862" y="1434287"/>
                  </a:lnTo>
                  <a:lnTo>
                    <a:pt x="320192" y="1432991"/>
                  </a:lnTo>
                  <a:lnTo>
                    <a:pt x="295643" y="1388275"/>
                  </a:lnTo>
                  <a:lnTo>
                    <a:pt x="295097" y="1386408"/>
                  </a:lnTo>
                  <a:lnTo>
                    <a:pt x="291985" y="1378331"/>
                  </a:lnTo>
                  <a:lnTo>
                    <a:pt x="289687" y="1370787"/>
                  </a:lnTo>
                  <a:lnTo>
                    <a:pt x="287578" y="1363357"/>
                  </a:lnTo>
                  <a:lnTo>
                    <a:pt x="287731" y="1363446"/>
                  </a:lnTo>
                  <a:lnTo>
                    <a:pt x="285686" y="1353045"/>
                  </a:lnTo>
                  <a:lnTo>
                    <a:pt x="283895" y="1342796"/>
                  </a:lnTo>
                  <a:lnTo>
                    <a:pt x="282460" y="1332776"/>
                  </a:lnTo>
                  <a:lnTo>
                    <a:pt x="282168" y="1321981"/>
                  </a:lnTo>
                  <a:lnTo>
                    <a:pt x="281901" y="1321816"/>
                  </a:lnTo>
                  <a:lnTo>
                    <a:pt x="282879" y="1308823"/>
                  </a:lnTo>
                  <a:lnTo>
                    <a:pt x="284810" y="1296441"/>
                  </a:lnTo>
                  <a:lnTo>
                    <a:pt x="287858" y="1284795"/>
                  </a:lnTo>
                  <a:lnTo>
                    <a:pt x="293547" y="1271828"/>
                  </a:lnTo>
                  <a:lnTo>
                    <a:pt x="479031" y="1392288"/>
                  </a:lnTo>
                  <a:lnTo>
                    <a:pt x="469620" y="1402829"/>
                  </a:lnTo>
                  <a:lnTo>
                    <a:pt x="460387" y="1410462"/>
                  </a:lnTo>
                  <a:lnTo>
                    <a:pt x="450075" y="1417396"/>
                  </a:lnTo>
                  <a:lnTo>
                    <a:pt x="438835" y="1423733"/>
                  </a:lnTo>
                  <a:lnTo>
                    <a:pt x="298411" y="1332534"/>
                  </a:lnTo>
                  <a:lnTo>
                    <a:pt x="299974" y="1344142"/>
                  </a:lnTo>
                  <a:lnTo>
                    <a:pt x="301993" y="1356055"/>
                  </a:lnTo>
                  <a:lnTo>
                    <a:pt x="304977" y="1367091"/>
                  </a:lnTo>
                  <a:lnTo>
                    <a:pt x="308749" y="1377111"/>
                  </a:lnTo>
                  <a:lnTo>
                    <a:pt x="399161" y="1435823"/>
                  </a:lnTo>
                  <a:lnTo>
                    <a:pt x="383616" y="1437843"/>
                  </a:lnTo>
                  <a:lnTo>
                    <a:pt x="368693" y="1438744"/>
                  </a:lnTo>
                  <a:lnTo>
                    <a:pt x="355447" y="1437716"/>
                  </a:lnTo>
                  <a:lnTo>
                    <a:pt x="342887" y="1437132"/>
                  </a:lnTo>
                  <a:lnTo>
                    <a:pt x="352501" y="1450949"/>
                  </a:lnTo>
                  <a:lnTo>
                    <a:pt x="360794" y="1463903"/>
                  </a:lnTo>
                  <a:lnTo>
                    <a:pt x="372033" y="1487855"/>
                  </a:lnTo>
                  <a:lnTo>
                    <a:pt x="378434" y="1487474"/>
                  </a:lnTo>
                  <a:lnTo>
                    <a:pt x="423430" y="1478838"/>
                  </a:lnTo>
                  <a:lnTo>
                    <a:pt x="462178" y="1463116"/>
                  </a:lnTo>
                  <a:lnTo>
                    <a:pt x="495134" y="1439087"/>
                  </a:lnTo>
                  <a:lnTo>
                    <a:pt x="514731" y="1415465"/>
                  </a:lnTo>
                  <a:lnTo>
                    <a:pt x="522084" y="1406613"/>
                  </a:lnTo>
                  <a:lnTo>
                    <a:pt x="531050" y="1388211"/>
                  </a:lnTo>
                  <a:close/>
                </a:path>
                <a:path w="1733550" h="1934210">
                  <a:moveTo>
                    <a:pt x="549452" y="1327467"/>
                  </a:moveTo>
                  <a:lnTo>
                    <a:pt x="548563" y="1284503"/>
                  </a:lnTo>
                  <a:lnTo>
                    <a:pt x="537832" y="1241183"/>
                  </a:lnTo>
                  <a:lnTo>
                    <a:pt x="432714" y="1156258"/>
                  </a:lnTo>
                  <a:lnTo>
                    <a:pt x="439026" y="1169441"/>
                  </a:lnTo>
                  <a:lnTo>
                    <a:pt x="446481" y="1183373"/>
                  </a:lnTo>
                  <a:lnTo>
                    <a:pt x="454825" y="1197876"/>
                  </a:lnTo>
                  <a:lnTo>
                    <a:pt x="464527" y="1211745"/>
                  </a:lnTo>
                  <a:lnTo>
                    <a:pt x="470712" y="1218793"/>
                  </a:lnTo>
                  <a:lnTo>
                    <a:pt x="475983" y="1226769"/>
                  </a:lnTo>
                  <a:lnTo>
                    <a:pt x="480352" y="1235659"/>
                  </a:lnTo>
                  <a:lnTo>
                    <a:pt x="485190" y="1244854"/>
                  </a:lnTo>
                  <a:lnTo>
                    <a:pt x="488962" y="1251851"/>
                  </a:lnTo>
                  <a:lnTo>
                    <a:pt x="494715" y="1267701"/>
                  </a:lnTo>
                  <a:lnTo>
                    <a:pt x="495706" y="1268336"/>
                  </a:lnTo>
                  <a:lnTo>
                    <a:pt x="495922" y="1270000"/>
                  </a:lnTo>
                  <a:lnTo>
                    <a:pt x="496201" y="1271689"/>
                  </a:lnTo>
                  <a:lnTo>
                    <a:pt x="504761" y="1313586"/>
                  </a:lnTo>
                  <a:lnTo>
                    <a:pt x="504393" y="1314869"/>
                  </a:lnTo>
                  <a:lnTo>
                    <a:pt x="505002" y="1321320"/>
                  </a:lnTo>
                  <a:lnTo>
                    <a:pt x="504456" y="1328534"/>
                  </a:lnTo>
                  <a:lnTo>
                    <a:pt x="503402" y="1335417"/>
                  </a:lnTo>
                  <a:lnTo>
                    <a:pt x="502983" y="1341208"/>
                  </a:lnTo>
                  <a:lnTo>
                    <a:pt x="501484" y="1347812"/>
                  </a:lnTo>
                  <a:lnTo>
                    <a:pt x="499592" y="1354150"/>
                  </a:lnTo>
                  <a:lnTo>
                    <a:pt x="495884" y="1363853"/>
                  </a:lnTo>
                  <a:lnTo>
                    <a:pt x="495439" y="1365084"/>
                  </a:lnTo>
                  <a:lnTo>
                    <a:pt x="531050" y="1388211"/>
                  </a:lnTo>
                  <a:lnTo>
                    <a:pt x="540588" y="1368653"/>
                  </a:lnTo>
                  <a:lnTo>
                    <a:pt x="549452" y="1327467"/>
                  </a:lnTo>
                  <a:close/>
                </a:path>
                <a:path w="1733550" h="1934210">
                  <a:moveTo>
                    <a:pt x="624611" y="1200619"/>
                  </a:moveTo>
                  <a:lnTo>
                    <a:pt x="573290" y="1167295"/>
                  </a:lnTo>
                  <a:lnTo>
                    <a:pt x="543598" y="1169212"/>
                  </a:lnTo>
                  <a:lnTo>
                    <a:pt x="529717" y="1169289"/>
                  </a:lnTo>
                  <a:lnTo>
                    <a:pt x="517194" y="1168717"/>
                  </a:lnTo>
                  <a:lnTo>
                    <a:pt x="526808" y="1182535"/>
                  </a:lnTo>
                  <a:lnTo>
                    <a:pt x="535101" y="1195489"/>
                  </a:lnTo>
                  <a:lnTo>
                    <a:pt x="541896" y="1207477"/>
                  </a:lnTo>
                  <a:lnTo>
                    <a:pt x="547027" y="1218387"/>
                  </a:lnTo>
                  <a:lnTo>
                    <a:pt x="553440" y="1218006"/>
                  </a:lnTo>
                  <a:lnTo>
                    <a:pt x="572884" y="1215491"/>
                  </a:lnTo>
                  <a:lnTo>
                    <a:pt x="591007" y="1212113"/>
                  </a:lnTo>
                  <a:lnTo>
                    <a:pt x="608482" y="1206804"/>
                  </a:lnTo>
                  <a:lnTo>
                    <a:pt x="624611" y="1200619"/>
                  </a:lnTo>
                  <a:close/>
                </a:path>
                <a:path w="1733550" h="1934210">
                  <a:moveTo>
                    <a:pt x="1304074" y="756920"/>
                  </a:moveTo>
                  <a:lnTo>
                    <a:pt x="1303477" y="748030"/>
                  </a:lnTo>
                  <a:lnTo>
                    <a:pt x="1299768" y="745490"/>
                  </a:lnTo>
                  <a:lnTo>
                    <a:pt x="1295438" y="745490"/>
                  </a:lnTo>
                  <a:lnTo>
                    <a:pt x="1280896" y="744220"/>
                  </a:lnTo>
                  <a:lnTo>
                    <a:pt x="1199235" y="722630"/>
                  </a:lnTo>
                  <a:lnTo>
                    <a:pt x="1152347" y="689610"/>
                  </a:lnTo>
                  <a:lnTo>
                    <a:pt x="1114920" y="633730"/>
                  </a:lnTo>
                  <a:lnTo>
                    <a:pt x="1113193" y="629920"/>
                  </a:lnTo>
                  <a:lnTo>
                    <a:pt x="1108595" y="627380"/>
                  </a:lnTo>
                  <a:lnTo>
                    <a:pt x="1100645" y="631190"/>
                  </a:lnTo>
                  <a:lnTo>
                    <a:pt x="1098829" y="636270"/>
                  </a:lnTo>
                  <a:lnTo>
                    <a:pt x="1100569" y="640080"/>
                  </a:lnTo>
                  <a:lnTo>
                    <a:pt x="1138250" y="697230"/>
                  </a:lnTo>
                  <a:lnTo>
                    <a:pt x="1185214" y="732790"/>
                  </a:lnTo>
                  <a:lnTo>
                    <a:pt x="1232725" y="751840"/>
                  </a:lnTo>
                  <a:lnTo>
                    <a:pt x="1272006" y="759460"/>
                  </a:lnTo>
                  <a:lnTo>
                    <a:pt x="1294307" y="760730"/>
                  </a:lnTo>
                  <a:lnTo>
                    <a:pt x="1300822" y="760730"/>
                  </a:lnTo>
                  <a:lnTo>
                    <a:pt x="1304074" y="756920"/>
                  </a:lnTo>
                  <a:close/>
                </a:path>
                <a:path w="1733550" h="1934210">
                  <a:moveTo>
                    <a:pt x="1359433" y="1429931"/>
                  </a:moveTo>
                  <a:lnTo>
                    <a:pt x="1359103" y="1429143"/>
                  </a:lnTo>
                  <a:lnTo>
                    <a:pt x="1349997" y="1407261"/>
                  </a:lnTo>
                  <a:lnTo>
                    <a:pt x="1333106" y="1390599"/>
                  </a:lnTo>
                  <a:lnTo>
                    <a:pt x="1332509" y="1390015"/>
                  </a:lnTo>
                  <a:lnTo>
                    <a:pt x="1321549" y="1385595"/>
                  </a:lnTo>
                  <a:lnTo>
                    <a:pt x="1321549" y="1437360"/>
                  </a:lnTo>
                  <a:lnTo>
                    <a:pt x="1321549" y="1446276"/>
                  </a:lnTo>
                  <a:lnTo>
                    <a:pt x="1318196" y="1454531"/>
                  </a:lnTo>
                  <a:lnTo>
                    <a:pt x="1311719" y="1461109"/>
                  </a:lnTo>
                  <a:lnTo>
                    <a:pt x="1303197" y="1464652"/>
                  </a:lnTo>
                  <a:lnTo>
                    <a:pt x="1294282" y="1464665"/>
                  </a:lnTo>
                  <a:lnTo>
                    <a:pt x="1286014" y="1461325"/>
                  </a:lnTo>
                  <a:lnTo>
                    <a:pt x="1279436" y="1454848"/>
                  </a:lnTo>
                  <a:lnTo>
                    <a:pt x="1275892" y="1446326"/>
                  </a:lnTo>
                  <a:lnTo>
                    <a:pt x="1275892" y="1437398"/>
                  </a:lnTo>
                  <a:lnTo>
                    <a:pt x="1279232" y="1429131"/>
                  </a:lnTo>
                  <a:lnTo>
                    <a:pt x="1285709" y="1422552"/>
                  </a:lnTo>
                  <a:lnTo>
                    <a:pt x="1294244" y="1419009"/>
                  </a:lnTo>
                  <a:lnTo>
                    <a:pt x="1303159" y="1419009"/>
                  </a:lnTo>
                  <a:lnTo>
                    <a:pt x="1311427" y="1422349"/>
                  </a:lnTo>
                  <a:lnTo>
                    <a:pt x="1317993" y="1428813"/>
                  </a:lnTo>
                  <a:lnTo>
                    <a:pt x="1321549" y="1437360"/>
                  </a:lnTo>
                  <a:lnTo>
                    <a:pt x="1321549" y="1385595"/>
                  </a:lnTo>
                  <a:lnTo>
                    <a:pt x="1310525" y="1381125"/>
                  </a:lnTo>
                  <a:lnTo>
                    <a:pt x="1286814" y="1381125"/>
                  </a:lnTo>
                  <a:lnTo>
                    <a:pt x="1264132" y="1390561"/>
                  </a:lnTo>
                  <a:lnTo>
                    <a:pt x="1246898" y="1408061"/>
                  </a:lnTo>
                  <a:lnTo>
                    <a:pt x="1238008" y="1430045"/>
                  </a:lnTo>
                  <a:lnTo>
                    <a:pt x="1238008" y="1453756"/>
                  </a:lnTo>
                  <a:lnTo>
                    <a:pt x="1247432" y="1476413"/>
                  </a:lnTo>
                  <a:lnTo>
                    <a:pt x="1264945" y="1493672"/>
                  </a:lnTo>
                  <a:lnTo>
                    <a:pt x="1286916" y="1502562"/>
                  </a:lnTo>
                  <a:lnTo>
                    <a:pt x="1310627" y="1502549"/>
                  </a:lnTo>
                  <a:lnTo>
                    <a:pt x="1333309" y="1493113"/>
                  </a:lnTo>
                  <a:lnTo>
                    <a:pt x="1350556" y="1475625"/>
                  </a:lnTo>
                  <a:lnTo>
                    <a:pt x="1359433" y="1453642"/>
                  </a:lnTo>
                  <a:lnTo>
                    <a:pt x="1359433" y="1429931"/>
                  </a:lnTo>
                  <a:close/>
                </a:path>
                <a:path w="1733550" h="1934210">
                  <a:moveTo>
                    <a:pt x="1410398" y="717550"/>
                  </a:moveTo>
                  <a:lnTo>
                    <a:pt x="1409573" y="713740"/>
                  </a:lnTo>
                  <a:lnTo>
                    <a:pt x="1408468" y="708660"/>
                  </a:lnTo>
                  <a:lnTo>
                    <a:pt x="1404264" y="706120"/>
                  </a:lnTo>
                  <a:lnTo>
                    <a:pt x="1400060" y="707390"/>
                  </a:lnTo>
                  <a:lnTo>
                    <a:pt x="1372184" y="712470"/>
                  </a:lnTo>
                  <a:lnTo>
                    <a:pt x="1300302" y="709930"/>
                  </a:lnTo>
                  <a:lnTo>
                    <a:pt x="1258544" y="699770"/>
                  </a:lnTo>
                  <a:lnTo>
                    <a:pt x="1200023" y="669290"/>
                  </a:lnTo>
                  <a:lnTo>
                    <a:pt x="1156639" y="631190"/>
                  </a:lnTo>
                  <a:lnTo>
                    <a:pt x="1126159" y="588010"/>
                  </a:lnTo>
                  <a:lnTo>
                    <a:pt x="1106322" y="546100"/>
                  </a:lnTo>
                  <a:lnTo>
                    <a:pt x="1094905" y="509270"/>
                  </a:lnTo>
                  <a:lnTo>
                    <a:pt x="1093851" y="505460"/>
                  </a:lnTo>
                  <a:lnTo>
                    <a:pt x="1089571" y="502920"/>
                  </a:lnTo>
                  <a:lnTo>
                    <a:pt x="1081189" y="505460"/>
                  </a:lnTo>
                  <a:lnTo>
                    <a:pt x="1078649" y="509270"/>
                  </a:lnTo>
                  <a:lnTo>
                    <a:pt x="1079715" y="513080"/>
                  </a:lnTo>
                  <a:lnTo>
                    <a:pt x="1104684" y="581660"/>
                  </a:lnTo>
                  <a:lnTo>
                    <a:pt x="1127429" y="618490"/>
                  </a:lnTo>
                  <a:lnTo>
                    <a:pt x="1158862" y="655320"/>
                  </a:lnTo>
                  <a:lnTo>
                    <a:pt x="1200353" y="688340"/>
                  </a:lnTo>
                  <a:lnTo>
                    <a:pt x="1253299" y="713740"/>
                  </a:lnTo>
                  <a:lnTo>
                    <a:pt x="1300314" y="726440"/>
                  </a:lnTo>
                  <a:lnTo>
                    <a:pt x="1343050" y="730250"/>
                  </a:lnTo>
                  <a:lnTo>
                    <a:pt x="1376032" y="727710"/>
                  </a:lnTo>
                  <a:lnTo>
                    <a:pt x="1390535" y="725170"/>
                  </a:lnTo>
                  <a:lnTo>
                    <a:pt x="1403565" y="722630"/>
                  </a:lnTo>
                  <a:lnTo>
                    <a:pt x="1407795" y="721360"/>
                  </a:lnTo>
                  <a:lnTo>
                    <a:pt x="1410398" y="717550"/>
                  </a:lnTo>
                  <a:close/>
                </a:path>
                <a:path w="1733550" h="1934210">
                  <a:moveTo>
                    <a:pt x="1502130" y="600710"/>
                  </a:moveTo>
                  <a:lnTo>
                    <a:pt x="1496491" y="594360"/>
                  </a:lnTo>
                  <a:lnTo>
                    <a:pt x="1491526" y="593090"/>
                  </a:lnTo>
                  <a:lnTo>
                    <a:pt x="1488287" y="596900"/>
                  </a:lnTo>
                  <a:lnTo>
                    <a:pt x="1449209" y="623570"/>
                  </a:lnTo>
                  <a:lnTo>
                    <a:pt x="1401343" y="641350"/>
                  </a:lnTo>
                  <a:lnTo>
                    <a:pt x="1348270" y="647700"/>
                  </a:lnTo>
                  <a:lnTo>
                    <a:pt x="1293533" y="637540"/>
                  </a:lnTo>
                  <a:lnTo>
                    <a:pt x="1250048" y="614680"/>
                  </a:lnTo>
                  <a:lnTo>
                    <a:pt x="1215567" y="581660"/>
                  </a:lnTo>
                  <a:lnTo>
                    <a:pt x="1191031" y="542290"/>
                  </a:lnTo>
                  <a:lnTo>
                    <a:pt x="1177366" y="496570"/>
                  </a:lnTo>
                  <a:lnTo>
                    <a:pt x="1175537" y="447040"/>
                  </a:lnTo>
                  <a:lnTo>
                    <a:pt x="1186472" y="396240"/>
                  </a:lnTo>
                  <a:lnTo>
                    <a:pt x="1209751" y="346710"/>
                  </a:lnTo>
                  <a:lnTo>
                    <a:pt x="1240536" y="307340"/>
                  </a:lnTo>
                  <a:lnTo>
                    <a:pt x="1277086" y="276860"/>
                  </a:lnTo>
                  <a:lnTo>
                    <a:pt x="1317650" y="259080"/>
                  </a:lnTo>
                  <a:lnTo>
                    <a:pt x="1360474" y="254000"/>
                  </a:lnTo>
                  <a:lnTo>
                    <a:pt x="1403794" y="261620"/>
                  </a:lnTo>
                  <a:lnTo>
                    <a:pt x="1439837" y="283210"/>
                  </a:lnTo>
                  <a:lnTo>
                    <a:pt x="1464716" y="316230"/>
                  </a:lnTo>
                  <a:lnTo>
                    <a:pt x="1478737" y="356870"/>
                  </a:lnTo>
                  <a:lnTo>
                    <a:pt x="1482102" y="398780"/>
                  </a:lnTo>
                  <a:lnTo>
                    <a:pt x="1482001" y="401320"/>
                  </a:lnTo>
                  <a:lnTo>
                    <a:pt x="1475422" y="441960"/>
                  </a:lnTo>
                  <a:lnTo>
                    <a:pt x="1447609" y="499110"/>
                  </a:lnTo>
                  <a:lnTo>
                    <a:pt x="1406093" y="535940"/>
                  </a:lnTo>
                  <a:lnTo>
                    <a:pt x="1352969" y="544830"/>
                  </a:lnTo>
                  <a:lnTo>
                    <a:pt x="1304620" y="521970"/>
                  </a:lnTo>
                  <a:lnTo>
                    <a:pt x="1281188" y="461010"/>
                  </a:lnTo>
                  <a:lnTo>
                    <a:pt x="1288072" y="417830"/>
                  </a:lnTo>
                  <a:lnTo>
                    <a:pt x="1308328" y="379730"/>
                  </a:lnTo>
                  <a:lnTo>
                    <a:pt x="1340065" y="358140"/>
                  </a:lnTo>
                  <a:lnTo>
                    <a:pt x="1384960" y="364490"/>
                  </a:lnTo>
                  <a:lnTo>
                    <a:pt x="1388440" y="367030"/>
                  </a:lnTo>
                  <a:lnTo>
                    <a:pt x="1393329" y="365760"/>
                  </a:lnTo>
                  <a:lnTo>
                    <a:pt x="1398460" y="359410"/>
                  </a:lnTo>
                  <a:lnTo>
                    <a:pt x="1397889" y="355600"/>
                  </a:lnTo>
                  <a:lnTo>
                    <a:pt x="1397698" y="354330"/>
                  </a:lnTo>
                  <a:lnTo>
                    <a:pt x="1394218" y="351790"/>
                  </a:lnTo>
                  <a:lnTo>
                    <a:pt x="1380693" y="344170"/>
                  </a:lnTo>
                  <a:lnTo>
                    <a:pt x="1366062" y="339090"/>
                  </a:lnTo>
                  <a:lnTo>
                    <a:pt x="1350733" y="339090"/>
                  </a:lnTo>
                  <a:lnTo>
                    <a:pt x="1314729" y="353060"/>
                  </a:lnTo>
                  <a:lnTo>
                    <a:pt x="1282865" y="389890"/>
                  </a:lnTo>
                  <a:lnTo>
                    <a:pt x="1265542" y="462280"/>
                  </a:lnTo>
                  <a:lnTo>
                    <a:pt x="1272705" y="502920"/>
                  </a:lnTo>
                  <a:lnTo>
                    <a:pt x="1294079" y="533400"/>
                  </a:lnTo>
                  <a:lnTo>
                    <a:pt x="1329131" y="554990"/>
                  </a:lnTo>
                  <a:lnTo>
                    <a:pt x="1350733" y="560070"/>
                  </a:lnTo>
                  <a:lnTo>
                    <a:pt x="1372146" y="561340"/>
                  </a:lnTo>
                  <a:lnTo>
                    <a:pt x="1393050" y="557530"/>
                  </a:lnTo>
                  <a:lnTo>
                    <a:pt x="1413179" y="549910"/>
                  </a:lnTo>
                  <a:lnTo>
                    <a:pt x="1418907" y="546100"/>
                  </a:lnTo>
                  <a:lnTo>
                    <a:pt x="1438021" y="533400"/>
                  </a:lnTo>
                  <a:lnTo>
                    <a:pt x="1459636" y="509270"/>
                  </a:lnTo>
                  <a:lnTo>
                    <a:pt x="1477327" y="480060"/>
                  </a:lnTo>
                  <a:lnTo>
                    <a:pt x="1490421" y="445770"/>
                  </a:lnTo>
                  <a:lnTo>
                    <a:pt x="1497812" y="400050"/>
                  </a:lnTo>
                  <a:lnTo>
                    <a:pt x="1493685" y="351790"/>
                  </a:lnTo>
                  <a:lnTo>
                    <a:pt x="1477721" y="307340"/>
                  </a:lnTo>
                  <a:lnTo>
                    <a:pt x="1449616" y="271780"/>
                  </a:lnTo>
                  <a:lnTo>
                    <a:pt x="1421206" y="254000"/>
                  </a:lnTo>
                  <a:lnTo>
                    <a:pt x="1409039" y="246380"/>
                  </a:lnTo>
                  <a:lnTo>
                    <a:pt x="1368285" y="237490"/>
                  </a:lnTo>
                  <a:lnTo>
                    <a:pt x="1327823" y="240030"/>
                  </a:lnTo>
                  <a:lnTo>
                    <a:pt x="1288834" y="252730"/>
                  </a:lnTo>
                  <a:lnTo>
                    <a:pt x="1252524" y="275590"/>
                  </a:lnTo>
                  <a:lnTo>
                    <a:pt x="1220101" y="306070"/>
                  </a:lnTo>
                  <a:lnTo>
                    <a:pt x="1192758" y="345440"/>
                  </a:lnTo>
                  <a:lnTo>
                    <a:pt x="1171702" y="391160"/>
                  </a:lnTo>
                  <a:lnTo>
                    <a:pt x="1160691" y="438150"/>
                  </a:lnTo>
                  <a:lnTo>
                    <a:pt x="1159967" y="483870"/>
                  </a:lnTo>
                  <a:lnTo>
                    <a:pt x="1168908" y="528320"/>
                  </a:lnTo>
                  <a:lnTo>
                    <a:pt x="1186865" y="567690"/>
                  </a:lnTo>
                  <a:lnTo>
                    <a:pt x="1213167" y="603250"/>
                  </a:lnTo>
                  <a:lnTo>
                    <a:pt x="1247190" y="631190"/>
                  </a:lnTo>
                  <a:lnTo>
                    <a:pt x="1288262" y="652780"/>
                  </a:lnTo>
                  <a:lnTo>
                    <a:pt x="1337729" y="662940"/>
                  </a:lnTo>
                  <a:lnTo>
                    <a:pt x="1353820" y="664210"/>
                  </a:lnTo>
                  <a:lnTo>
                    <a:pt x="1396707" y="659130"/>
                  </a:lnTo>
                  <a:lnTo>
                    <a:pt x="1436001" y="646430"/>
                  </a:lnTo>
                  <a:lnTo>
                    <a:pt x="1470367" y="628650"/>
                  </a:lnTo>
                  <a:lnTo>
                    <a:pt x="1501775" y="605790"/>
                  </a:lnTo>
                  <a:lnTo>
                    <a:pt x="1502130" y="600710"/>
                  </a:lnTo>
                  <a:close/>
                </a:path>
                <a:path w="1733550" h="1934210">
                  <a:moveTo>
                    <a:pt x="1545767" y="361950"/>
                  </a:moveTo>
                  <a:lnTo>
                    <a:pt x="1538897" y="312420"/>
                  </a:lnTo>
                  <a:lnTo>
                    <a:pt x="1522882" y="266700"/>
                  </a:lnTo>
                  <a:lnTo>
                    <a:pt x="1498346" y="228600"/>
                  </a:lnTo>
                  <a:lnTo>
                    <a:pt x="1465935" y="198120"/>
                  </a:lnTo>
                  <a:lnTo>
                    <a:pt x="1435582" y="181610"/>
                  </a:lnTo>
                  <a:lnTo>
                    <a:pt x="1426248" y="176530"/>
                  </a:lnTo>
                  <a:lnTo>
                    <a:pt x="1379778" y="166370"/>
                  </a:lnTo>
                  <a:lnTo>
                    <a:pt x="1332128" y="166370"/>
                  </a:lnTo>
                  <a:lnTo>
                    <a:pt x="1284465" y="179070"/>
                  </a:lnTo>
                  <a:lnTo>
                    <a:pt x="1237919" y="200660"/>
                  </a:lnTo>
                  <a:lnTo>
                    <a:pt x="1195311" y="233680"/>
                  </a:lnTo>
                  <a:lnTo>
                    <a:pt x="1158252" y="274320"/>
                  </a:lnTo>
                  <a:lnTo>
                    <a:pt x="1127582" y="321310"/>
                  </a:lnTo>
                  <a:lnTo>
                    <a:pt x="1104099" y="374650"/>
                  </a:lnTo>
                  <a:lnTo>
                    <a:pt x="1102639" y="378460"/>
                  </a:lnTo>
                  <a:lnTo>
                    <a:pt x="1104785" y="383540"/>
                  </a:lnTo>
                  <a:lnTo>
                    <a:pt x="1112888" y="386080"/>
                  </a:lnTo>
                  <a:lnTo>
                    <a:pt x="1117409" y="383540"/>
                  </a:lnTo>
                  <a:lnTo>
                    <a:pt x="1118844" y="379730"/>
                  </a:lnTo>
                  <a:lnTo>
                    <a:pt x="1141222" y="328930"/>
                  </a:lnTo>
                  <a:lnTo>
                    <a:pt x="1170406" y="284480"/>
                  </a:lnTo>
                  <a:lnTo>
                    <a:pt x="1205636" y="245110"/>
                  </a:lnTo>
                  <a:lnTo>
                    <a:pt x="1246098" y="214630"/>
                  </a:lnTo>
                  <a:lnTo>
                    <a:pt x="1289431" y="193040"/>
                  </a:lnTo>
                  <a:lnTo>
                    <a:pt x="1333741" y="182880"/>
                  </a:lnTo>
                  <a:lnTo>
                    <a:pt x="1377950" y="181610"/>
                  </a:lnTo>
                  <a:lnTo>
                    <a:pt x="1420990" y="191770"/>
                  </a:lnTo>
                  <a:lnTo>
                    <a:pt x="1457426" y="210820"/>
                  </a:lnTo>
                  <a:lnTo>
                    <a:pt x="1487144" y="240030"/>
                  </a:lnTo>
                  <a:lnTo>
                    <a:pt x="1509560" y="275590"/>
                  </a:lnTo>
                  <a:lnTo>
                    <a:pt x="1524101" y="317500"/>
                  </a:lnTo>
                  <a:lnTo>
                    <a:pt x="1530197" y="363220"/>
                  </a:lnTo>
                  <a:lnTo>
                    <a:pt x="1527302" y="412750"/>
                  </a:lnTo>
                  <a:lnTo>
                    <a:pt x="1514830" y="462280"/>
                  </a:lnTo>
                  <a:lnTo>
                    <a:pt x="1489608" y="511810"/>
                  </a:lnTo>
                  <a:lnTo>
                    <a:pt x="1454327" y="551180"/>
                  </a:lnTo>
                  <a:lnTo>
                    <a:pt x="1412201" y="577850"/>
                  </a:lnTo>
                  <a:lnTo>
                    <a:pt x="1366469" y="590550"/>
                  </a:lnTo>
                  <a:lnTo>
                    <a:pt x="1320342" y="585470"/>
                  </a:lnTo>
                  <a:lnTo>
                    <a:pt x="1274495" y="561340"/>
                  </a:lnTo>
                  <a:lnTo>
                    <a:pt x="1241806" y="519430"/>
                  </a:lnTo>
                  <a:lnTo>
                    <a:pt x="1228001" y="471170"/>
                  </a:lnTo>
                  <a:lnTo>
                    <a:pt x="1237564" y="401320"/>
                  </a:lnTo>
                  <a:lnTo>
                    <a:pt x="1265707" y="349250"/>
                  </a:lnTo>
                  <a:lnTo>
                    <a:pt x="1302727" y="317500"/>
                  </a:lnTo>
                  <a:lnTo>
                    <a:pt x="1343317" y="303530"/>
                  </a:lnTo>
                  <a:lnTo>
                    <a:pt x="1382166" y="308610"/>
                  </a:lnTo>
                  <a:lnTo>
                    <a:pt x="1414703" y="330200"/>
                  </a:lnTo>
                  <a:lnTo>
                    <a:pt x="1434579" y="401320"/>
                  </a:lnTo>
                  <a:lnTo>
                    <a:pt x="1426527" y="439420"/>
                  </a:lnTo>
                  <a:lnTo>
                    <a:pt x="1395806" y="485140"/>
                  </a:lnTo>
                  <a:lnTo>
                    <a:pt x="1346606" y="494030"/>
                  </a:lnTo>
                  <a:lnTo>
                    <a:pt x="1321638" y="457200"/>
                  </a:lnTo>
                  <a:lnTo>
                    <a:pt x="1329499" y="416560"/>
                  </a:lnTo>
                  <a:lnTo>
                    <a:pt x="1363129" y="396240"/>
                  </a:lnTo>
                  <a:lnTo>
                    <a:pt x="1379270" y="438150"/>
                  </a:lnTo>
                  <a:lnTo>
                    <a:pt x="1381404" y="441960"/>
                  </a:lnTo>
                  <a:lnTo>
                    <a:pt x="1395945" y="405130"/>
                  </a:lnTo>
                  <a:lnTo>
                    <a:pt x="1364957" y="379730"/>
                  </a:lnTo>
                  <a:lnTo>
                    <a:pt x="1328712" y="392430"/>
                  </a:lnTo>
                  <a:lnTo>
                    <a:pt x="1307706" y="433070"/>
                  </a:lnTo>
                  <a:lnTo>
                    <a:pt x="1305902" y="445770"/>
                  </a:lnTo>
                  <a:lnTo>
                    <a:pt x="1306042" y="458470"/>
                  </a:lnTo>
                  <a:lnTo>
                    <a:pt x="1320330" y="494030"/>
                  </a:lnTo>
                  <a:lnTo>
                    <a:pt x="1374813" y="511810"/>
                  </a:lnTo>
                  <a:lnTo>
                    <a:pt x="1403426" y="499110"/>
                  </a:lnTo>
                  <a:lnTo>
                    <a:pt x="1406994" y="495300"/>
                  </a:lnTo>
                  <a:lnTo>
                    <a:pt x="1426006" y="474980"/>
                  </a:lnTo>
                  <a:lnTo>
                    <a:pt x="1441297" y="444500"/>
                  </a:lnTo>
                  <a:lnTo>
                    <a:pt x="1450352" y="400050"/>
                  </a:lnTo>
                  <a:lnTo>
                    <a:pt x="1446174" y="356870"/>
                  </a:lnTo>
                  <a:lnTo>
                    <a:pt x="1426070" y="318770"/>
                  </a:lnTo>
                  <a:lnTo>
                    <a:pt x="1402867" y="303530"/>
                  </a:lnTo>
                  <a:lnTo>
                    <a:pt x="1387398" y="293370"/>
                  </a:lnTo>
                  <a:lnTo>
                    <a:pt x="1314919" y="294640"/>
                  </a:lnTo>
                  <a:lnTo>
                    <a:pt x="1278890" y="313690"/>
                  </a:lnTo>
                  <a:lnTo>
                    <a:pt x="1247152" y="347980"/>
                  </a:lnTo>
                  <a:lnTo>
                    <a:pt x="1222819" y="396240"/>
                  </a:lnTo>
                  <a:lnTo>
                    <a:pt x="1212951" y="436880"/>
                  </a:lnTo>
                  <a:lnTo>
                    <a:pt x="1212443" y="473710"/>
                  </a:lnTo>
                  <a:lnTo>
                    <a:pt x="1218374" y="502920"/>
                  </a:lnTo>
                  <a:lnTo>
                    <a:pt x="1243939" y="552450"/>
                  </a:lnTo>
                  <a:lnTo>
                    <a:pt x="1288745" y="590550"/>
                  </a:lnTo>
                  <a:lnTo>
                    <a:pt x="1335176" y="605790"/>
                  </a:lnTo>
                  <a:lnTo>
                    <a:pt x="1344904" y="607060"/>
                  </a:lnTo>
                  <a:lnTo>
                    <a:pt x="1354670" y="607060"/>
                  </a:lnTo>
                  <a:lnTo>
                    <a:pt x="1397825" y="600710"/>
                  </a:lnTo>
                  <a:lnTo>
                    <a:pt x="1439049" y="581660"/>
                  </a:lnTo>
                  <a:lnTo>
                    <a:pt x="1476197" y="552450"/>
                  </a:lnTo>
                  <a:lnTo>
                    <a:pt x="1507096" y="514350"/>
                  </a:lnTo>
                  <a:lnTo>
                    <a:pt x="1529600" y="467360"/>
                  </a:lnTo>
                  <a:lnTo>
                    <a:pt x="1542884" y="414020"/>
                  </a:lnTo>
                  <a:lnTo>
                    <a:pt x="1545767" y="361950"/>
                  </a:lnTo>
                  <a:close/>
                </a:path>
                <a:path w="1733550" h="1934210">
                  <a:moveTo>
                    <a:pt x="1560233" y="83820"/>
                  </a:moveTo>
                  <a:lnTo>
                    <a:pt x="1522044" y="34290"/>
                  </a:lnTo>
                  <a:lnTo>
                    <a:pt x="1492478" y="15240"/>
                  </a:lnTo>
                  <a:lnTo>
                    <a:pt x="1476552" y="7620"/>
                  </a:lnTo>
                  <a:lnTo>
                    <a:pt x="1450987" y="1270"/>
                  </a:lnTo>
                  <a:lnTo>
                    <a:pt x="1424355" y="0"/>
                  </a:lnTo>
                  <a:lnTo>
                    <a:pt x="1396746" y="2540"/>
                  </a:lnTo>
                  <a:lnTo>
                    <a:pt x="1364195" y="12700"/>
                  </a:lnTo>
                  <a:lnTo>
                    <a:pt x="1362151" y="17780"/>
                  </a:lnTo>
                  <a:lnTo>
                    <a:pt x="1365211" y="25400"/>
                  </a:lnTo>
                  <a:lnTo>
                    <a:pt x="1369745" y="27940"/>
                  </a:lnTo>
                  <a:lnTo>
                    <a:pt x="1373771" y="26670"/>
                  </a:lnTo>
                  <a:lnTo>
                    <a:pt x="1399590" y="19050"/>
                  </a:lnTo>
                  <a:lnTo>
                    <a:pt x="1424508" y="15240"/>
                  </a:lnTo>
                  <a:lnTo>
                    <a:pt x="1448447" y="16510"/>
                  </a:lnTo>
                  <a:lnTo>
                    <a:pt x="1471307" y="22860"/>
                  </a:lnTo>
                  <a:lnTo>
                    <a:pt x="1512023" y="46990"/>
                  </a:lnTo>
                  <a:lnTo>
                    <a:pt x="1544535" y="87630"/>
                  </a:lnTo>
                  <a:lnTo>
                    <a:pt x="1545983" y="90170"/>
                  </a:lnTo>
                  <a:lnTo>
                    <a:pt x="1548625" y="91440"/>
                  </a:lnTo>
                  <a:lnTo>
                    <a:pt x="1554010" y="91440"/>
                  </a:lnTo>
                  <a:lnTo>
                    <a:pt x="1558963" y="88900"/>
                  </a:lnTo>
                  <a:lnTo>
                    <a:pt x="1560233" y="83820"/>
                  </a:lnTo>
                  <a:close/>
                </a:path>
                <a:path w="1733550" h="1934210">
                  <a:moveTo>
                    <a:pt x="1594662" y="191770"/>
                  </a:moveTo>
                  <a:lnTo>
                    <a:pt x="1566100" y="146050"/>
                  </a:lnTo>
                  <a:lnTo>
                    <a:pt x="1534337" y="110490"/>
                  </a:lnTo>
                  <a:lnTo>
                    <a:pt x="1497863" y="82550"/>
                  </a:lnTo>
                  <a:lnTo>
                    <a:pt x="1457121" y="62230"/>
                  </a:lnTo>
                  <a:lnTo>
                    <a:pt x="1413319" y="52070"/>
                  </a:lnTo>
                  <a:lnTo>
                    <a:pt x="1367713" y="49530"/>
                  </a:lnTo>
                  <a:lnTo>
                    <a:pt x="1320965" y="57150"/>
                  </a:lnTo>
                  <a:lnTo>
                    <a:pt x="1273708" y="73660"/>
                  </a:lnTo>
                  <a:lnTo>
                    <a:pt x="1269758" y="74930"/>
                  </a:lnTo>
                  <a:lnTo>
                    <a:pt x="1267929" y="80010"/>
                  </a:lnTo>
                  <a:lnTo>
                    <a:pt x="1271333" y="87630"/>
                  </a:lnTo>
                  <a:lnTo>
                    <a:pt x="1275943" y="90170"/>
                  </a:lnTo>
                  <a:lnTo>
                    <a:pt x="1279918" y="87630"/>
                  </a:lnTo>
                  <a:lnTo>
                    <a:pt x="1324368" y="72390"/>
                  </a:lnTo>
                  <a:lnTo>
                    <a:pt x="1368247" y="66040"/>
                  </a:lnTo>
                  <a:lnTo>
                    <a:pt x="1410957" y="67310"/>
                  </a:lnTo>
                  <a:lnTo>
                    <a:pt x="1451876" y="77470"/>
                  </a:lnTo>
                  <a:lnTo>
                    <a:pt x="1489913" y="96520"/>
                  </a:lnTo>
                  <a:lnTo>
                    <a:pt x="1524050" y="121920"/>
                  </a:lnTo>
                  <a:lnTo>
                    <a:pt x="1553819" y="154940"/>
                  </a:lnTo>
                  <a:lnTo>
                    <a:pt x="1578787" y="195580"/>
                  </a:lnTo>
                  <a:lnTo>
                    <a:pt x="1580197" y="198120"/>
                  </a:lnTo>
                  <a:lnTo>
                    <a:pt x="1582928" y="199390"/>
                  </a:lnTo>
                  <a:lnTo>
                    <a:pt x="1588198" y="199390"/>
                  </a:lnTo>
                  <a:lnTo>
                    <a:pt x="1593189" y="196850"/>
                  </a:lnTo>
                  <a:lnTo>
                    <a:pt x="1594662" y="191770"/>
                  </a:lnTo>
                  <a:close/>
                </a:path>
                <a:path w="1733550" h="1934210">
                  <a:moveTo>
                    <a:pt x="1596948" y="300990"/>
                  </a:moveTo>
                  <a:lnTo>
                    <a:pt x="1576844" y="243840"/>
                  </a:lnTo>
                  <a:lnTo>
                    <a:pt x="1551419" y="196850"/>
                  </a:lnTo>
                  <a:lnTo>
                    <a:pt x="1519999" y="158750"/>
                  </a:lnTo>
                  <a:lnTo>
                    <a:pt x="1483067" y="129540"/>
                  </a:lnTo>
                  <a:lnTo>
                    <a:pt x="1441107" y="107950"/>
                  </a:lnTo>
                  <a:lnTo>
                    <a:pt x="1395666" y="97790"/>
                  </a:lnTo>
                  <a:lnTo>
                    <a:pt x="1348435" y="96520"/>
                  </a:lnTo>
                  <a:lnTo>
                    <a:pt x="1300162" y="106680"/>
                  </a:lnTo>
                  <a:lnTo>
                    <a:pt x="1251585" y="127000"/>
                  </a:lnTo>
                  <a:lnTo>
                    <a:pt x="1203452" y="156210"/>
                  </a:lnTo>
                  <a:lnTo>
                    <a:pt x="1199921" y="158750"/>
                  </a:lnTo>
                  <a:lnTo>
                    <a:pt x="1199095" y="163830"/>
                  </a:lnTo>
                  <a:lnTo>
                    <a:pt x="1204125" y="170180"/>
                  </a:lnTo>
                  <a:lnTo>
                    <a:pt x="1209027" y="171450"/>
                  </a:lnTo>
                  <a:lnTo>
                    <a:pt x="1212519" y="168910"/>
                  </a:lnTo>
                  <a:lnTo>
                    <a:pt x="1257998" y="140970"/>
                  </a:lnTo>
                  <a:lnTo>
                    <a:pt x="1303782" y="121920"/>
                  </a:lnTo>
                  <a:lnTo>
                    <a:pt x="1349146" y="113030"/>
                  </a:lnTo>
                  <a:lnTo>
                    <a:pt x="1393418" y="113030"/>
                  </a:lnTo>
                  <a:lnTo>
                    <a:pt x="1435874" y="123190"/>
                  </a:lnTo>
                  <a:lnTo>
                    <a:pt x="1475041" y="142240"/>
                  </a:lnTo>
                  <a:lnTo>
                    <a:pt x="1509560" y="170180"/>
                  </a:lnTo>
                  <a:lnTo>
                    <a:pt x="1538973" y="207010"/>
                  </a:lnTo>
                  <a:lnTo>
                    <a:pt x="1562836" y="250190"/>
                  </a:lnTo>
                  <a:lnTo>
                    <a:pt x="1580692" y="300990"/>
                  </a:lnTo>
                  <a:lnTo>
                    <a:pt x="1581658" y="304800"/>
                  </a:lnTo>
                  <a:lnTo>
                    <a:pt x="1584807" y="307340"/>
                  </a:lnTo>
                  <a:lnTo>
                    <a:pt x="1590332" y="307340"/>
                  </a:lnTo>
                  <a:lnTo>
                    <a:pt x="1594497" y="306070"/>
                  </a:lnTo>
                  <a:lnTo>
                    <a:pt x="1596948" y="300990"/>
                  </a:lnTo>
                  <a:close/>
                </a:path>
                <a:path w="1733550" h="1934210">
                  <a:moveTo>
                    <a:pt x="1733410" y="1640344"/>
                  </a:moveTo>
                  <a:lnTo>
                    <a:pt x="1729320" y="1630514"/>
                  </a:lnTo>
                  <a:lnTo>
                    <a:pt x="1727593" y="1627962"/>
                  </a:lnTo>
                  <a:lnTo>
                    <a:pt x="1331099" y="1895398"/>
                  </a:lnTo>
                  <a:lnTo>
                    <a:pt x="1323403" y="1898599"/>
                  </a:lnTo>
                  <a:lnTo>
                    <a:pt x="1315339" y="1898599"/>
                  </a:lnTo>
                  <a:lnTo>
                    <a:pt x="1307858" y="1895589"/>
                  </a:lnTo>
                  <a:lnTo>
                    <a:pt x="1301902" y="1889721"/>
                  </a:lnTo>
                  <a:lnTo>
                    <a:pt x="1298689" y="1882013"/>
                  </a:lnTo>
                  <a:lnTo>
                    <a:pt x="1298689" y="1873948"/>
                  </a:lnTo>
                  <a:lnTo>
                    <a:pt x="1301711" y="1866468"/>
                  </a:lnTo>
                  <a:lnTo>
                    <a:pt x="1307579" y="1860524"/>
                  </a:lnTo>
                  <a:lnTo>
                    <a:pt x="1315288" y="1857311"/>
                  </a:lnTo>
                  <a:lnTo>
                    <a:pt x="1323352" y="1857311"/>
                  </a:lnTo>
                  <a:lnTo>
                    <a:pt x="1330833" y="1860334"/>
                  </a:lnTo>
                  <a:lnTo>
                    <a:pt x="1336776" y="1866201"/>
                  </a:lnTo>
                  <a:lnTo>
                    <a:pt x="1339977" y="1873910"/>
                  </a:lnTo>
                  <a:lnTo>
                    <a:pt x="1339977" y="1881974"/>
                  </a:lnTo>
                  <a:lnTo>
                    <a:pt x="1336954" y="1889455"/>
                  </a:lnTo>
                  <a:lnTo>
                    <a:pt x="1331099" y="1895398"/>
                  </a:lnTo>
                  <a:lnTo>
                    <a:pt x="1686229" y="1655851"/>
                  </a:lnTo>
                  <a:lnTo>
                    <a:pt x="1678533" y="1659064"/>
                  </a:lnTo>
                  <a:lnTo>
                    <a:pt x="1670469" y="1659064"/>
                  </a:lnTo>
                  <a:lnTo>
                    <a:pt x="1663001" y="1656041"/>
                  </a:lnTo>
                  <a:lnTo>
                    <a:pt x="1657057" y="1650174"/>
                  </a:lnTo>
                  <a:lnTo>
                    <a:pt x="1653844" y="1642465"/>
                  </a:lnTo>
                  <a:lnTo>
                    <a:pt x="1653832" y="1634401"/>
                  </a:lnTo>
                  <a:lnTo>
                    <a:pt x="1656854" y="1626920"/>
                  </a:lnTo>
                  <a:lnTo>
                    <a:pt x="1662709" y="1620977"/>
                  </a:lnTo>
                  <a:lnTo>
                    <a:pt x="1670431" y="1617764"/>
                  </a:lnTo>
                  <a:lnTo>
                    <a:pt x="1678495" y="1617764"/>
                  </a:lnTo>
                  <a:lnTo>
                    <a:pt x="1685963" y="1620799"/>
                  </a:lnTo>
                  <a:lnTo>
                    <a:pt x="1691906" y="1626654"/>
                  </a:lnTo>
                  <a:lnTo>
                    <a:pt x="1695119" y="1634363"/>
                  </a:lnTo>
                  <a:lnTo>
                    <a:pt x="1695132" y="1642427"/>
                  </a:lnTo>
                  <a:lnTo>
                    <a:pt x="1692109" y="1649907"/>
                  </a:lnTo>
                  <a:lnTo>
                    <a:pt x="1686229" y="1655851"/>
                  </a:lnTo>
                  <a:lnTo>
                    <a:pt x="1727593" y="1627962"/>
                  </a:lnTo>
                  <a:lnTo>
                    <a:pt x="1704073" y="1593075"/>
                  </a:lnTo>
                  <a:lnTo>
                    <a:pt x="1685861" y="1566087"/>
                  </a:lnTo>
                  <a:lnTo>
                    <a:pt x="1629295" y="1482217"/>
                  </a:lnTo>
                  <a:lnTo>
                    <a:pt x="1611147" y="1455318"/>
                  </a:lnTo>
                  <a:lnTo>
                    <a:pt x="1484249" y="1267193"/>
                  </a:lnTo>
                  <a:lnTo>
                    <a:pt x="1484249" y="1428051"/>
                  </a:lnTo>
                  <a:lnTo>
                    <a:pt x="1481785" y="1474673"/>
                  </a:lnTo>
                  <a:lnTo>
                    <a:pt x="1467866" y="1519212"/>
                  </a:lnTo>
                  <a:lnTo>
                    <a:pt x="1458074" y="1534972"/>
                  </a:lnTo>
                  <a:lnTo>
                    <a:pt x="1458074" y="1689049"/>
                  </a:lnTo>
                  <a:lnTo>
                    <a:pt x="1439672" y="1724025"/>
                  </a:lnTo>
                  <a:lnTo>
                    <a:pt x="1409966" y="1752193"/>
                  </a:lnTo>
                  <a:lnTo>
                    <a:pt x="1364475" y="1771116"/>
                  </a:lnTo>
                  <a:lnTo>
                    <a:pt x="1316913" y="1771129"/>
                  </a:lnTo>
                  <a:lnTo>
                    <a:pt x="1272819" y="1753298"/>
                  </a:lnTo>
                  <a:lnTo>
                    <a:pt x="1237729" y="1718729"/>
                  </a:lnTo>
                  <a:lnTo>
                    <a:pt x="1236649" y="1717014"/>
                  </a:lnTo>
                  <a:lnTo>
                    <a:pt x="1281404" y="1659407"/>
                  </a:lnTo>
                  <a:lnTo>
                    <a:pt x="1283030" y="1665325"/>
                  </a:lnTo>
                  <a:lnTo>
                    <a:pt x="1285595" y="1671091"/>
                  </a:lnTo>
                  <a:lnTo>
                    <a:pt x="1289215" y="1676450"/>
                  </a:lnTo>
                  <a:lnTo>
                    <a:pt x="1305623" y="1692630"/>
                  </a:lnTo>
                  <a:lnTo>
                    <a:pt x="1326235" y="1700974"/>
                  </a:lnTo>
                  <a:lnTo>
                    <a:pt x="1348473" y="1700961"/>
                  </a:lnTo>
                  <a:lnTo>
                    <a:pt x="1389595" y="1669122"/>
                  </a:lnTo>
                  <a:lnTo>
                    <a:pt x="1394739" y="1646516"/>
                  </a:lnTo>
                  <a:lnTo>
                    <a:pt x="1395133" y="1640166"/>
                  </a:lnTo>
                  <a:lnTo>
                    <a:pt x="1458074" y="1689049"/>
                  </a:lnTo>
                  <a:lnTo>
                    <a:pt x="1458074" y="1534972"/>
                  </a:lnTo>
                  <a:lnTo>
                    <a:pt x="1442923" y="1559344"/>
                  </a:lnTo>
                  <a:lnTo>
                    <a:pt x="1407426" y="1592732"/>
                  </a:lnTo>
                  <a:lnTo>
                    <a:pt x="1420596" y="1550885"/>
                  </a:lnTo>
                  <a:lnTo>
                    <a:pt x="1438960" y="1491653"/>
                  </a:lnTo>
                  <a:lnTo>
                    <a:pt x="1440294" y="1481683"/>
                  </a:lnTo>
                  <a:lnTo>
                    <a:pt x="1438376" y="1472488"/>
                  </a:lnTo>
                  <a:lnTo>
                    <a:pt x="1433512" y="1464856"/>
                  </a:lnTo>
                  <a:lnTo>
                    <a:pt x="1431734" y="1463611"/>
                  </a:lnTo>
                  <a:lnTo>
                    <a:pt x="1426032" y="1459585"/>
                  </a:lnTo>
                  <a:lnTo>
                    <a:pt x="1422869" y="1458214"/>
                  </a:lnTo>
                  <a:lnTo>
                    <a:pt x="1422869" y="1481861"/>
                  </a:lnTo>
                  <a:lnTo>
                    <a:pt x="1396377" y="1567192"/>
                  </a:lnTo>
                  <a:lnTo>
                    <a:pt x="1379080" y="1621320"/>
                  </a:lnTo>
                  <a:lnTo>
                    <a:pt x="1360093" y="1666697"/>
                  </a:lnTo>
                  <a:lnTo>
                    <a:pt x="1339926" y="1681264"/>
                  </a:lnTo>
                  <a:lnTo>
                    <a:pt x="1329944" y="1680311"/>
                  </a:lnTo>
                  <a:lnTo>
                    <a:pt x="1329804" y="1680273"/>
                  </a:lnTo>
                  <a:lnTo>
                    <a:pt x="1322311" y="1673491"/>
                  </a:lnTo>
                  <a:lnTo>
                    <a:pt x="1318768" y="1662518"/>
                  </a:lnTo>
                  <a:lnTo>
                    <a:pt x="1319326" y="1648625"/>
                  </a:lnTo>
                  <a:lnTo>
                    <a:pt x="1324127" y="1633054"/>
                  </a:lnTo>
                  <a:lnTo>
                    <a:pt x="1326184" y="1629206"/>
                  </a:lnTo>
                  <a:lnTo>
                    <a:pt x="1338351" y="1606334"/>
                  </a:lnTo>
                  <a:lnTo>
                    <a:pt x="1339684" y="1603806"/>
                  </a:lnTo>
                  <a:lnTo>
                    <a:pt x="1409446" y="1481099"/>
                  </a:lnTo>
                  <a:lnTo>
                    <a:pt x="1411871" y="1477010"/>
                  </a:lnTo>
                  <a:lnTo>
                    <a:pt x="1415770" y="1475016"/>
                  </a:lnTo>
                  <a:lnTo>
                    <a:pt x="1421701" y="1477594"/>
                  </a:lnTo>
                  <a:lnTo>
                    <a:pt x="1422869" y="1481861"/>
                  </a:lnTo>
                  <a:lnTo>
                    <a:pt x="1422869" y="1458214"/>
                  </a:lnTo>
                  <a:lnTo>
                    <a:pt x="1418615" y="1456359"/>
                  </a:lnTo>
                  <a:lnTo>
                    <a:pt x="1409928" y="1457299"/>
                  </a:lnTo>
                  <a:lnTo>
                    <a:pt x="1399222" y="1464513"/>
                  </a:lnTo>
                  <a:lnTo>
                    <a:pt x="1375181" y="1504200"/>
                  </a:lnTo>
                  <a:lnTo>
                    <a:pt x="1324127" y="1594294"/>
                  </a:lnTo>
                  <a:lnTo>
                    <a:pt x="1306906" y="1627060"/>
                  </a:lnTo>
                  <a:lnTo>
                    <a:pt x="1306652" y="1627708"/>
                  </a:lnTo>
                  <a:lnTo>
                    <a:pt x="1260259" y="1623822"/>
                  </a:lnTo>
                  <a:lnTo>
                    <a:pt x="1216228" y="1608594"/>
                  </a:lnTo>
                  <a:lnTo>
                    <a:pt x="1176858" y="1582458"/>
                  </a:lnTo>
                  <a:lnTo>
                    <a:pt x="1144498" y="1545869"/>
                  </a:lnTo>
                  <a:lnTo>
                    <a:pt x="1122337" y="1501152"/>
                  </a:lnTo>
                  <a:lnTo>
                    <a:pt x="1113040" y="1453819"/>
                  </a:lnTo>
                  <a:lnTo>
                    <a:pt x="1116101" y="1406334"/>
                  </a:lnTo>
                  <a:lnTo>
                    <a:pt x="1131049" y="1361173"/>
                  </a:lnTo>
                  <a:lnTo>
                    <a:pt x="1157414" y="1320774"/>
                  </a:lnTo>
                  <a:lnTo>
                    <a:pt x="1194689" y="1287614"/>
                  </a:lnTo>
                  <a:lnTo>
                    <a:pt x="1239405" y="1265466"/>
                  </a:lnTo>
                  <a:lnTo>
                    <a:pt x="1286725" y="1256169"/>
                  </a:lnTo>
                  <a:lnTo>
                    <a:pt x="1334198" y="1259230"/>
                  </a:lnTo>
                  <a:lnTo>
                    <a:pt x="1379359" y="1274178"/>
                  </a:lnTo>
                  <a:lnTo>
                    <a:pt x="1419758" y="1300530"/>
                  </a:lnTo>
                  <a:lnTo>
                    <a:pt x="1452918" y="1337805"/>
                  </a:lnTo>
                  <a:lnTo>
                    <a:pt x="1474774" y="1381658"/>
                  </a:lnTo>
                  <a:lnTo>
                    <a:pt x="1484249" y="1428051"/>
                  </a:lnTo>
                  <a:lnTo>
                    <a:pt x="1484249" y="1267193"/>
                  </a:lnTo>
                  <a:lnTo>
                    <a:pt x="1403172" y="1146987"/>
                  </a:lnTo>
                  <a:lnTo>
                    <a:pt x="1391285" y="1129360"/>
                  </a:lnTo>
                  <a:lnTo>
                    <a:pt x="1367764" y="1094486"/>
                  </a:lnTo>
                  <a:lnTo>
                    <a:pt x="1365173" y="1090650"/>
                  </a:lnTo>
                  <a:lnTo>
                    <a:pt x="1358823" y="1084402"/>
                  </a:lnTo>
                  <a:lnTo>
                    <a:pt x="1358823" y="1143825"/>
                  </a:lnTo>
                  <a:lnTo>
                    <a:pt x="1355801" y="1151305"/>
                  </a:lnTo>
                  <a:lnTo>
                    <a:pt x="1349959" y="1157236"/>
                  </a:lnTo>
                  <a:lnTo>
                    <a:pt x="1342237" y="1160462"/>
                  </a:lnTo>
                  <a:lnTo>
                    <a:pt x="1334173" y="1160462"/>
                  </a:lnTo>
                  <a:lnTo>
                    <a:pt x="1326705" y="1157439"/>
                  </a:lnTo>
                  <a:lnTo>
                    <a:pt x="1320749" y="1151572"/>
                  </a:lnTo>
                  <a:lnTo>
                    <a:pt x="1317536" y="1143876"/>
                  </a:lnTo>
                  <a:lnTo>
                    <a:pt x="1317523" y="1135811"/>
                  </a:lnTo>
                  <a:lnTo>
                    <a:pt x="1320546" y="1128331"/>
                  </a:lnTo>
                  <a:lnTo>
                    <a:pt x="1326400" y="1122387"/>
                  </a:lnTo>
                  <a:lnTo>
                    <a:pt x="1334122" y="1119174"/>
                  </a:lnTo>
                  <a:lnTo>
                    <a:pt x="1342186" y="1119174"/>
                  </a:lnTo>
                  <a:lnTo>
                    <a:pt x="1349667" y="1122197"/>
                  </a:lnTo>
                  <a:lnTo>
                    <a:pt x="1355610" y="1128064"/>
                  </a:lnTo>
                  <a:lnTo>
                    <a:pt x="1358811" y="1135773"/>
                  </a:lnTo>
                  <a:lnTo>
                    <a:pt x="1358823" y="1143825"/>
                  </a:lnTo>
                  <a:lnTo>
                    <a:pt x="1358823" y="1084402"/>
                  </a:lnTo>
                  <a:lnTo>
                    <a:pt x="1357591" y="1083183"/>
                  </a:lnTo>
                  <a:lnTo>
                    <a:pt x="1348054" y="1079322"/>
                  </a:lnTo>
                  <a:lnTo>
                    <a:pt x="1337754" y="1079334"/>
                  </a:lnTo>
                  <a:lnTo>
                    <a:pt x="1327912" y="1083424"/>
                  </a:lnTo>
                  <a:lnTo>
                    <a:pt x="1003681" y="1302131"/>
                  </a:lnTo>
                  <a:lnTo>
                    <a:pt x="1003681" y="1375308"/>
                  </a:lnTo>
                  <a:lnTo>
                    <a:pt x="1003681" y="1383372"/>
                  </a:lnTo>
                  <a:lnTo>
                    <a:pt x="1000658" y="1390853"/>
                  </a:lnTo>
                  <a:lnTo>
                    <a:pt x="994791" y="1396809"/>
                  </a:lnTo>
                  <a:lnTo>
                    <a:pt x="987094" y="1400009"/>
                  </a:lnTo>
                  <a:lnTo>
                    <a:pt x="979030" y="1400009"/>
                  </a:lnTo>
                  <a:lnTo>
                    <a:pt x="971550" y="1397000"/>
                  </a:lnTo>
                  <a:lnTo>
                    <a:pt x="965593" y="1391132"/>
                  </a:lnTo>
                  <a:lnTo>
                    <a:pt x="962380" y="1383423"/>
                  </a:lnTo>
                  <a:lnTo>
                    <a:pt x="962380" y="1375359"/>
                  </a:lnTo>
                  <a:lnTo>
                    <a:pt x="965403" y="1367878"/>
                  </a:lnTo>
                  <a:lnTo>
                    <a:pt x="971270" y="1361922"/>
                  </a:lnTo>
                  <a:lnTo>
                    <a:pt x="978979" y="1358722"/>
                  </a:lnTo>
                  <a:lnTo>
                    <a:pt x="987044" y="1358722"/>
                  </a:lnTo>
                  <a:lnTo>
                    <a:pt x="994524" y="1361744"/>
                  </a:lnTo>
                  <a:lnTo>
                    <a:pt x="1000467" y="1367599"/>
                  </a:lnTo>
                  <a:lnTo>
                    <a:pt x="1003681" y="1375308"/>
                  </a:lnTo>
                  <a:lnTo>
                    <a:pt x="1003681" y="1302131"/>
                  </a:lnTo>
                  <a:lnTo>
                    <a:pt x="939419" y="1345476"/>
                  </a:lnTo>
                  <a:lnTo>
                    <a:pt x="931938" y="1353058"/>
                  </a:lnTo>
                  <a:lnTo>
                    <a:pt x="928090" y="1362595"/>
                  </a:lnTo>
                  <a:lnTo>
                    <a:pt x="928090" y="1372882"/>
                  </a:lnTo>
                  <a:lnTo>
                    <a:pt x="932180" y="1382712"/>
                  </a:lnTo>
                  <a:lnTo>
                    <a:pt x="1296314" y="1922576"/>
                  </a:lnTo>
                  <a:lnTo>
                    <a:pt x="1303909" y="1930057"/>
                  </a:lnTo>
                  <a:lnTo>
                    <a:pt x="1313434" y="1933905"/>
                  </a:lnTo>
                  <a:lnTo>
                    <a:pt x="1323721" y="1933905"/>
                  </a:lnTo>
                  <a:lnTo>
                    <a:pt x="1333563" y="1929815"/>
                  </a:lnTo>
                  <a:lnTo>
                    <a:pt x="1722069" y="1667776"/>
                  </a:lnTo>
                  <a:lnTo>
                    <a:pt x="1729549" y="1660182"/>
                  </a:lnTo>
                  <a:lnTo>
                    <a:pt x="1733410" y="1650631"/>
                  </a:lnTo>
                  <a:lnTo>
                    <a:pt x="1733410" y="16403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34750" y="4452937"/>
              <a:ext cx="3839210" cy="0"/>
            </a:xfrm>
            <a:custGeom>
              <a:avLst/>
              <a:gdLst/>
              <a:ahLst/>
              <a:cxnLst/>
              <a:rect l="l" t="t" r="r" b="b"/>
              <a:pathLst>
                <a:path w="3839209">
                  <a:moveTo>
                    <a:pt x="0" y="0"/>
                  </a:moveTo>
                  <a:lnTo>
                    <a:pt x="3838650" y="0"/>
                  </a:lnTo>
                </a:path>
              </a:pathLst>
            </a:custGeom>
            <a:ln w="2857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14825" y="4443412"/>
              <a:ext cx="3886835" cy="0"/>
            </a:xfrm>
            <a:custGeom>
              <a:avLst/>
              <a:gdLst/>
              <a:ahLst/>
              <a:cxnLst/>
              <a:rect l="l" t="t" r="r" b="b"/>
              <a:pathLst>
                <a:path w="3886834">
                  <a:moveTo>
                    <a:pt x="0" y="0"/>
                  </a:moveTo>
                  <a:lnTo>
                    <a:pt x="3886328" y="0"/>
                  </a:lnTo>
                </a:path>
              </a:pathLst>
            </a:custGeom>
            <a:ln w="2857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69635" y="2669902"/>
              <a:ext cx="0" cy="934085"/>
            </a:xfrm>
            <a:custGeom>
              <a:avLst/>
              <a:gdLst/>
              <a:ahLst/>
              <a:cxnLst/>
              <a:rect l="l" t="t" r="r" b="b"/>
              <a:pathLst>
                <a:path h="934085">
                  <a:moveTo>
                    <a:pt x="0" y="0"/>
                  </a:moveTo>
                  <a:lnTo>
                    <a:pt x="0" y="933468"/>
                  </a:lnTo>
                </a:path>
              </a:pathLst>
            </a:custGeom>
            <a:ln w="28461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0335" y="2679427"/>
              <a:ext cx="0" cy="934085"/>
            </a:xfrm>
            <a:custGeom>
              <a:avLst/>
              <a:gdLst/>
              <a:ahLst/>
              <a:cxnLst/>
              <a:rect l="l" t="t" r="r" b="b"/>
              <a:pathLst>
                <a:path h="934085">
                  <a:moveTo>
                    <a:pt x="0" y="0"/>
                  </a:moveTo>
                  <a:lnTo>
                    <a:pt x="0" y="933468"/>
                  </a:lnTo>
                </a:path>
              </a:pathLst>
            </a:custGeom>
            <a:ln w="28461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93660" y="5251176"/>
              <a:ext cx="0" cy="934085"/>
            </a:xfrm>
            <a:custGeom>
              <a:avLst/>
              <a:gdLst/>
              <a:ahLst/>
              <a:cxnLst/>
              <a:rect l="l" t="t" r="r" b="b"/>
              <a:pathLst>
                <a:path h="934085">
                  <a:moveTo>
                    <a:pt x="0" y="0"/>
                  </a:moveTo>
                  <a:lnTo>
                    <a:pt x="0" y="933468"/>
                  </a:lnTo>
                </a:path>
              </a:pathLst>
            </a:custGeom>
            <a:ln w="28461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79160" y="5251176"/>
              <a:ext cx="0" cy="934085"/>
            </a:xfrm>
            <a:custGeom>
              <a:avLst/>
              <a:gdLst/>
              <a:ahLst/>
              <a:cxnLst/>
              <a:rect l="l" t="t" r="r" b="b"/>
              <a:pathLst>
                <a:path h="934085">
                  <a:moveTo>
                    <a:pt x="0" y="0"/>
                  </a:moveTo>
                  <a:lnTo>
                    <a:pt x="0" y="933468"/>
                  </a:lnTo>
                </a:path>
              </a:pathLst>
            </a:custGeom>
            <a:ln w="28461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635750" y="2671793"/>
            <a:ext cx="1701800" cy="523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600"/>
              </a:lnSpc>
              <a:spcBef>
                <a:spcPts val="95"/>
              </a:spcBef>
            </a:pPr>
            <a:r>
              <a:rPr sz="1300" b="1" spc="-20" dirty="0">
                <a:solidFill>
                  <a:srgbClr val="294E66"/>
                </a:solidFill>
                <a:latin typeface="Trebuchet MS"/>
                <a:cs typeface="Trebuchet MS"/>
              </a:rPr>
              <a:t>Nozīmētas</a:t>
            </a:r>
            <a:r>
              <a:rPr sz="1300" b="1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00" b="1" spc="-35" dirty="0">
                <a:solidFill>
                  <a:srgbClr val="294E66"/>
                </a:solidFill>
                <a:latin typeface="Trebuchet MS"/>
                <a:cs typeface="Trebuchet MS"/>
              </a:rPr>
              <a:t>ekspertīzes </a:t>
            </a:r>
            <a:r>
              <a:rPr sz="1300" b="1" spc="-60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r>
              <a:rPr sz="1300" b="1" spc="-6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294E66"/>
                </a:solidFill>
                <a:latin typeface="Trebuchet MS"/>
                <a:cs typeface="Trebuchet MS"/>
              </a:rPr>
              <a:t>izpētes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83949" y="2671793"/>
            <a:ext cx="1584960" cy="523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600"/>
              </a:lnSpc>
              <a:spcBef>
                <a:spcPts val="95"/>
              </a:spcBef>
            </a:pPr>
            <a:r>
              <a:rPr sz="1300" b="1" spc="-30" dirty="0">
                <a:solidFill>
                  <a:srgbClr val="294E66"/>
                </a:solidFill>
                <a:latin typeface="Trebuchet MS"/>
                <a:cs typeface="Trebuchet MS"/>
              </a:rPr>
              <a:t>Izpildītas</a:t>
            </a:r>
            <a:r>
              <a:rPr sz="1300" b="1" spc="-1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00" b="1" spc="-35" dirty="0">
                <a:solidFill>
                  <a:srgbClr val="294E66"/>
                </a:solidFill>
                <a:latin typeface="Trebuchet MS"/>
                <a:cs typeface="Trebuchet MS"/>
              </a:rPr>
              <a:t>ekspertīzes </a:t>
            </a:r>
            <a:r>
              <a:rPr sz="1300" b="1" spc="-60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r>
              <a:rPr sz="1300" b="1" spc="-6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294E66"/>
                </a:solidFill>
                <a:latin typeface="Trebuchet MS"/>
                <a:cs typeface="Trebuchet MS"/>
              </a:rPr>
              <a:t>izpētes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21175" y="4474155"/>
            <a:ext cx="1839595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spc="-35" dirty="0">
                <a:solidFill>
                  <a:srgbClr val="294E66"/>
                </a:solidFill>
                <a:latin typeface="Trebuchet MS"/>
                <a:cs typeface="Trebuchet MS"/>
              </a:rPr>
              <a:t>Notikuma</a:t>
            </a:r>
            <a:r>
              <a:rPr sz="1300" b="1" spc="-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00" b="1" spc="-60" dirty="0">
                <a:solidFill>
                  <a:srgbClr val="294E66"/>
                </a:solidFill>
                <a:latin typeface="Trebuchet MS"/>
                <a:cs typeface="Trebuchet MS"/>
              </a:rPr>
              <a:t>vietu</a:t>
            </a:r>
            <a:r>
              <a:rPr sz="1300" b="1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294E66"/>
                </a:solidFill>
                <a:latin typeface="Trebuchet MS"/>
                <a:cs typeface="Trebuchet MS"/>
              </a:rPr>
              <a:t>apskates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579099" y="5316357"/>
            <a:ext cx="2245995" cy="1135380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0"/>
              </a:spcBef>
              <a:tabLst>
                <a:tab pos="1036319" algn="l"/>
              </a:tabLst>
            </a:pPr>
            <a:r>
              <a:rPr sz="4150" u="sng" dirty="0">
                <a:solidFill>
                  <a:srgbClr val="294E66"/>
                </a:solidFill>
                <a:uFill>
                  <a:solidFill>
                    <a:srgbClr val="294E66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4150" b="1" u="sng" spc="-70" dirty="0">
                <a:solidFill>
                  <a:srgbClr val="294E66"/>
                </a:solidFill>
                <a:uFill>
                  <a:solidFill>
                    <a:srgbClr val="294E66"/>
                  </a:solidFill>
                </a:uFill>
                <a:latin typeface="Trebuchet MS"/>
                <a:cs typeface="Trebuchet MS"/>
              </a:rPr>
              <a:t>2166</a:t>
            </a:r>
            <a:endParaRPr sz="4150">
              <a:latin typeface="Trebuchet MS"/>
              <a:cs typeface="Trebuchet MS"/>
            </a:endParaRPr>
          </a:p>
          <a:p>
            <a:pPr marL="117475">
              <a:lnSpc>
                <a:spcPct val="100000"/>
              </a:lnSpc>
              <a:spcBef>
                <a:spcPts val="525"/>
              </a:spcBef>
            </a:pPr>
            <a:r>
              <a:rPr sz="1300" b="1" dirty="0">
                <a:solidFill>
                  <a:srgbClr val="294E66"/>
                </a:solidFill>
                <a:latin typeface="Trebuchet MS"/>
                <a:cs typeface="Trebuchet MS"/>
              </a:rPr>
              <a:t>Citas</a:t>
            </a:r>
            <a:r>
              <a:rPr sz="1300" b="1" spc="-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00" b="1" spc="-20" dirty="0">
                <a:solidFill>
                  <a:srgbClr val="294E66"/>
                </a:solidFill>
                <a:latin typeface="Trebuchet MS"/>
                <a:cs typeface="Trebuchet MS"/>
              </a:rPr>
              <a:t>izmeklēšanas</a:t>
            </a:r>
            <a:r>
              <a:rPr sz="1300" b="1" spc="-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294E66"/>
                </a:solidFill>
                <a:latin typeface="Trebuchet MS"/>
                <a:cs typeface="Trebuchet MS"/>
              </a:rPr>
              <a:t>darbības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35750" y="6485091"/>
            <a:ext cx="1100455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spc="-30" dirty="0">
                <a:solidFill>
                  <a:srgbClr val="294E66"/>
                </a:solidFill>
                <a:latin typeface="Trebuchet MS"/>
                <a:cs typeface="Trebuchet MS"/>
              </a:rPr>
              <a:t>personu</a:t>
            </a:r>
            <a:r>
              <a:rPr sz="1300" b="1" spc="-6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00" b="1" spc="-35" dirty="0">
                <a:solidFill>
                  <a:srgbClr val="294E66"/>
                </a:solidFill>
                <a:latin typeface="Trebuchet MS"/>
                <a:cs typeface="Trebuchet MS"/>
              </a:rPr>
              <a:t>profili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079774" y="4474155"/>
            <a:ext cx="1089025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spc="-40" dirty="0">
                <a:solidFill>
                  <a:srgbClr val="294E66"/>
                </a:solidFill>
                <a:latin typeface="Trebuchet MS"/>
                <a:cs typeface="Trebuchet MS"/>
              </a:rPr>
              <a:t>Izpētes</a:t>
            </a:r>
            <a:r>
              <a:rPr sz="1300" b="1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00" b="1" spc="-60" dirty="0">
                <a:solidFill>
                  <a:srgbClr val="294E66"/>
                </a:solidFill>
                <a:latin typeface="Trebuchet MS"/>
                <a:cs typeface="Trebuchet MS"/>
              </a:rPr>
              <a:t>objekti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59550" y="1758016"/>
            <a:ext cx="2312035" cy="962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80110">
              <a:lnSpc>
                <a:spcPts val="2440"/>
              </a:lnSpc>
              <a:spcBef>
                <a:spcPts val="125"/>
              </a:spcBef>
            </a:pPr>
            <a:r>
              <a:rPr sz="2100" b="1" spc="-20" dirty="0">
                <a:solidFill>
                  <a:srgbClr val="294E66"/>
                </a:solidFill>
                <a:latin typeface="Trebuchet MS"/>
                <a:cs typeface="Trebuchet MS"/>
              </a:rPr>
              <a:t>(-470)</a:t>
            </a:r>
            <a:endParaRPr sz="2100">
              <a:latin typeface="Trebuchet MS"/>
              <a:cs typeface="Trebuchet MS"/>
            </a:endParaRPr>
          </a:p>
          <a:p>
            <a:pPr marL="12700">
              <a:lnSpc>
                <a:spcPts val="4900"/>
              </a:lnSpc>
              <a:tabLst>
                <a:tab pos="2298700" algn="l"/>
              </a:tabLst>
            </a:pPr>
            <a:r>
              <a:rPr sz="4150" b="1" u="sng" spc="-65" dirty="0">
                <a:solidFill>
                  <a:srgbClr val="294E66"/>
                </a:solidFill>
                <a:uFill>
                  <a:solidFill>
                    <a:srgbClr val="294E66"/>
                  </a:solidFill>
                </a:uFill>
                <a:latin typeface="Trebuchet MS"/>
                <a:cs typeface="Trebuchet MS"/>
              </a:rPr>
              <a:t>10</a:t>
            </a:r>
            <a:r>
              <a:rPr sz="4150" b="1" u="sng" spc="-250" dirty="0">
                <a:solidFill>
                  <a:srgbClr val="294E66"/>
                </a:solidFill>
                <a:uFill>
                  <a:solidFill>
                    <a:srgbClr val="294E66"/>
                  </a:solidFill>
                </a:uFill>
                <a:latin typeface="Trebuchet MS"/>
                <a:cs typeface="Trebuchet MS"/>
              </a:rPr>
              <a:t> </a:t>
            </a:r>
            <a:r>
              <a:rPr sz="4150" b="1" u="sng" spc="-25" dirty="0">
                <a:solidFill>
                  <a:srgbClr val="294E66"/>
                </a:solidFill>
                <a:uFill>
                  <a:solidFill>
                    <a:srgbClr val="294E66"/>
                  </a:solidFill>
                </a:uFill>
                <a:latin typeface="Trebuchet MS"/>
                <a:cs typeface="Trebuchet MS"/>
              </a:rPr>
              <a:t>007</a:t>
            </a:r>
            <a:r>
              <a:rPr sz="4150" b="1" u="sng" dirty="0">
                <a:solidFill>
                  <a:srgbClr val="294E66"/>
                </a:solidFill>
                <a:uFill>
                  <a:solidFill>
                    <a:srgbClr val="294E66"/>
                  </a:solidFill>
                </a:uFill>
                <a:latin typeface="Trebuchet MS"/>
                <a:cs typeface="Trebuchet MS"/>
              </a:rPr>
              <a:t>	</a:t>
            </a:r>
            <a:endParaRPr sz="41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21175" y="3462991"/>
            <a:ext cx="1214120" cy="9810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27355">
              <a:lnSpc>
                <a:spcPts val="2515"/>
              </a:lnSpc>
              <a:spcBef>
                <a:spcPts val="125"/>
              </a:spcBef>
            </a:pPr>
            <a:r>
              <a:rPr sz="2100" b="1" spc="-20" dirty="0">
                <a:solidFill>
                  <a:srgbClr val="294E66"/>
                </a:solidFill>
                <a:latin typeface="Trebuchet MS"/>
                <a:cs typeface="Trebuchet MS"/>
              </a:rPr>
              <a:t>(-240)</a:t>
            </a:r>
            <a:endParaRPr sz="2100">
              <a:latin typeface="Trebuchet MS"/>
              <a:cs typeface="Trebuchet MS"/>
            </a:endParaRPr>
          </a:p>
          <a:p>
            <a:pPr marL="12700">
              <a:lnSpc>
                <a:spcPts val="4975"/>
              </a:lnSpc>
            </a:pPr>
            <a:r>
              <a:rPr sz="4150" b="1" spc="-85" dirty="0">
                <a:solidFill>
                  <a:srgbClr val="294E66"/>
                </a:solidFill>
                <a:latin typeface="Trebuchet MS"/>
                <a:cs typeface="Trebuchet MS"/>
              </a:rPr>
              <a:t>3801</a:t>
            </a:r>
            <a:endParaRPr sz="41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35750" y="5225116"/>
            <a:ext cx="2235835" cy="1235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72415">
              <a:lnSpc>
                <a:spcPts val="2440"/>
              </a:lnSpc>
              <a:spcBef>
                <a:spcPts val="125"/>
              </a:spcBef>
            </a:pPr>
            <a:r>
              <a:rPr sz="2100" b="1" spc="-10" dirty="0">
                <a:solidFill>
                  <a:srgbClr val="294E66"/>
                </a:solidFill>
                <a:latin typeface="Trebuchet MS"/>
                <a:cs typeface="Trebuchet MS"/>
              </a:rPr>
              <a:t>(+2214)</a:t>
            </a:r>
            <a:endParaRPr sz="2100">
              <a:latin typeface="Trebuchet MS"/>
              <a:cs typeface="Trebuchet MS"/>
            </a:endParaRPr>
          </a:p>
          <a:p>
            <a:pPr marL="12700">
              <a:lnSpc>
                <a:spcPts val="4900"/>
              </a:lnSpc>
              <a:tabLst>
                <a:tab pos="2222500" algn="l"/>
              </a:tabLst>
            </a:pPr>
            <a:r>
              <a:rPr sz="4150" b="1" u="sng" spc="-20" dirty="0">
                <a:solidFill>
                  <a:srgbClr val="294E66"/>
                </a:solidFill>
                <a:uFill>
                  <a:solidFill>
                    <a:srgbClr val="294E66"/>
                  </a:solidFill>
                </a:uFill>
                <a:latin typeface="Trebuchet MS"/>
                <a:cs typeface="Trebuchet MS"/>
              </a:rPr>
              <a:t>6198</a:t>
            </a:r>
            <a:r>
              <a:rPr sz="4150" b="1" u="sng" dirty="0">
                <a:solidFill>
                  <a:srgbClr val="294E66"/>
                </a:solidFill>
                <a:uFill>
                  <a:solidFill>
                    <a:srgbClr val="294E66"/>
                  </a:solidFill>
                </a:uFill>
                <a:latin typeface="Trebuchet MS"/>
                <a:cs typeface="Trebuchet MS"/>
              </a:rPr>
              <a:t>	</a:t>
            </a:r>
            <a:endParaRPr sz="4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300" b="1" spc="55" dirty="0">
                <a:solidFill>
                  <a:srgbClr val="294E66"/>
                </a:solidFill>
                <a:latin typeface="Trebuchet MS"/>
                <a:cs typeface="Trebuchet MS"/>
              </a:rPr>
              <a:t>DNS</a:t>
            </a:r>
            <a:r>
              <a:rPr sz="1300" b="1" spc="-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00" b="1" spc="-45" dirty="0">
                <a:solidFill>
                  <a:srgbClr val="294E66"/>
                </a:solidFill>
                <a:latin typeface="Trebuchet MS"/>
                <a:cs typeface="Trebuchet MS"/>
              </a:rPr>
              <a:t>datubāzē </a:t>
            </a:r>
            <a:r>
              <a:rPr sz="1300" b="1" spc="-10" dirty="0">
                <a:solidFill>
                  <a:srgbClr val="294E66"/>
                </a:solidFill>
                <a:latin typeface="Trebuchet MS"/>
                <a:cs typeface="Trebuchet MS"/>
              </a:rPr>
              <a:t>ievadītie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655299" y="1758016"/>
            <a:ext cx="2277110" cy="962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84630">
              <a:lnSpc>
                <a:spcPts val="2440"/>
              </a:lnSpc>
              <a:spcBef>
                <a:spcPts val="125"/>
              </a:spcBef>
            </a:pPr>
            <a:r>
              <a:rPr sz="2100" b="1" spc="-20" dirty="0">
                <a:solidFill>
                  <a:srgbClr val="294E66"/>
                </a:solidFill>
                <a:latin typeface="Trebuchet MS"/>
                <a:cs typeface="Trebuchet MS"/>
              </a:rPr>
              <a:t>(-405)</a:t>
            </a:r>
            <a:endParaRPr sz="2100">
              <a:latin typeface="Trebuchet MS"/>
              <a:cs typeface="Trebuchet MS"/>
            </a:endParaRPr>
          </a:p>
          <a:p>
            <a:pPr marL="12700">
              <a:lnSpc>
                <a:spcPts val="4900"/>
              </a:lnSpc>
              <a:tabLst>
                <a:tab pos="640715" algn="l"/>
              </a:tabLst>
            </a:pPr>
            <a:r>
              <a:rPr sz="4150" u="sng" dirty="0">
                <a:solidFill>
                  <a:srgbClr val="294E66"/>
                </a:solidFill>
                <a:uFill>
                  <a:solidFill>
                    <a:srgbClr val="294E66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4150" b="1" u="sng" spc="-105" dirty="0">
                <a:solidFill>
                  <a:srgbClr val="294E66"/>
                </a:solidFill>
                <a:uFill>
                  <a:solidFill>
                    <a:srgbClr val="294E66"/>
                  </a:solidFill>
                </a:uFill>
                <a:latin typeface="Trebuchet MS"/>
                <a:cs typeface="Trebuchet MS"/>
              </a:rPr>
              <a:t>10</a:t>
            </a:r>
            <a:r>
              <a:rPr sz="4150" b="1" u="sng" spc="-215" dirty="0">
                <a:solidFill>
                  <a:srgbClr val="294E66"/>
                </a:solidFill>
                <a:uFill>
                  <a:solidFill>
                    <a:srgbClr val="294E66"/>
                  </a:solidFill>
                </a:uFill>
                <a:latin typeface="Trebuchet MS"/>
                <a:cs typeface="Trebuchet MS"/>
              </a:rPr>
              <a:t> </a:t>
            </a:r>
            <a:r>
              <a:rPr sz="4150" b="1" u="sng" spc="-55" dirty="0">
                <a:solidFill>
                  <a:srgbClr val="294E66"/>
                </a:solidFill>
                <a:uFill>
                  <a:solidFill>
                    <a:srgbClr val="294E66"/>
                  </a:solidFill>
                </a:uFill>
                <a:latin typeface="Trebuchet MS"/>
                <a:cs typeface="Trebuchet MS"/>
              </a:rPr>
              <a:t>003</a:t>
            </a:r>
            <a:endParaRPr sz="41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213058" y="3462991"/>
            <a:ext cx="1958975" cy="9810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115">
              <a:lnSpc>
                <a:spcPts val="2515"/>
              </a:lnSpc>
              <a:spcBef>
                <a:spcPts val="125"/>
              </a:spcBef>
            </a:pPr>
            <a:r>
              <a:rPr sz="2100" b="1" spc="-65" dirty="0">
                <a:solidFill>
                  <a:srgbClr val="294E66"/>
                </a:solidFill>
                <a:latin typeface="Trebuchet MS"/>
                <a:cs typeface="Trebuchet MS"/>
              </a:rPr>
              <a:t>(+33</a:t>
            </a:r>
            <a:r>
              <a:rPr sz="2100" b="1" spc="-1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100" b="1" spc="-20" dirty="0">
                <a:solidFill>
                  <a:srgbClr val="294E66"/>
                </a:solidFill>
                <a:latin typeface="Trebuchet MS"/>
                <a:cs typeface="Trebuchet MS"/>
              </a:rPr>
              <a:t>447)</a:t>
            </a:r>
            <a:endParaRPr sz="2100">
              <a:latin typeface="Trebuchet MS"/>
              <a:cs typeface="Trebuchet MS"/>
            </a:endParaRPr>
          </a:p>
          <a:p>
            <a:pPr marL="12700">
              <a:lnSpc>
                <a:spcPts val="4975"/>
              </a:lnSpc>
            </a:pPr>
            <a:r>
              <a:rPr sz="4150" b="1" spc="-70" dirty="0">
                <a:solidFill>
                  <a:srgbClr val="294E66"/>
                </a:solidFill>
                <a:latin typeface="Trebuchet MS"/>
                <a:cs typeface="Trebuchet MS"/>
              </a:rPr>
              <a:t>188</a:t>
            </a:r>
            <a:r>
              <a:rPr sz="4150" b="1" spc="-2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4150" b="1" spc="-45" dirty="0">
                <a:solidFill>
                  <a:srgbClr val="294E66"/>
                </a:solidFill>
                <a:latin typeface="Trebuchet MS"/>
                <a:cs typeface="Trebuchet MS"/>
              </a:rPr>
              <a:t>781</a:t>
            </a:r>
            <a:endParaRPr sz="41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94671" y="6905575"/>
            <a:ext cx="43815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95" dirty="0">
                <a:solidFill>
                  <a:srgbClr val="294E66"/>
                </a:solidFill>
                <a:latin typeface="Trebuchet MS"/>
                <a:cs typeface="Trebuchet MS"/>
              </a:rPr>
              <a:t>DNS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18012" y="7493000"/>
            <a:ext cx="6146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10" dirty="0">
                <a:solidFill>
                  <a:srgbClr val="294E66"/>
                </a:solidFill>
                <a:latin typeface="Trebuchet MS"/>
                <a:cs typeface="Trebuchet MS"/>
              </a:rPr>
              <a:t>Ķīmija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23568" y="8080275"/>
            <a:ext cx="20891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solidFill>
                  <a:srgbClr val="294E66"/>
                </a:solidFill>
                <a:latin typeface="Trebuchet MS"/>
                <a:cs typeface="Trebuchet MS"/>
              </a:rPr>
              <a:t>IT</a:t>
            </a:r>
            <a:endParaRPr sz="165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029075" y="6476999"/>
            <a:ext cx="10267950" cy="2333625"/>
            <a:chOff x="4029075" y="6476999"/>
            <a:chExt cx="10267950" cy="2333625"/>
          </a:xfrm>
        </p:grpSpPr>
        <p:sp>
          <p:nvSpPr>
            <p:cNvPr id="30" name="object 30"/>
            <p:cNvSpPr/>
            <p:nvPr/>
          </p:nvSpPr>
          <p:spPr>
            <a:xfrm>
              <a:off x="4029062" y="6476999"/>
              <a:ext cx="695325" cy="2333625"/>
            </a:xfrm>
            <a:custGeom>
              <a:avLst/>
              <a:gdLst/>
              <a:ahLst/>
              <a:cxnLst/>
              <a:rect l="l" t="t" r="r" b="b"/>
              <a:pathLst>
                <a:path w="695325" h="2333625">
                  <a:moveTo>
                    <a:pt x="695325" y="0"/>
                  </a:moveTo>
                  <a:lnTo>
                    <a:pt x="676275" y="0"/>
                  </a:lnTo>
                  <a:lnTo>
                    <a:pt x="676275" y="285750"/>
                  </a:lnTo>
                  <a:lnTo>
                    <a:pt x="0" y="285750"/>
                  </a:lnTo>
                  <a:lnTo>
                    <a:pt x="0" y="295275"/>
                  </a:lnTo>
                  <a:lnTo>
                    <a:pt x="676275" y="295275"/>
                  </a:lnTo>
                  <a:lnTo>
                    <a:pt x="676275" y="876300"/>
                  </a:lnTo>
                  <a:lnTo>
                    <a:pt x="0" y="876300"/>
                  </a:lnTo>
                  <a:lnTo>
                    <a:pt x="0" y="885825"/>
                  </a:lnTo>
                  <a:lnTo>
                    <a:pt x="676275" y="885825"/>
                  </a:lnTo>
                  <a:lnTo>
                    <a:pt x="676275" y="1457325"/>
                  </a:lnTo>
                  <a:lnTo>
                    <a:pt x="0" y="1457325"/>
                  </a:lnTo>
                  <a:lnTo>
                    <a:pt x="0" y="1466850"/>
                  </a:lnTo>
                  <a:lnTo>
                    <a:pt x="676275" y="1466850"/>
                  </a:lnTo>
                  <a:lnTo>
                    <a:pt x="676275" y="2047875"/>
                  </a:lnTo>
                  <a:lnTo>
                    <a:pt x="0" y="2047875"/>
                  </a:lnTo>
                  <a:lnTo>
                    <a:pt x="0" y="2057400"/>
                  </a:lnTo>
                  <a:lnTo>
                    <a:pt x="676275" y="2057400"/>
                  </a:lnTo>
                  <a:lnTo>
                    <a:pt x="676275" y="2333625"/>
                  </a:lnTo>
                  <a:lnTo>
                    <a:pt x="695325" y="233362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14862" y="6476999"/>
              <a:ext cx="9582150" cy="2333625"/>
            </a:xfrm>
            <a:custGeom>
              <a:avLst/>
              <a:gdLst/>
              <a:ahLst/>
              <a:cxnLst/>
              <a:rect l="l" t="t" r="r" b="b"/>
              <a:pathLst>
                <a:path w="9582150" h="2333625">
                  <a:moveTo>
                    <a:pt x="9525" y="0"/>
                  </a:moveTo>
                  <a:lnTo>
                    <a:pt x="0" y="0"/>
                  </a:lnTo>
                  <a:lnTo>
                    <a:pt x="0" y="2333625"/>
                  </a:lnTo>
                  <a:lnTo>
                    <a:pt x="9525" y="2333625"/>
                  </a:lnTo>
                  <a:lnTo>
                    <a:pt x="9525" y="0"/>
                  </a:lnTo>
                  <a:close/>
                </a:path>
                <a:path w="9582150" h="2333625">
                  <a:moveTo>
                    <a:pt x="1381125" y="1365250"/>
                  </a:moveTo>
                  <a:lnTo>
                    <a:pt x="1371600" y="1365250"/>
                  </a:lnTo>
                  <a:lnTo>
                    <a:pt x="1371600" y="2333625"/>
                  </a:lnTo>
                  <a:lnTo>
                    <a:pt x="1381125" y="2333625"/>
                  </a:lnTo>
                  <a:lnTo>
                    <a:pt x="1381125" y="1365250"/>
                  </a:lnTo>
                  <a:close/>
                </a:path>
                <a:path w="9582150" h="2333625">
                  <a:moveTo>
                    <a:pt x="1381125" y="1144765"/>
                  </a:moveTo>
                  <a:lnTo>
                    <a:pt x="1371600" y="1144765"/>
                  </a:lnTo>
                  <a:lnTo>
                    <a:pt x="1371600" y="1188872"/>
                  </a:lnTo>
                  <a:lnTo>
                    <a:pt x="1381125" y="1188872"/>
                  </a:lnTo>
                  <a:lnTo>
                    <a:pt x="1381125" y="1144765"/>
                  </a:lnTo>
                  <a:close/>
                </a:path>
                <a:path w="9582150" h="2333625">
                  <a:moveTo>
                    <a:pt x="1381125" y="777875"/>
                  </a:moveTo>
                  <a:lnTo>
                    <a:pt x="1371600" y="777875"/>
                  </a:lnTo>
                  <a:lnTo>
                    <a:pt x="1371600" y="968375"/>
                  </a:lnTo>
                  <a:lnTo>
                    <a:pt x="1381125" y="968375"/>
                  </a:lnTo>
                  <a:lnTo>
                    <a:pt x="1381125" y="777875"/>
                  </a:lnTo>
                  <a:close/>
                </a:path>
                <a:path w="9582150" h="2333625">
                  <a:moveTo>
                    <a:pt x="1381125" y="557390"/>
                  </a:moveTo>
                  <a:lnTo>
                    <a:pt x="1371600" y="557390"/>
                  </a:lnTo>
                  <a:lnTo>
                    <a:pt x="1371600" y="601497"/>
                  </a:lnTo>
                  <a:lnTo>
                    <a:pt x="1381125" y="601497"/>
                  </a:lnTo>
                  <a:lnTo>
                    <a:pt x="1381125" y="557390"/>
                  </a:lnTo>
                  <a:close/>
                </a:path>
                <a:path w="9582150" h="2333625">
                  <a:moveTo>
                    <a:pt x="1381125" y="0"/>
                  </a:moveTo>
                  <a:lnTo>
                    <a:pt x="1371600" y="0"/>
                  </a:lnTo>
                  <a:lnTo>
                    <a:pt x="1371600" y="381000"/>
                  </a:lnTo>
                  <a:lnTo>
                    <a:pt x="1381125" y="381000"/>
                  </a:lnTo>
                  <a:lnTo>
                    <a:pt x="1381125" y="0"/>
                  </a:lnTo>
                  <a:close/>
                </a:path>
                <a:path w="9582150" h="2333625">
                  <a:moveTo>
                    <a:pt x="2743200" y="1365250"/>
                  </a:moveTo>
                  <a:lnTo>
                    <a:pt x="2733675" y="1365250"/>
                  </a:lnTo>
                  <a:lnTo>
                    <a:pt x="2733675" y="2333625"/>
                  </a:lnTo>
                  <a:lnTo>
                    <a:pt x="2743200" y="2333625"/>
                  </a:lnTo>
                  <a:lnTo>
                    <a:pt x="2743200" y="1365250"/>
                  </a:lnTo>
                  <a:close/>
                </a:path>
                <a:path w="9582150" h="2333625">
                  <a:moveTo>
                    <a:pt x="2743200" y="1144765"/>
                  </a:moveTo>
                  <a:lnTo>
                    <a:pt x="2733675" y="1144765"/>
                  </a:lnTo>
                  <a:lnTo>
                    <a:pt x="2733675" y="1188872"/>
                  </a:lnTo>
                  <a:lnTo>
                    <a:pt x="2743200" y="1188872"/>
                  </a:lnTo>
                  <a:lnTo>
                    <a:pt x="2743200" y="1144765"/>
                  </a:lnTo>
                  <a:close/>
                </a:path>
                <a:path w="9582150" h="2333625">
                  <a:moveTo>
                    <a:pt x="2743200" y="777875"/>
                  </a:moveTo>
                  <a:lnTo>
                    <a:pt x="2733675" y="777875"/>
                  </a:lnTo>
                  <a:lnTo>
                    <a:pt x="2733675" y="968375"/>
                  </a:lnTo>
                  <a:lnTo>
                    <a:pt x="2743200" y="968375"/>
                  </a:lnTo>
                  <a:lnTo>
                    <a:pt x="2743200" y="777875"/>
                  </a:lnTo>
                  <a:close/>
                </a:path>
                <a:path w="9582150" h="2333625">
                  <a:moveTo>
                    <a:pt x="2743200" y="557390"/>
                  </a:moveTo>
                  <a:lnTo>
                    <a:pt x="2733675" y="557390"/>
                  </a:lnTo>
                  <a:lnTo>
                    <a:pt x="2733675" y="601497"/>
                  </a:lnTo>
                  <a:lnTo>
                    <a:pt x="2743200" y="601497"/>
                  </a:lnTo>
                  <a:lnTo>
                    <a:pt x="2743200" y="557390"/>
                  </a:lnTo>
                  <a:close/>
                </a:path>
                <a:path w="9582150" h="2333625">
                  <a:moveTo>
                    <a:pt x="2743200" y="0"/>
                  </a:moveTo>
                  <a:lnTo>
                    <a:pt x="2733675" y="0"/>
                  </a:lnTo>
                  <a:lnTo>
                    <a:pt x="2733675" y="381000"/>
                  </a:lnTo>
                  <a:lnTo>
                    <a:pt x="2743200" y="381000"/>
                  </a:lnTo>
                  <a:lnTo>
                    <a:pt x="2743200" y="0"/>
                  </a:lnTo>
                  <a:close/>
                </a:path>
                <a:path w="9582150" h="2333625">
                  <a:moveTo>
                    <a:pt x="4114800" y="1365250"/>
                  </a:moveTo>
                  <a:lnTo>
                    <a:pt x="4105275" y="1365250"/>
                  </a:lnTo>
                  <a:lnTo>
                    <a:pt x="4105275" y="2333625"/>
                  </a:lnTo>
                  <a:lnTo>
                    <a:pt x="4114800" y="2333625"/>
                  </a:lnTo>
                  <a:lnTo>
                    <a:pt x="4114800" y="1365250"/>
                  </a:lnTo>
                  <a:close/>
                </a:path>
                <a:path w="9582150" h="2333625">
                  <a:moveTo>
                    <a:pt x="4114800" y="1144765"/>
                  </a:moveTo>
                  <a:lnTo>
                    <a:pt x="4105275" y="1144765"/>
                  </a:lnTo>
                  <a:lnTo>
                    <a:pt x="4105275" y="1188872"/>
                  </a:lnTo>
                  <a:lnTo>
                    <a:pt x="4114800" y="1188872"/>
                  </a:lnTo>
                  <a:lnTo>
                    <a:pt x="4114800" y="1144765"/>
                  </a:lnTo>
                  <a:close/>
                </a:path>
                <a:path w="9582150" h="2333625">
                  <a:moveTo>
                    <a:pt x="4114800" y="777875"/>
                  </a:moveTo>
                  <a:lnTo>
                    <a:pt x="4105275" y="777875"/>
                  </a:lnTo>
                  <a:lnTo>
                    <a:pt x="4105275" y="968375"/>
                  </a:lnTo>
                  <a:lnTo>
                    <a:pt x="4114800" y="968375"/>
                  </a:lnTo>
                  <a:lnTo>
                    <a:pt x="4114800" y="777875"/>
                  </a:lnTo>
                  <a:close/>
                </a:path>
                <a:path w="9582150" h="2333625">
                  <a:moveTo>
                    <a:pt x="4114800" y="557390"/>
                  </a:moveTo>
                  <a:lnTo>
                    <a:pt x="4105275" y="557390"/>
                  </a:lnTo>
                  <a:lnTo>
                    <a:pt x="4105275" y="601497"/>
                  </a:lnTo>
                  <a:lnTo>
                    <a:pt x="4114800" y="601497"/>
                  </a:lnTo>
                  <a:lnTo>
                    <a:pt x="4114800" y="557390"/>
                  </a:lnTo>
                  <a:close/>
                </a:path>
                <a:path w="9582150" h="2333625">
                  <a:moveTo>
                    <a:pt x="4114800" y="0"/>
                  </a:moveTo>
                  <a:lnTo>
                    <a:pt x="4105275" y="0"/>
                  </a:lnTo>
                  <a:lnTo>
                    <a:pt x="4105275" y="381000"/>
                  </a:lnTo>
                  <a:lnTo>
                    <a:pt x="4114800" y="381000"/>
                  </a:lnTo>
                  <a:lnTo>
                    <a:pt x="4114800" y="0"/>
                  </a:lnTo>
                  <a:close/>
                </a:path>
                <a:path w="9582150" h="2333625">
                  <a:moveTo>
                    <a:pt x="5486400" y="1365250"/>
                  </a:moveTo>
                  <a:lnTo>
                    <a:pt x="5476875" y="1365250"/>
                  </a:lnTo>
                  <a:lnTo>
                    <a:pt x="5476875" y="2333625"/>
                  </a:lnTo>
                  <a:lnTo>
                    <a:pt x="5486400" y="2333625"/>
                  </a:lnTo>
                  <a:lnTo>
                    <a:pt x="5486400" y="1365250"/>
                  </a:lnTo>
                  <a:close/>
                </a:path>
                <a:path w="9582150" h="2333625">
                  <a:moveTo>
                    <a:pt x="5486400" y="1144765"/>
                  </a:moveTo>
                  <a:lnTo>
                    <a:pt x="5476875" y="1144765"/>
                  </a:lnTo>
                  <a:lnTo>
                    <a:pt x="5476875" y="1188872"/>
                  </a:lnTo>
                  <a:lnTo>
                    <a:pt x="5486400" y="1188872"/>
                  </a:lnTo>
                  <a:lnTo>
                    <a:pt x="5486400" y="1144765"/>
                  </a:lnTo>
                  <a:close/>
                </a:path>
                <a:path w="9582150" h="2333625">
                  <a:moveTo>
                    <a:pt x="5486400" y="777875"/>
                  </a:moveTo>
                  <a:lnTo>
                    <a:pt x="5476875" y="777875"/>
                  </a:lnTo>
                  <a:lnTo>
                    <a:pt x="5476875" y="968375"/>
                  </a:lnTo>
                  <a:lnTo>
                    <a:pt x="5486400" y="968375"/>
                  </a:lnTo>
                  <a:lnTo>
                    <a:pt x="5486400" y="777875"/>
                  </a:lnTo>
                  <a:close/>
                </a:path>
                <a:path w="9582150" h="2333625">
                  <a:moveTo>
                    <a:pt x="5486400" y="557390"/>
                  </a:moveTo>
                  <a:lnTo>
                    <a:pt x="5476875" y="557390"/>
                  </a:lnTo>
                  <a:lnTo>
                    <a:pt x="5476875" y="601497"/>
                  </a:lnTo>
                  <a:lnTo>
                    <a:pt x="5486400" y="601497"/>
                  </a:lnTo>
                  <a:lnTo>
                    <a:pt x="5486400" y="557390"/>
                  </a:lnTo>
                  <a:close/>
                </a:path>
                <a:path w="9582150" h="2333625">
                  <a:moveTo>
                    <a:pt x="5486400" y="0"/>
                  </a:moveTo>
                  <a:lnTo>
                    <a:pt x="5476875" y="0"/>
                  </a:lnTo>
                  <a:lnTo>
                    <a:pt x="5476875" y="381000"/>
                  </a:lnTo>
                  <a:lnTo>
                    <a:pt x="5486400" y="381000"/>
                  </a:lnTo>
                  <a:lnTo>
                    <a:pt x="5486400" y="0"/>
                  </a:lnTo>
                  <a:close/>
                </a:path>
                <a:path w="9582150" h="2333625">
                  <a:moveTo>
                    <a:pt x="6848475" y="1365250"/>
                  </a:moveTo>
                  <a:lnTo>
                    <a:pt x="6838950" y="1365250"/>
                  </a:lnTo>
                  <a:lnTo>
                    <a:pt x="6838950" y="2333625"/>
                  </a:lnTo>
                  <a:lnTo>
                    <a:pt x="6848475" y="2333625"/>
                  </a:lnTo>
                  <a:lnTo>
                    <a:pt x="6848475" y="1365250"/>
                  </a:lnTo>
                  <a:close/>
                </a:path>
                <a:path w="9582150" h="2333625">
                  <a:moveTo>
                    <a:pt x="6848475" y="1144765"/>
                  </a:moveTo>
                  <a:lnTo>
                    <a:pt x="6838950" y="1144765"/>
                  </a:lnTo>
                  <a:lnTo>
                    <a:pt x="6838950" y="1188872"/>
                  </a:lnTo>
                  <a:lnTo>
                    <a:pt x="6848475" y="1188872"/>
                  </a:lnTo>
                  <a:lnTo>
                    <a:pt x="6848475" y="1144765"/>
                  </a:lnTo>
                  <a:close/>
                </a:path>
                <a:path w="9582150" h="2333625">
                  <a:moveTo>
                    <a:pt x="6848475" y="0"/>
                  </a:moveTo>
                  <a:lnTo>
                    <a:pt x="6838950" y="0"/>
                  </a:lnTo>
                  <a:lnTo>
                    <a:pt x="6838950" y="968375"/>
                  </a:lnTo>
                  <a:lnTo>
                    <a:pt x="6848475" y="968375"/>
                  </a:lnTo>
                  <a:lnTo>
                    <a:pt x="6848475" y="0"/>
                  </a:lnTo>
                  <a:close/>
                </a:path>
                <a:path w="9582150" h="2333625">
                  <a:moveTo>
                    <a:pt x="8220075" y="1365250"/>
                  </a:moveTo>
                  <a:lnTo>
                    <a:pt x="8210550" y="1365250"/>
                  </a:lnTo>
                  <a:lnTo>
                    <a:pt x="8210550" y="2333625"/>
                  </a:lnTo>
                  <a:lnTo>
                    <a:pt x="8220075" y="2333625"/>
                  </a:lnTo>
                  <a:lnTo>
                    <a:pt x="8220075" y="1365250"/>
                  </a:lnTo>
                  <a:close/>
                </a:path>
                <a:path w="9582150" h="2333625">
                  <a:moveTo>
                    <a:pt x="8220075" y="1144765"/>
                  </a:moveTo>
                  <a:lnTo>
                    <a:pt x="8210550" y="1144765"/>
                  </a:lnTo>
                  <a:lnTo>
                    <a:pt x="8210550" y="1188872"/>
                  </a:lnTo>
                  <a:lnTo>
                    <a:pt x="8220075" y="1188872"/>
                  </a:lnTo>
                  <a:lnTo>
                    <a:pt x="8220075" y="1144765"/>
                  </a:lnTo>
                  <a:close/>
                </a:path>
                <a:path w="9582150" h="2333625">
                  <a:moveTo>
                    <a:pt x="8220075" y="0"/>
                  </a:moveTo>
                  <a:lnTo>
                    <a:pt x="8210550" y="0"/>
                  </a:lnTo>
                  <a:lnTo>
                    <a:pt x="8210550" y="968375"/>
                  </a:lnTo>
                  <a:lnTo>
                    <a:pt x="8220075" y="968375"/>
                  </a:lnTo>
                  <a:lnTo>
                    <a:pt x="8220075" y="0"/>
                  </a:lnTo>
                  <a:close/>
                </a:path>
                <a:path w="9582150" h="2333625">
                  <a:moveTo>
                    <a:pt x="9582150" y="1365250"/>
                  </a:moveTo>
                  <a:lnTo>
                    <a:pt x="9572625" y="1365250"/>
                  </a:lnTo>
                  <a:lnTo>
                    <a:pt x="9572625" y="2333625"/>
                  </a:lnTo>
                  <a:lnTo>
                    <a:pt x="9582150" y="2333625"/>
                  </a:lnTo>
                  <a:lnTo>
                    <a:pt x="9582150" y="1365250"/>
                  </a:lnTo>
                  <a:close/>
                </a:path>
                <a:path w="9582150" h="2333625">
                  <a:moveTo>
                    <a:pt x="9582150" y="1144765"/>
                  </a:moveTo>
                  <a:lnTo>
                    <a:pt x="9572625" y="1144765"/>
                  </a:lnTo>
                  <a:lnTo>
                    <a:pt x="9572625" y="1188872"/>
                  </a:lnTo>
                  <a:lnTo>
                    <a:pt x="9582150" y="1188872"/>
                  </a:lnTo>
                  <a:lnTo>
                    <a:pt x="9582150" y="1144765"/>
                  </a:lnTo>
                  <a:close/>
                </a:path>
                <a:path w="9582150" h="2333625">
                  <a:moveTo>
                    <a:pt x="9582150" y="0"/>
                  </a:moveTo>
                  <a:lnTo>
                    <a:pt x="9572625" y="0"/>
                  </a:lnTo>
                  <a:lnTo>
                    <a:pt x="9572625" y="968375"/>
                  </a:lnTo>
                  <a:lnTo>
                    <a:pt x="9582150" y="968375"/>
                  </a:lnTo>
                  <a:lnTo>
                    <a:pt x="9582150" y="0"/>
                  </a:lnTo>
                  <a:close/>
                </a:path>
              </a:pathLst>
            </a:custGeom>
            <a:solidFill>
              <a:srgbClr val="294E6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15659100" y="6476999"/>
            <a:ext cx="9525" cy="2333625"/>
          </a:xfrm>
          <a:custGeom>
            <a:avLst/>
            <a:gdLst/>
            <a:ahLst/>
            <a:cxnLst/>
            <a:rect l="l" t="t" r="r" b="b"/>
            <a:pathLst>
              <a:path w="9525" h="2333625">
                <a:moveTo>
                  <a:pt x="9524" y="2333624"/>
                </a:moveTo>
                <a:lnTo>
                  <a:pt x="0" y="2333624"/>
                </a:lnTo>
                <a:lnTo>
                  <a:pt x="0" y="0"/>
                </a:lnTo>
                <a:lnTo>
                  <a:pt x="9524" y="0"/>
                </a:lnTo>
                <a:lnTo>
                  <a:pt x="9524" y="2333624"/>
                </a:lnTo>
                <a:close/>
              </a:path>
            </a:pathLst>
          </a:custGeom>
          <a:solidFill>
            <a:srgbClr val="294E6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535338" y="8528843"/>
            <a:ext cx="1447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70" dirty="0">
                <a:solidFill>
                  <a:srgbClr val="294E66"/>
                </a:solidFill>
                <a:latin typeface="Trebuchet MS"/>
                <a:cs typeface="Trebuchet MS"/>
              </a:rPr>
              <a:t>0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68813" y="8528843"/>
            <a:ext cx="38290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40" dirty="0">
                <a:solidFill>
                  <a:srgbClr val="294E66"/>
                </a:solidFill>
                <a:latin typeface="Trebuchet MS"/>
                <a:cs typeface="Trebuchet MS"/>
              </a:rPr>
              <a:t>500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11826" y="8528843"/>
            <a:ext cx="502284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45" dirty="0">
                <a:solidFill>
                  <a:srgbClr val="294E66"/>
                </a:solidFill>
                <a:latin typeface="Trebuchet MS"/>
                <a:cs typeface="Trebuchet MS"/>
              </a:rPr>
              <a:t>1000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283426" y="8528843"/>
            <a:ext cx="502284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45" dirty="0">
                <a:solidFill>
                  <a:srgbClr val="294E66"/>
                </a:solidFill>
                <a:latin typeface="Trebuchet MS"/>
                <a:cs typeface="Trebuchet MS"/>
              </a:rPr>
              <a:t>1500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655025" y="8528843"/>
            <a:ext cx="502284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45" dirty="0">
                <a:solidFill>
                  <a:srgbClr val="294E66"/>
                </a:solidFill>
                <a:latin typeface="Trebuchet MS"/>
                <a:cs typeface="Trebuchet MS"/>
              </a:rPr>
              <a:t>2000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017100" y="8528843"/>
            <a:ext cx="502284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45" dirty="0">
                <a:solidFill>
                  <a:srgbClr val="294E66"/>
                </a:solidFill>
                <a:latin typeface="Trebuchet MS"/>
                <a:cs typeface="Trebuchet MS"/>
              </a:rPr>
              <a:t>2500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388700" y="8528843"/>
            <a:ext cx="502284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45" dirty="0">
                <a:solidFill>
                  <a:srgbClr val="294E66"/>
                </a:solidFill>
                <a:latin typeface="Trebuchet MS"/>
                <a:cs typeface="Trebuchet MS"/>
              </a:rPr>
              <a:t>3000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750776" y="8528843"/>
            <a:ext cx="502284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45" dirty="0">
                <a:solidFill>
                  <a:srgbClr val="294E66"/>
                </a:solidFill>
                <a:latin typeface="Trebuchet MS"/>
                <a:cs typeface="Trebuchet MS"/>
              </a:rPr>
              <a:t>3500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122376" y="8528843"/>
            <a:ext cx="502284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45" dirty="0">
                <a:solidFill>
                  <a:srgbClr val="294E66"/>
                </a:solidFill>
                <a:latin typeface="Trebuchet MS"/>
                <a:cs typeface="Trebuchet MS"/>
              </a:rPr>
              <a:t>4000</a:t>
            </a:r>
            <a:endParaRPr sz="1650">
              <a:latin typeface="Trebuchet MS"/>
              <a:cs typeface="Trebuchet MS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724399" y="6858000"/>
            <a:ext cx="6610350" cy="396875"/>
            <a:chOff x="4724399" y="6858000"/>
            <a:chExt cx="6610350" cy="396875"/>
          </a:xfrm>
        </p:grpSpPr>
        <p:sp>
          <p:nvSpPr>
            <p:cNvPr id="43" name="object 43"/>
            <p:cNvSpPr/>
            <p:nvPr/>
          </p:nvSpPr>
          <p:spPr>
            <a:xfrm>
              <a:off x="4724399" y="6858000"/>
              <a:ext cx="6591300" cy="176530"/>
            </a:xfrm>
            <a:custGeom>
              <a:avLst/>
              <a:gdLst/>
              <a:ahLst/>
              <a:cxnLst/>
              <a:rect l="l" t="t" r="r" b="b"/>
              <a:pathLst>
                <a:path w="6591300" h="176529">
                  <a:moveTo>
                    <a:pt x="6591299" y="176388"/>
                  </a:moveTo>
                  <a:lnTo>
                    <a:pt x="0" y="176388"/>
                  </a:lnTo>
                  <a:lnTo>
                    <a:pt x="0" y="0"/>
                  </a:lnTo>
                  <a:lnTo>
                    <a:pt x="6591299" y="0"/>
                  </a:lnTo>
                  <a:lnTo>
                    <a:pt x="6591299" y="176388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24399" y="7078486"/>
              <a:ext cx="6610350" cy="176530"/>
            </a:xfrm>
            <a:custGeom>
              <a:avLst/>
              <a:gdLst/>
              <a:ahLst/>
              <a:cxnLst/>
              <a:rect l="l" t="t" r="r" b="b"/>
              <a:pathLst>
                <a:path w="6610350" h="176529">
                  <a:moveTo>
                    <a:pt x="6610349" y="176388"/>
                  </a:moveTo>
                  <a:lnTo>
                    <a:pt x="0" y="176388"/>
                  </a:lnTo>
                  <a:lnTo>
                    <a:pt x="0" y="0"/>
                  </a:lnTo>
                  <a:lnTo>
                    <a:pt x="6610349" y="0"/>
                  </a:lnTo>
                  <a:lnTo>
                    <a:pt x="6610349" y="176388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724399" y="6838156"/>
            <a:ext cx="66103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latin typeface="Trebuchet MS"/>
                <a:cs typeface="Trebuchet MS"/>
              </a:rPr>
              <a:t>2408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724399" y="7058719"/>
            <a:ext cx="66103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solidFill>
                  <a:srgbClr val="FFFFFF"/>
                </a:solidFill>
                <a:latin typeface="Trebuchet MS"/>
                <a:cs typeface="Trebuchet MS"/>
              </a:rPr>
              <a:t>2417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724399" y="7445375"/>
            <a:ext cx="10677525" cy="396875"/>
            <a:chOff x="4724399" y="7445375"/>
            <a:chExt cx="10677525" cy="396875"/>
          </a:xfrm>
        </p:grpSpPr>
        <p:sp>
          <p:nvSpPr>
            <p:cNvPr id="48" name="object 48"/>
            <p:cNvSpPr/>
            <p:nvPr/>
          </p:nvSpPr>
          <p:spPr>
            <a:xfrm>
              <a:off x="4724399" y="7445375"/>
              <a:ext cx="10668000" cy="176530"/>
            </a:xfrm>
            <a:custGeom>
              <a:avLst/>
              <a:gdLst/>
              <a:ahLst/>
              <a:cxnLst/>
              <a:rect l="l" t="t" r="r" b="b"/>
              <a:pathLst>
                <a:path w="10668000" h="176529">
                  <a:moveTo>
                    <a:pt x="10667999" y="176388"/>
                  </a:moveTo>
                  <a:lnTo>
                    <a:pt x="0" y="176388"/>
                  </a:lnTo>
                  <a:lnTo>
                    <a:pt x="0" y="0"/>
                  </a:lnTo>
                  <a:lnTo>
                    <a:pt x="10667999" y="0"/>
                  </a:lnTo>
                  <a:lnTo>
                    <a:pt x="10667999" y="176388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724399" y="7665861"/>
              <a:ext cx="10677525" cy="176530"/>
            </a:xfrm>
            <a:custGeom>
              <a:avLst/>
              <a:gdLst/>
              <a:ahLst/>
              <a:cxnLst/>
              <a:rect l="l" t="t" r="r" b="b"/>
              <a:pathLst>
                <a:path w="10677525" h="176529">
                  <a:moveTo>
                    <a:pt x="10677524" y="176388"/>
                  </a:moveTo>
                  <a:lnTo>
                    <a:pt x="0" y="176388"/>
                  </a:lnTo>
                  <a:lnTo>
                    <a:pt x="0" y="0"/>
                  </a:lnTo>
                  <a:lnTo>
                    <a:pt x="10677524" y="0"/>
                  </a:lnTo>
                  <a:lnTo>
                    <a:pt x="10677524" y="176388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743449" y="7425580"/>
            <a:ext cx="3162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latin typeface="Trebuchet MS"/>
                <a:cs typeface="Trebuchet MS"/>
              </a:rPr>
              <a:t>3898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743449" y="7645995"/>
            <a:ext cx="3162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solidFill>
                  <a:srgbClr val="FFFFFF"/>
                </a:solidFill>
                <a:latin typeface="Trebuchet MS"/>
                <a:cs typeface="Trebuchet MS"/>
              </a:rPr>
              <a:t>3903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724399" y="8032750"/>
            <a:ext cx="400050" cy="176530"/>
          </a:xfrm>
          <a:prstGeom prst="rect">
            <a:avLst/>
          </a:prstGeom>
          <a:solidFill>
            <a:srgbClr val="8EC2A6"/>
          </a:solidFill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1205"/>
              </a:lnSpc>
            </a:pPr>
            <a:r>
              <a:rPr sz="1050" spc="-25" dirty="0">
                <a:latin typeface="Trebuchet MS"/>
                <a:cs typeface="Trebuchet MS"/>
              </a:rPr>
              <a:t>146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724399" y="8253235"/>
            <a:ext cx="400050" cy="176530"/>
          </a:xfrm>
          <a:prstGeom prst="rect">
            <a:avLst/>
          </a:prstGeom>
          <a:solidFill>
            <a:srgbClr val="294E66"/>
          </a:solidFill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1205"/>
              </a:lnSpc>
            </a:pPr>
            <a:r>
              <a:rPr sz="1050" spc="-25" dirty="0">
                <a:solidFill>
                  <a:srgbClr val="FFFFFF"/>
                </a:solidFill>
                <a:latin typeface="Trebuchet MS"/>
                <a:cs typeface="Trebuchet MS"/>
              </a:rPr>
              <a:t>136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54" name="object 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34424" y="9105899"/>
            <a:ext cx="152399" cy="152399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8966547" y="9026525"/>
            <a:ext cx="9575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10" dirty="0">
                <a:solidFill>
                  <a:srgbClr val="294E66"/>
                </a:solidFill>
                <a:latin typeface="Trebuchet MS"/>
                <a:cs typeface="Trebuchet MS"/>
              </a:rPr>
              <a:t>Reģistrēts</a:t>
            </a:r>
            <a:endParaRPr sz="1650">
              <a:latin typeface="Trebuchet MS"/>
              <a:cs typeface="Trebuchet MS"/>
            </a:endParaRPr>
          </a:p>
        </p:txBody>
      </p:sp>
      <p:pic>
        <p:nvPicPr>
          <p:cNvPr id="56" name="object 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1249" y="9105899"/>
            <a:ext cx="152399" cy="152399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10238282" y="9026525"/>
            <a:ext cx="74358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20" dirty="0">
                <a:solidFill>
                  <a:srgbClr val="294E66"/>
                </a:solidFill>
                <a:latin typeface="Trebuchet MS"/>
                <a:cs typeface="Trebuchet MS"/>
              </a:rPr>
              <a:t>Izpildīts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899806" y="5225116"/>
            <a:ext cx="919480" cy="349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b="1" spc="-20" dirty="0">
                <a:solidFill>
                  <a:srgbClr val="294E66"/>
                </a:solidFill>
                <a:latin typeface="Trebuchet MS"/>
                <a:cs typeface="Trebuchet MS"/>
              </a:rPr>
              <a:t>(-</a:t>
            </a:r>
            <a:r>
              <a:rPr sz="2100" b="1" spc="-30" dirty="0">
                <a:solidFill>
                  <a:srgbClr val="294E66"/>
                </a:solidFill>
                <a:latin typeface="Trebuchet MS"/>
                <a:cs typeface="Trebuchet MS"/>
              </a:rPr>
              <a:t>1124)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140324" y="9668820"/>
            <a:ext cx="7305040" cy="673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294E66"/>
                </a:solidFill>
                <a:latin typeface="Trebuchet MS"/>
                <a:cs typeface="Trebuchet MS"/>
              </a:rPr>
              <a:t>Prīmes</a:t>
            </a:r>
            <a:r>
              <a:rPr sz="140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4E66"/>
                </a:solidFill>
                <a:latin typeface="Trebuchet MS"/>
                <a:cs typeface="Trebuchet MS"/>
              </a:rPr>
              <a:t>līgumi</a:t>
            </a:r>
            <a:r>
              <a:rPr sz="1400" spc="-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00" spc="114" dirty="0">
                <a:solidFill>
                  <a:srgbClr val="294E66"/>
                </a:solidFill>
                <a:latin typeface="Trebuchet MS"/>
                <a:cs typeface="Trebuchet MS"/>
              </a:rPr>
              <a:t>DNS</a:t>
            </a:r>
            <a:r>
              <a:rPr sz="1400" spc="-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4E66"/>
                </a:solidFill>
                <a:latin typeface="Trebuchet MS"/>
                <a:cs typeface="Trebuchet MS"/>
              </a:rPr>
              <a:t>jomā</a:t>
            </a:r>
            <a:r>
              <a:rPr sz="1400" spc="-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4E66"/>
                </a:solidFill>
                <a:latin typeface="Trebuchet MS"/>
                <a:cs typeface="Trebuchet MS"/>
              </a:rPr>
              <a:t>ar</a:t>
            </a:r>
            <a:r>
              <a:rPr sz="1400" spc="-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294E66"/>
                </a:solidFill>
                <a:latin typeface="Trebuchet MS"/>
                <a:cs typeface="Trebuchet MS"/>
              </a:rPr>
              <a:t>24</a:t>
            </a:r>
            <a:r>
              <a:rPr sz="1400" spc="-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4E66"/>
                </a:solidFill>
                <a:latin typeface="Trebuchet MS"/>
                <a:cs typeface="Trebuchet MS"/>
              </a:rPr>
              <a:t>(+2)</a:t>
            </a:r>
            <a:r>
              <a:rPr sz="1400" spc="-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94E66"/>
                </a:solidFill>
                <a:latin typeface="Trebuchet MS"/>
                <a:cs typeface="Trebuchet MS"/>
              </a:rPr>
              <a:t>valstīm,</a:t>
            </a:r>
            <a:r>
              <a:rPr sz="1400" spc="-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4E66"/>
                </a:solidFill>
                <a:latin typeface="Trebuchet MS"/>
                <a:cs typeface="Trebuchet MS"/>
              </a:rPr>
              <a:t>daktiloskopijas</a:t>
            </a:r>
            <a:r>
              <a:rPr sz="1400" spc="-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4E66"/>
                </a:solidFill>
                <a:latin typeface="Trebuchet MS"/>
                <a:cs typeface="Trebuchet MS"/>
              </a:rPr>
              <a:t>jomā</a:t>
            </a:r>
            <a:r>
              <a:rPr sz="1400" spc="-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4E66"/>
                </a:solidFill>
                <a:latin typeface="Trebuchet MS"/>
                <a:cs typeface="Trebuchet MS"/>
              </a:rPr>
              <a:t>ar</a:t>
            </a:r>
            <a:r>
              <a:rPr sz="140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294E66"/>
                </a:solidFill>
                <a:latin typeface="Trebuchet MS"/>
                <a:cs typeface="Trebuchet MS"/>
              </a:rPr>
              <a:t>17</a:t>
            </a:r>
            <a:r>
              <a:rPr sz="1400" spc="-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94E66"/>
                </a:solidFill>
                <a:latin typeface="Trebuchet MS"/>
                <a:cs typeface="Trebuchet MS"/>
              </a:rPr>
              <a:t>valstīm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94E66"/>
                </a:solidFill>
                <a:latin typeface="Trebuchet MS"/>
                <a:cs typeface="Trebuchet MS"/>
              </a:rPr>
              <a:t>2022.</a:t>
            </a:r>
            <a:r>
              <a:rPr sz="1400" spc="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4E66"/>
                </a:solidFill>
                <a:latin typeface="Trebuchet MS"/>
                <a:cs typeface="Trebuchet MS"/>
              </a:rPr>
              <a:t>gadā</a:t>
            </a:r>
            <a:r>
              <a:rPr sz="1400" spc="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4E66"/>
                </a:solidFill>
                <a:latin typeface="Trebuchet MS"/>
                <a:cs typeface="Trebuchet MS"/>
              </a:rPr>
              <a:t>konstatētas</a:t>
            </a:r>
            <a:r>
              <a:rPr sz="1400" spc="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294E66"/>
                </a:solidFill>
                <a:latin typeface="Trebuchet MS"/>
                <a:cs typeface="Trebuchet MS"/>
              </a:rPr>
              <a:t>42</a:t>
            </a:r>
            <a:r>
              <a:rPr sz="1400" spc="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4E66"/>
                </a:solidFill>
                <a:latin typeface="Trebuchet MS"/>
                <a:cs typeface="Trebuchet MS"/>
              </a:rPr>
              <a:t>pēdu</a:t>
            </a:r>
            <a:r>
              <a:rPr sz="1400" spc="40" dirty="0">
                <a:solidFill>
                  <a:srgbClr val="294E66"/>
                </a:solidFill>
                <a:latin typeface="Trebuchet MS"/>
                <a:cs typeface="Trebuchet MS"/>
              </a:rPr>
              <a:t>  </a:t>
            </a:r>
            <a:r>
              <a:rPr sz="1400" spc="114" dirty="0">
                <a:solidFill>
                  <a:srgbClr val="294E66"/>
                </a:solidFill>
                <a:latin typeface="Trebuchet MS"/>
                <a:cs typeface="Trebuchet MS"/>
              </a:rPr>
              <a:t>DNS</a:t>
            </a:r>
            <a:r>
              <a:rPr sz="1400" spc="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4E66"/>
                </a:solidFill>
                <a:latin typeface="Trebuchet MS"/>
                <a:cs typeface="Trebuchet MS"/>
              </a:rPr>
              <a:t>sakritības</a:t>
            </a:r>
            <a:r>
              <a:rPr sz="1400" spc="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4E66"/>
                </a:solidFill>
                <a:latin typeface="Trebuchet MS"/>
                <a:cs typeface="Trebuchet MS"/>
              </a:rPr>
              <a:t>ar</a:t>
            </a:r>
            <a:r>
              <a:rPr sz="1400" spc="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4E66"/>
                </a:solidFill>
                <a:latin typeface="Trebuchet MS"/>
                <a:cs typeface="Trebuchet MS"/>
              </a:rPr>
              <a:t>personām</a:t>
            </a:r>
            <a:r>
              <a:rPr sz="1400" spc="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4E66"/>
                </a:solidFill>
                <a:latin typeface="Trebuchet MS"/>
                <a:cs typeface="Trebuchet MS"/>
              </a:rPr>
              <a:t>no</a:t>
            </a:r>
            <a:r>
              <a:rPr sz="1400" spc="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4E66"/>
                </a:solidFill>
                <a:latin typeface="Trebuchet MS"/>
                <a:cs typeface="Trebuchet MS"/>
              </a:rPr>
              <a:t>dažādām</a:t>
            </a:r>
            <a:r>
              <a:rPr sz="1400" spc="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4E66"/>
                </a:solidFill>
                <a:latin typeface="Trebuchet MS"/>
                <a:cs typeface="Trebuchet MS"/>
              </a:rPr>
              <a:t>Eiropas</a:t>
            </a:r>
            <a:r>
              <a:rPr sz="1400" spc="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94E66"/>
                </a:solidFill>
                <a:latin typeface="Trebuchet MS"/>
                <a:cs typeface="Trebuchet MS"/>
              </a:rPr>
              <a:t>valstīm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60" name="object 6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29174" y="9696450"/>
            <a:ext cx="219075" cy="209550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29174" y="10115550"/>
            <a:ext cx="219075" cy="219075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8983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Personāls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4037" y="2767012"/>
            <a:ext cx="15780868" cy="2380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4037" y="3071812"/>
            <a:ext cx="15780868" cy="23802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4037" y="3376612"/>
            <a:ext cx="15780868" cy="23802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4037" y="3681412"/>
            <a:ext cx="15780868" cy="23802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91249" y="4333875"/>
            <a:ext cx="152400" cy="1523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77274" y="4333875"/>
            <a:ext cx="152399" cy="1523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10873" y="4333875"/>
            <a:ext cx="152400" cy="1523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428878" y="4273550"/>
            <a:ext cx="6728459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496185" algn="l"/>
                <a:tab pos="4633595" algn="l"/>
              </a:tabLst>
            </a:pPr>
            <a:r>
              <a:rPr sz="1400" spc="95" dirty="0">
                <a:solidFill>
                  <a:srgbClr val="25536A"/>
                </a:solidFill>
                <a:latin typeface="Trebuchet MS"/>
                <a:cs typeface="Trebuchet MS"/>
              </a:rPr>
              <a:t>VP</a:t>
            </a:r>
            <a:r>
              <a:rPr sz="1400" spc="-6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5536A"/>
                </a:solidFill>
                <a:latin typeface="Trebuchet MS"/>
                <a:cs typeface="Trebuchet MS"/>
              </a:rPr>
              <a:t>amata</a:t>
            </a:r>
            <a:r>
              <a:rPr sz="1400" spc="-6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5536A"/>
                </a:solidFill>
                <a:latin typeface="Trebuchet MS"/>
                <a:cs typeface="Trebuchet MS"/>
              </a:rPr>
              <a:t>vietu</a:t>
            </a:r>
            <a:r>
              <a:rPr sz="1400" spc="-6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5536A"/>
                </a:solidFill>
                <a:latin typeface="Trebuchet MS"/>
                <a:cs typeface="Trebuchet MS"/>
              </a:rPr>
              <a:t>skaits</a:t>
            </a:r>
            <a:r>
              <a:rPr sz="1400" spc="-5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25536A"/>
                </a:solidFill>
                <a:latin typeface="Trebuchet MS"/>
                <a:cs typeface="Trebuchet MS"/>
              </a:rPr>
              <a:t>7647</a:t>
            </a:r>
            <a:r>
              <a:rPr sz="1400" dirty="0">
                <a:solidFill>
                  <a:srgbClr val="25536A"/>
                </a:solidFill>
                <a:latin typeface="Trebuchet MS"/>
                <a:cs typeface="Trebuchet MS"/>
              </a:rPr>
              <a:t>	</a:t>
            </a:r>
            <a:r>
              <a:rPr sz="1400" spc="-10" dirty="0">
                <a:solidFill>
                  <a:srgbClr val="25536A"/>
                </a:solidFill>
                <a:latin typeface="Trebuchet MS"/>
                <a:cs typeface="Trebuchet MS"/>
              </a:rPr>
              <a:t>Faktiski</a:t>
            </a:r>
            <a:r>
              <a:rPr sz="1400" spc="-6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5536A"/>
                </a:solidFill>
                <a:latin typeface="Trebuchet MS"/>
                <a:cs typeface="Trebuchet MS"/>
              </a:rPr>
              <a:t>aizpildīts</a:t>
            </a:r>
            <a:r>
              <a:rPr sz="1400" spc="-6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25536A"/>
                </a:solidFill>
                <a:latin typeface="Trebuchet MS"/>
                <a:cs typeface="Trebuchet MS"/>
              </a:rPr>
              <a:t>5967</a:t>
            </a:r>
            <a:r>
              <a:rPr sz="1400" dirty="0">
                <a:solidFill>
                  <a:srgbClr val="25536A"/>
                </a:solidFill>
                <a:latin typeface="Trebuchet MS"/>
                <a:cs typeface="Trebuchet MS"/>
              </a:rPr>
              <a:t>	Nekomplekts</a:t>
            </a:r>
            <a:r>
              <a:rPr sz="1400" spc="-7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25536A"/>
                </a:solidFill>
                <a:latin typeface="Trebuchet MS"/>
                <a:cs typeface="Trebuchet MS"/>
              </a:rPr>
              <a:t>1680</a:t>
            </a:r>
            <a:r>
              <a:rPr sz="1400" spc="-7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400" spc="-385" dirty="0">
                <a:solidFill>
                  <a:srgbClr val="25536A"/>
                </a:solidFill>
                <a:latin typeface="Trebuchet MS"/>
                <a:cs typeface="Trebuchet MS"/>
              </a:rPr>
              <a:t>|</a:t>
            </a:r>
            <a:r>
              <a:rPr sz="1400" spc="-7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5536A"/>
                </a:solidFill>
                <a:latin typeface="Trebuchet MS"/>
                <a:cs typeface="Trebuchet MS"/>
              </a:rPr>
              <a:t>21,9%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6795" y="2212879"/>
            <a:ext cx="37623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25536A"/>
                </a:solidFill>
                <a:latin typeface="Trebuchet MS"/>
                <a:cs typeface="Trebuchet MS"/>
              </a:rPr>
              <a:t>Valsts</a:t>
            </a:r>
            <a:r>
              <a:rPr sz="150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500" b="1" spc="-55" dirty="0">
                <a:solidFill>
                  <a:srgbClr val="25536A"/>
                </a:solidFill>
                <a:latin typeface="Trebuchet MS"/>
                <a:cs typeface="Trebuchet MS"/>
              </a:rPr>
              <a:t>policijas</a:t>
            </a:r>
            <a:r>
              <a:rPr sz="150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500" b="1" spc="-70" dirty="0">
                <a:solidFill>
                  <a:srgbClr val="25536A"/>
                </a:solidFill>
                <a:latin typeface="Trebuchet MS"/>
                <a:cs typeface="Trebuchet MS"/>
              </a:rPr>
              <a:t>nodarbināto</a:t>
            </a:r>
            <a:r>
              <a:rPr sz="150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500" b="1" spc="-40" dirty="0">
                <a:solidFill>
                  <a:srgbClr val="25536A"/>
                </a:solidFill>
                <a:latin typeface="Trebuchet MS"/>
                <a:cs typeface="Trebuchet MS"/>
              </a:rPr>
              <a:t>štata</a:t>
            </a:r>
            <a:r>
              <a:rPr sz="150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500" b="1" spc="-90" dirty="0">
                <a:solidFill>
                  <a:srgbClr val="25536A"/>
                </a:solidFill>
                <a:latin typeface="Trebuchet MS"/>
                <a:cs typeface="Trebuchet MS"/>
              </a:rPr>
              <a:t>vietu</a:t>
            </a:r>
            <a:r>
              <a:rPr sz="150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25536A"/>
                </a:solidFill>
                <a:latin typeface="Trebuchet MS"/>
                <a:cs typeface="Trebuchet MS"/>
              </a:rPr>
              <a:t>skaits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836149" y="4949825"/>
            <a:ext cx="3289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solidFill>
                  <a:srgbClr val="25536A"/>
                </a:solidFill>
                <a:latin typeface="Trebuchet MS"/>
                <a:cs typeface="Trebuchet MS"/>
              </a:rPr>
              <a:t>5500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36149" y="5359400"/>
            <a:ext cx="3289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solidFill>
                  <a:srgbClr val="25536A"/>
                </a:solidFill>
                <a:latin typeface="Trebuchet MS"/>
                <a:cs typeface="Trebuchet MS"/>
              </a:rPr>
              <a:t>5000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848849" y="5133975"/>
            <a:ext cx="7820025" cy="9525"/>
          </a:xfrm>
          <a:custGeom>
            <a:avLst/>
            <a:gdLst/>
            <a:ahLst/>
            <a:cxnLst/>
            <a:rect l="l" t="t" r="r" b="b"/>
            <a:pathLst>
              <a:path w="7820025" h="9525">
                <a:moveTo>
                  <a:pt x="7820024" y="9524"/>
                </a:moveTo>
                <a:lnTo>
                  <a:pt x="0" y="9524"/>
                </a:lnTo>
                <a:lnTo>
                  <a:pt x="0" y="0"/>
                </a:lnTo>
                <a:lnTo>
                  <a:pt x="7820024" y="0"/>
                </a:lnTo>
                <a:lnTo>
                  <a:pt x="7820024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649074" y="9510424"/>
            <a:ext cx="771525" cy="157480"/>
          </a:xfrm>
          <a:custGeom>
            <a:avLst/>
            <a:gdLst/>
            <a:ahLst/>
            <a:cxnLst/>
            <a:rect l="l" t="t" r="r" b="b"/>
            <a:pathLst>
              <a:path w="771525" h="157479">
                <a:moveTo>
                  <a:pt x="771524" y="157449"/>
                </a:moveTo>
                <a:lnTo>
                  <a:pt x="0" y="157449"/>
                </a:lnTo>
                <a:lnTo>
                  <a:pt x="0" y="0"/>
                </a:lnTo>
                <a:lnTo>
                  <a:pt x="771524" y="0"/>
                </a:lnTo>
                <a:lnTo>
                  <a:pt x="771524" y="157449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2896849" y="9197997"/>
            <a:ext cx="4772025" cy="469900"/>
            <a:chOff x="12896849" y="9197997"/>
            <a:chExt cx="4772025" cy="469900"/>
          </a:xfrm>
        </p:grpSpPr>
        <p:sp>
          <p:nvSpPr>
            <p:cNvPr id="18" name="object 18"/>
            <p:cNvSpPr/>
            <p:nvPr/>
          </p:nvSpPr>
          <p:spPr>
            <a:xfrm>
              <a:off x="13668374" y="9258299"/>
              <a:ext cx="4000500" cy="9525"/>
            </a:xfrm>
            <a:custGeom>
              <a:avLst/>
              <a:gdLst/>
              <a:ahLst/>
              <a:cxnLst/>
              <a:rect l="l" t="t" r="r" b="b"/>
              <a:pathLst>
                <a:path w="4000500" h="9525">
                  <a:moveTo>
                    <a:pt x="0" y="9524"/>
                  </a:moveTo>
                  <a:lnTo>
                    <a:pt x="4000499" y="9524"/>
                  </a:lnTo>
                  <a:lnTo>
                    <a:pt x="4000499" y="0"/>
                  </a:lnTo>
                  <a:lnTo>
                    <a:pt x="0" y="0"/>
                  </a:lnTo>
                  <a:lnTo>
                    <a:pt x="0" y="9524"/>
                  </a:lnTo>
                  <a:close/>
                </a:path>
              </a:pathLst>
            </a:custGeom>
            <a:solidFill>
              <a:srgbClr val="8EC2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896837" y="9198000"/>
              <a:ext cx="4514850" cy="469900"/>
            </a:xfrm>
            <a:custGeom>
              <a:avLst/>
              <a:gdLst/>
              <a:ahLst/>
              <a:cxnLst/>
              <a:rect l="l" t="t" r="r" b="b"/>
              <a:pathLst>
                <a:path w="4514850" h="469900">
                  <a:moveTo>
                    <a:pt x="771525" y="0"/>
                  </a:moveTo>
                  <a:lnTo>
                    <a:pt x="0" y="0"/>
                  </a:lnTo>
                  <a:lnTo>
                    <a:pt x="0" y="469874"/>
                  </a:lnTo>
                  <a:lnTo>
                    <a:pt x="771525" y="469874"/>
                  </a:lnTo>
                  <a:lnTo>
                    <a:pt x="771525" y="0"/>
                  </a:lnTo>
                  <a:close/>
                </a:path>
                <a:path w="4514850" h="469900">
                  <a:moveTo>
                    <a:pt x="4514850" y="309956"/>
                  </a:moveTo>
                  <a:lnTo>
                    <a:pt x="3743325" y="309956"/>
                  </a:lnTo>
                  <a:lnTo>
                    <a:pt x="3743325" y="469874"/>
                  </a:lnTo>
                  <a:lnTo>
                    <a:pt x="4514850" y="469874"/>
                  </a:lnTo>
                  <a:lnTo>
                    <a:pt x="4514850" y="309956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9844086" y="5543550"/>
          <a:ext cx="7800969" cy="4531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30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0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71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71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471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846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050" spc="-2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4500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T w="9525">
                      <a:solidFill>
                        <a:srgbClr val="8EC2A6"/>
                      </a:solidFill>
                      <a:prstDash val="solid"/>
                    </a:lnT>
                    <a:lnB w="9525">
                      <a:solidFill>
                        <a:srgbClr val="8EC2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8EC2A6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8EC2A6"/>
                      </a:solidFill>
                      <a:prstDash val="solid"/>
                    </a:lnT>
                    <a:lnB w="9525">
                      <a:solidFill>
                        <a:srgbClr val="8EC2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9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050" spc="-2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4000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T w="9525">
                      <a:solidFill>
                        <a:srgbClr val="8EC2A6"/>
                      </a:solidFill>
                      <a:prstDash val="solid"/>
                    </a:lnT>
                    <a:lnB w="9525">
                      <a:solidFill>
                        <a:srgbClr val="8EC2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8EC2A6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8EC2A6"/>
                      </a:solidFill>
                      <a:prstDash val="solid"/>
                    </a:lnT>
                    <a:lnB w="9525">
                      <a:solidFill>
                        <a:srgbClr val="8EC2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9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050" spc="-2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3500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T w="9525">
                      <a:solidFill>
                        <a:srgbClr val="8EC2A6"/>
                      </a:solidFill>
                      <a:prstDash val="solid"/>
                    </a:lnT>
                    <a:lnB w="9525">
                      <a:solidFill>
                        <a:srgbClr val="8EC2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8EC2A6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8EC2A6"/>
                      </a:solidFill>
                      <a:prstDash val="solid"/>
                    </a:lnT>
                    <a:lnB w="9525">
                      <a:solidFill>
                        <a:srgbClr val="8EC2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050" spc="-2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3000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T w="9525">
                      <a:solidFill>
                        <a:srgbClr val="8EC2A6"/>
                      </a:solidFill>
                      <a:prstDash val="solid"/>
                    </a:lnT>
                    <a:lnB w="9525">
                      <a:solidFill>
                        <a:srgbClr val="8EC2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8EC2A6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8EC2A6"/>
                      </a:solidFill>
                      <a:prstDash val="solid"/>
                    </a:lnT>
                    <a:lnB w="9525">
                      <a:solidFill>
                        <a:srgbClr val="8EC2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46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050" spc="-2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2500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T w="9525">
                      <a:solidFill>
                        <a:srgbClr val="8EC2A6"/>
                      </a:solidFill>
                      <a:prstDash val="solid"/>
                    </a:lnT>
                    <a:lnB w="9525">
                      <a:solidFill>
                        <a:srgbClr val="8EC2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8EC2A6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8EC2A6"/>
                      </a:solidFill>
                      <a:prstDash val="solid"/>
                    </a:lnT>
                    <a:lnB w="9525">
                      <a:solidFill>
                        <a:srgbClr val="8EC2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9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050" spc="-2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2000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T w="9525">
                      <a:solidFill>
                        <a:srgbClr val="8EC2A6"/>
                      </a:solidFill>
                      <a:prstDash val="solid"/>
                    </a:lnT>
                    <a:lnB w="9525">
                      <a:solidFill>
                        <a:srgbClr val="8EC2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8EC2A6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8EC2A6"/>
                      </a:solidFill>
                      <a:prstDash val="solid"/>
                    </a:lnT>
                    <a:lnB w="9525">
                      <a:solidFill>
                        <a:srgbClr val="8EC2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9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050" spc="-2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1500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T w="9525">
                      <a:solidFill>
                        <a:srgbClr val="8EC2A6"/>
                      </a:solidFill>
                      <a:prstDash val="solid"/>
                    </a:lnT>
                    <a:lnB w="9525">
                      <a:solidFill>
                        <a:srgbClr val="8EC2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8EC2A6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8EC2A6"/>
                      </a:solidFill>
                      <a:prstDash val="solid"/>
                    </a:lnT>
                    <a:lnB w="9525">
                      <a:solidFill>
                        <a:srgbClr val="8EC2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9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050" spc="-2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1000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T w="9525">
                      <a:solidFill>
                        <a:srgbClr val="8EC2A6"/>
                      </a:solidFill>
                      <a:prstDash val="solid"/>
                    </a:lnT>
                    <a:lnB w="9525">
                      <a:solidFill>
                        <a:srgbClr val="8EC2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8EC2A6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8EC2A6"/>
                      </a:solidFill>
                      <a:prstDash val="solid"/>
                    </a:lnT>
                    <a:lnB w="9525">
                      <a:solidFill>
                        <a:srgbClr val="8EC2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46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050" spc="-25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500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T w="9525">
                      <a:solidFill>
                        <a:srgbClr val="8EC2A6"/>
                      </a:solidFill>
                      <a:prstDash val="solid"/>
                    </a:lnT>
                    <a:lnB w="9525">
                      <a:solidFill>
                        <a:srgbClr val="8EC2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8EC2A6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8EC2A6"/>
                      </a:solidFill>
                      <a:prstDash val="solid"/>
                    </a:lnT>
                    <a:lnB w="9525">
                      <a:solidFill>
                        <a:srgbClr val="8EC2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4"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650" spc="40" dirty="0">
                          <a:latin typeface="Trebuchet MS"/>
                          <a:cs typeface="Trebuchet MS"/>
                        </a:rPr>
                        <a:t>570</a:t>
                      </a:r>
                      <a:endParaRPr sz="1650">
                        <a:latin typeface="Trebuchet MS"/>
                        <a:cs typeface="Trebuchet MS"/>
                      </a:endParaRPr>
                    </a:p>
                    <a:p>
                      <a:pPr marL="1513840">
                        <a:lnSpc>
                          <a:spcPct val="100000"/>
                        </a:lnSpc>
                        <a:spcBef>
                          <a:spcPts val="1570"/>
                        </a:spcBef>
                        <a:tabLst>
                          <a:tab pos="2761615" algn="l"/>
                          <a:tab pos="3949700" algn="l"/>
                        </a:tabLst>
                      </a:pPr>
                      <a:r>
                        <a:rPr sz="2475" spc="60" baseline="1683" dirty="0">
                          <a:latin typeface="Trebuchet MS"/>
                          <a:cs typeface="Trebuchet MS"/>
                        </a:rPr>
                        <a:t>32</a:t>
                      </a:r>
                      <a:r>
                        <a:rPr sz="2475" baseline="1683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1650" spc="40" dirty="0">
                          <a:latin typeface="Trebuchet MS"/>
                          <a:cs typeface="Trebuchet MS"/>
                        </a:rPr>
                        <a:t>23</a:t>
                      </a:r>
                      <a:r>
                        <a:rPr sz="1650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2475" spc="60" baseline="37037" dirty="0">
                          <a:latin typeface="Trebuchet MS"/>
                          <a:cs typeface="Trebuchet MS"/>
                        </a:rPr>
                        <a:t>194</a:t>
                      </a:r>
                      <a:endParaRPr sz="2475" baseline="37037">
                        <a:latin typeface="Trebuchet MS"/>
                        <a:cs typeface="Trebuchet MS"/>
                      </a:endParaRPr>
                    </a:p>
                  </a:txBody>
                  <a:tcPr marL="0" marR="0" marT="84455" marB="0">
                    <a:lnT w="9525">
                      <a:solidFill>
                        <a:srgbClr val="8EC2A6"/>
                      </a:solidFill>
                      <a:prstDash val="solid"/>
                    </a:lnT>
                    <a:lnB w="38100">
                      <a:solidFill>
                        <a:srgbClr val="8EC2A6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0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T w="9525">
                      <a:solidFill>
                        <a:srgbClr val="8EC2A6"/>
                      </a:solidFill>
                      <a:prstDash val="solid"/>
                    </a:lnT>
                    <a:lnB w="9525">
                      <a:solidFill>
                        <a:srgbClr val="8EC2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8EC2A6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</a:pPr>
                      <a:r>
                        <a:rPr sz="1650" spc="40" dirty="0">
                          <a:latin typeface="Trebuchet MS"/>
                          <a:cs typeface="Trebuchet MS"/>
                        </a:rPr>
                        <a:t>191</a:t>
                      </a:r>
                      <a:endParaRPr sz="16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8EC2A6"/>
                      </a:solidFill>
                      <a:prstDash val="solid"/>
                    </a:lnT>
                    <a:lnB w="9525">
                      <a:solidFill>
                        <a:srgbClr val="8EC2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4455" marB="0">
                    <a:lnT w="9525">
                      <a:solidFill>
                        <a:srgbClr val="8EC2A6"/>
                      </a:solidFill>
                      <a:prstDash val="solid"/>
                    </a:lnT>
                    <a:lnB w="38100">
                      <a:solidFill>
                        <a:srgbClr val="8EC2A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8EC2A6"/>
                      </a:solidFill>
                      <a:prstDash val="solid"/>
                    </a:lnR>
                    <a:lnT w="9525">
                      <a:solidFill>
                        <a:srgbClr val="8EC2A6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L="27940" marR="29845" indent="300355">
                        <a:lnSpc>
                          <a:spcPct val="101200"/>
                        </a:lnSpc>
                        <a:spcBef>
                          <a:spcPts val="209"/>
                        </a:spcBef>
                      </a:pPr>
                      <a:r>
                        <a:rPr sz="1050" spc="-1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faktiskais </a:t>
                      </a:r>
                      <a:r>
                        <a:rPr sz="105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amatpersonu</a:t>
                      </a:r>
                      <a:r>
                        <a:rPr sz="1050" spc="65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skaits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6669" marB="0">
                    <a:lnL w="9525">
                      <a:solidFill>
                        <a:srgbClr val="8EC2A6"/>
                      </a:solidFill>
                      <a:prstDash val="solid"/>
                    </a:lnL>
                    <a:lnR w="9525">
                      <a:solidFill>
                        <a:srgbClr val="8EC2A6"/>
                      </a:solidFill>
                      <a:prstDash val="solid"/>
                    </a:lnR>
                    <a:lnT w="9525">
                      <a:solidFill>
                        <a:srgbClr val="8EC2A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865" marR="34290" indent="-157480">
                        <a:lnSpc>
                          <a:spcPct val="101200"/>
                        </a:lnSpc>
                        <a:spcBef>
                          <a:spcPts val="209"/>
                        </a:spcBef>
                      </a:pPr>
                      <a:r>
                        <a:rPr sz="105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dienestā</a:t>
                      </a:r>
                      <a:r>
                        <a:rPr sz="1050" spc="-45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pieņemtās amatpersonas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6669" marB="0">
                    <a:lnL w="9525">
                      <a:solidFill>
                        <a:srgbClr val="8EC2A6"/>
                      </a:solidFill>
                      <a:prstDash val="solid"/>
                    </a:lnL>
                    <a:lnR w="9525">
                      <a:solidFill>
                        <a:srgbClr val="8EC2A6"/>
                      </a:solidFill>
                      <a:prstDash val="solid"/>
                    </a:lnR>
                    <a:lnT w="9525">
                      <a:solidFill>
                        <a:srgbClr val="8EC2A6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89865" marR="21590" indent="-170815">
                        <a:lnSpc>
                          <a:spcPct val="101200"/>
                        </a:lnSpc>
                        <a:spcBef>
                          <a:spcPts val="209"/>
                        </a:spcBef>
                      </a:pPr>
                      <a:r>
                        <a:rPr sz="105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dienestā</a:t>
                      </a:r>
                      <a:r>
                        <a:rPr sz="1050" spc="-45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atvaļinātās amatpersonas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6669" marB="0">
                    <a:lnL w="9525">
                      <a:solidFill>
                        <a:srgbClr val="8EC2A6"/>
                      </a:solidFill>
                      <a:prstDash val="solid"/>
                    </a:lnL>
                    <a:lnR w="9525">
                      <a:solidFill>
                        <a:srgbClr val="8EC2A6"/>
                      </a:solidFill>
                      <a:prstDash val="solid"/>
                    </a:lnR>
                    <a:lnT w="9525">
                      <a:solidFill>
                        <a:srgbClr val="8EC2A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50165" indent="120650">
                        <a:lnSpc>
                          <a:spcPct val="101200"/>
                        </a:lnSpc>
                        <a:spcBef>
                          <a:spcPts val="209"/>
                        </a:spcBef>
                      </a:pPr>
                      <a:r>
                        <a:rPr sz="105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uz</a:t>
                      </a:r>
                      <a:r>
                        <a:rPr sz="1050" spc="-35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7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VP</a:t>
                      </a:r>
                      <a:r>
                        <a:rPr sz="1050" spc="-3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no</a:t>
                      </a:r>
                      <a:r>
                        <a:rPr sz="1050" spc="-3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citām </a:t>
                      </a:r>
                      <a:r>
                        <a:rPr sz="105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iestādēm</a:t>
                      </a:r>
                      <a:r>
                        <a:rPr sz="1050" spc="-15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pārceltas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6669" marB="0">
                    <a:lnL w="9525">
                      <a:solidFill>
                        <a:srgbClr val="8EC2A6"/>
                      </a:solidFill>
                      <a:prstDash val="solid"/>
                    </a:lnL>
                    <a:lnR w="9525">
                      <a:solidFill>
                        <a:srgbClr val="8EC2A6"/>
                      </a:solidFill>
                      <a:prstDash val="solid"/>
                    </a:lnR>
                    <a:lnT w="38100">
                      <a:solidFill>
                        <a:srgbClr val="8EC2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8260" marR="50165" indent="120650">
                        <a:lnSpc>
                          <a:spcPct val="101200"/>
                        </a:lnSpc>
                        <a:spcBef>
                          <a:spcPts val="209"/>
                        </a:spcBef>
                      </a:pPr>
                      <a:r>
                        <a:rPr sz="105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no</a:t>
                      </a:r>
                      <a:r>
                        <a:rPr sz="1050" spc="-35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7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VP</a:t>
                      </a:r>
                      <a:r>
                        <a:rPr sz="1050" spc="-3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uz</a:t>
                      </a:r>
                      <a:r>
                        <a:rPr sz="1050" spc="-3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2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citām </a:t>
                      </a:r>
                      <a:r>
                        <a:rPr sz="105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iestādēm</a:t>
                      </a:r>
                      <a:r>
                        <a:rPr sz="1050" spc="-15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pārceltas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6669" marB="0">
                    <a:lnL w="9525">
                      <a:solidFill>
                        <a:srgbClr val="8EC2A6"/>
                      </a:solidFill>
                      <a:prstDash val="solid"/>
                    </a:lnL>
                    <a:lnR w="9525">
                      <a:solidFill>
                        <a:srgbClr val="8EC2A6"/>
                      </a:solidFill>
                      <a:prstDash val="solid"/>
                    </a:lnR>
                    <a:lnT w="28575">
                      <a:solidFill>
                        <a:srgbClr val="8EC2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2265" marR="73025" indent="-271145">
                        <a:lnSpc>
                          <a:spcPct val="101200"/>
                        </a:lnSpc>
                        <a:spcBef>
                          <a:spcPts val="209"/>
                        </a:spcBef>
                      </a:pPr>
                      <a:r>
                        <a:rPr sz="105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dienesta</a:t>
                      </a:r>
                      <a:r>
                        <a:rPr sz="1050" spc="-55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-10" dirty="0">
                          <a:solidFill>
                            <a:srgbClr val="25536A"/>
                          </a:solidFill>
                          <a:latin typeface="Trebuchet MS"/>
                          <a:cs typeface="Trebuchet MS"/>
                        </a:rPr>
                        <a:t>interesēs pārceltas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26669" marB="0">
                    <a:lnL w="9525">
                      <a:solidFill>
                        <a:srgbClr val="8EC2A6"/>
                      </a:solidFill>
                      <a:prstDash val="solid"/>
                    </a:lnL>
                    <a:lnR w="9525">
                      <a:solidFill>
                        <a:srgbClr val="8EC2A6"/>
                      </a:solidFill>
                      <a:prstDash val="solid"/>
                    </a:lnR>
                    <a:lnT w="9525">
                      <a:solidFill>
                        <a:srgbClr val="8EC2A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10536087" y="5260131"/>
            <a:ext cx="502284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45" dirty="0">
                <a:latin typeface="Trebuchet MS"/>
                <a:cs typeface="Trebuchet MS"/>
              </a:rPr>
              <a:t>5005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76400" y="4672012"/>
            <a:ext cx="16078200" cy="0"/>
          </a:xfrm>
          <a:custGeom>
            <a:avLst/>
            <a:gdLst/>
            <a:ahLst/>
            <a:cxnLst/>
            <a:rect l="l" t="t" r="r" b="b"/>
            <a:pathLst>
              <a:path w="16078200">
                <a:moveTo>
                  <a:pt x="0" y="0"/>
                </a:moveTo>
                <a:lnTo>
                  <a:pt x="16078198" y="0"/>
                </a:lnTo>
              </a:path>
            </a:pathLst>
          </a:custGeom>
          <a:ln w="2857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663700" y="4949825"/>
            <a:ext cx="3289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solidFill>
                  <a:srgbClr val="25536A"/>
                </a:solidFill>
                <a:latin typeface="Trebuchet MS"/>
                <a:cs typeface="Trebuchet MS"/>
              </a:rPr>
              <a:t>5000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63700" y="5387975"/>
            <a:ext cx="3289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solidFill>
                  <a:srgbClr val="25536A"/>
                </a:solidFill>
                <a:latin typeface="Trebuchet MS"/>
                <a:cs typeface="Trebuchet MS"/>
              </a:rPr>
              <a:t>4500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63700" y="5816600"/>
            <a:ext cx="3289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solidFill>
                  <a:srgbClr val="25536A"/>
                </a:solidFill>
                <a:latin typeface="Trebuchet MS"/>
                <a:cs typeface="Trebuchet MS"/>
              </a:rPr>
              <a:t>4000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63700" y="6254749"/>
            <a:ext cx="3289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solidFill>
                  <a:srgbClr val="25536A"/>
                </a:solidFill>
                <a:latin typeface="Trebuchet MS"/>
                <a:cs typeface="Trebuchet MS"/>
              </a:rPr>
              <a:t>3500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63700" y="6692900"/>
            <a:ext cx="328930" cy="623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solidFill>
                  <a:srgbClr val="25536A"/>
                </a:solidFill>
                <a:latin typeface="Trebuchet MS"/>
                <a:cs typeface="Trebuchet MS"/>
              </a:rPr>
              <a:t>3000</a:t>
            </a:r>
            <a:endParaRPr sz="1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050" spc="-20" dirty="0">
                <a:solidFill>
                  <a:srgbClr val="25536A"/>
                </a:solidFill>
                <a:latin typeface="Trebuchet MS"/>
                <a:cs typeface="Trebuchet MS"/>
              </a:rPr>
              <a:t>2500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63700" y="7559675"/>
            <a:ext cx="3289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solidFill>
                  <a:srgbClr val="25536A"/>
                </a:solidFill>
                <a:latin typeface="Trebuchet MS"/>
                <a:cs typeface="Trebuchet MS"/>
              </a:rPr>
              <a:t>2000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63700" y="7997825"/>
            <a:ext cx="3289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solidFill>
                  <a:srgbClr val="25536A"/>
                </a:solidFill>
                <a:latin typeface="Trebuchet MS"/>
                <a:cs typeface="Trebuchet MS"/>
              </a:rPr>
              <a:t>1500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3700" y="8435975"/>
            <a:ext cx="3289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solidFill>
                  <a:srgbClr val="25536A"/>
                </a:solidFill>
                <a:latin typeface="Trebuchet MS"/>
                <a:cs typeface="Trebuchet MS"/>
              </a:rPr>
              <a:t>1000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63700" y="8864600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solidFill>
                  <a:srgbClr val="25536A"/>
                </a:solidFill>
                <a:latin typeface="Trebuchet MS"/>
                <a:cs typeface="Trebuchet MS"/>
              </a:rPr>
              <a:t>500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63700" y="9302750"/>
            <a:ext cx="1016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45" dirty="0">
                <a:solidFill>
                  <a:srgbClr val="25536A"/>
                </a:solidFill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676400" y="5133975"/>
            <a:ext cx="7705725" cy="9525"/>
          </a:xfrm>
          <a:custGeom>
            <a:avLst/>
            <a:gdLst/>
            <a:ahLst/>
            <a:cxnLst/>
            <a:rect l="l" t="t" r="r" b="b"/>
            <a:pathLst>
              <a:path w="7705725" h="9525">
                <a:moveTo>
                  <a:pt x="7705724" y="9524"/>
                </a:moveTo>
                <a:lnTo>
                  <a:pt x="0" y="9524"/>
                </a:lnTo>
                <a:lnTo>
                  <a:pt x="0" y="0"/>
                </a:lnTo>
                <a:lnTo>
                  <a:pt x="7705724" y="0"/>
                </a:lnTo>
                <a:lnTo>
                  <a:pt x="7705724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76387" y="5572125"/>
            <a:ext cx="7705725" cy="3924300"/>
          </a:xfrm>
          <a:custGeom>
            <a:avLst/>
            <a:gdLst/>
            <a:ahLst/>
            <a:cxnLst/>
            <a:rect l="l" t="t" r="r" b="b"/>
            <a:pathLst>
              <a:path w="7705725" h="3924300">
                <a:moveTo>
                  <a:pt x="771525" y="3476625"/>
                </a:moveTo>
                <a:lnTo>
                  <a:pt x="0" y="3476625"/>
                </a:lnTo>
                <a:lnTo>
                  <a:pt x="0" y="3486150"/>
                </a:lnTo>
                <a:lnTo>
                  <a:pt x="771525" y="3486150"/>
                </a:lnTo>
                <a:lnTo>
                  <a:pt x="771525" y="3476625"/>
                </a:lnTo>
                <a:close/>
              </a:path>
              <a:path w="7705725" h="3924300">
                <a:moveTo>
                  <a:pt x="771525" y="3048000"/>
                </a:moveTo>
                <a:lnTo>
                  <a:pt x="0" y="3048000"/>
                </a:lnTo>
                <a:lnTo>
                  <a:pt x="0" y="3057525"/>
                </a:lnTo>
                <a:lnTo>
                  <a:pt x="771525" y="3057525"/>
                </a:lnTo>
                <a:lnTo>
                  <a:pt x="771525" y="3048000"/>
                </a:lnTo>
                <a:close/>
              </a:path>
              <a:path w="7705725" h="3924300">
                <a:moveTo>
                  <a:pt x="771525" y="2609850"/>
                </a:moveTo>
                <a:lnTo>
                  <a:pt x="0" y="2609850"/>
                </a:lnTo>
                <a:lnTo>
                  <a:pt x="0" y="2619375"/>
                </a:lnTo>
                <a:lnTo>
                  <a:pt x="771525" y="2619375"/>
                </a:lnTo>
                <a:lnTo>
                  <a:pt x="771525" y="2609850"/>
                </a:lnTo>
                <a:close/>
              </a:path>
              <a:path w="7705725" h="3924300">
                <a:moveTo>
                  <a:pt x="771525" y="2171700"/>
                </a:moveTo>
                <a:lnTo>
                  <a:pt x="0" y="2171700"/>
                </a:lnTo>
                <a:lnTo>
                  <a:pt x="0" y="2181225"/>
                </a:lnTo>
                <a:lnTo>
                  <a:pt x="771525" y="2181225"/>
                </a:lnTo>
                <a:lnTo>
                  <a:pt x="771525" y="2171700"/>
                </a:lnTo>
                <a:close/>
              </a:path>
              <a:path w="7705725" h="3924300">
                <a:moveTo>
                  <a:pt x="771525" y="1743075"/>
                </a:moveTo>
                <a:lnTo>
                  <a:pt x="0" y="1743075"/>
                </a:lnTo>
                <a:lnTo>
                  <a:pt x="0" y="1752600"/>
                </a:lnTo>
                <a:lnTo>
                  <a:pt x="771525" y="1752600"/>
                </a:lnTo>
                <a:lnTo>
                  <a:pt x="771525" y="1743075"/>
                </a:lnTo>
                <a:close/>
              </a:path>
              <a:path w="7705725" h="3924300">
                <a:moveTo>
                  <a:pt x="771525" y="1304925"/>
                </a:moveTo>
                <a:lnTo>
                  <a:pt x="0" y="1304925"/>
                </a:lnTo>
                <a:lnTo>
                  <a:pt x="0" y="1314450"/>
                </a:lnTo>
                <a:lnTo>
                  <a:pt x="771525" y="1314450"/>
                </a:lnTo>
                <a:lnTo>
                  <a:pt x="771525" y="1304925"/>
                </a:lnTo>
                <a:close/>
              </a:path>
              <a:path w="7705725" h="3924300">
                <a:moveTo>
                  <a:pt x="771525" y="866775"/>
                </a:moveTo>
                <a:lnTo>
                  <a:pt x="0" y="866775"/>
                </a:lnTo>
                <a:lnTo>
                  <a:pt x="0" y="876300"/>
                </a:lnTo>
                <a:lnTo>
                  <a:pt x="771525" y="876300"/>
                </a:lnTo>
                <a:lnTo>
                  <a:pt x="771525" y="866775"/>
                </a:lnTo>
                <a:close/>
              </a:path>
              <a:path w="7705725" h="3924300">
                <a:moveTo>
                  <a:pt x="771525" y="428625"/>
                </a:moveTo>
                <a:lnTo>
                  <a:pt x="0" y="428625"/>
                </a:lnTo>
                <a:lnTo>
                  <a:pt x="0" y="438150"/>
                </a:lnTo>
                <a:lnTo>
                  <a:pt x="771525" y="438150"/>
                </a:lnTo>
                <a:lnTo>
                  <a:pt x="771525" y="428625"/>
                </a:lnTo>
                <a:close/>
              </a:path>
              <a:path w="7705725" h="3924300">
                <a:moveTo>
                  <a:pt x="771525" y="0"/>
                </a:moveTo>
                <a:lnTo>
                  <a:pt x="0" y="0"/>
                </a:lnTo>
                <a:lnTo>
                  <a:pt x="0" y="9525"/>
                </a:lnTo>
                <a:lnTo>
                  <a:pt x="771525" y="9525"/>
                </a:lnTo>
                <a:lnTo>
                  <a:pt x="771525" y="0"/>
                </a:lnTo>
                <a:close/>
              </a:path>
              <a:path w="7705725" h="3924300">
                <a:moveTo>
                  <a:pt x="1285875" y="3476625"/>
                </a:moveTo>
                <a:lnTo>
                  <a:pt x="1266825" y="3476625"/>
                </a:lnTo>
                <a:lnTo>
                  <a:pt x="1266825" y="3486150"/>
                </a:lnTo>
                <a:lnTo>
                  <a:pt x="1285875" y="3486150"/>
                </a:lnTo>
                <a:lnTo>
                  <a:pt x="1285875" y="3476625"/>
                </a:lnTo>
                <a:close/>
              </a:path>
              <a:path w="7705725" h="3924300">
                <a:moveTo>
                  <a:pt x="1285875" y="3048000"/>
                </a:moveTo>
                <a:lnTo>
                  <a:pt x="1266825" y="3048000"/>
                </a:lnTo>
                <a:lnTo>
                  <a:pt x="1266825" y="3057525"/>
                </a:lnTo>
                <a:lnTo>
                  <a:pt x="1285875" y="3057525"/>
                </a:lnTo>
                <a:lnTo>
                  <a:pt x="1285875" y="3048000"/>
                </a:lnTo>
                <a:close/>
              </a:path>
              <a:path w="7705725" h="3924300">
                <a:moveTo>
                  <a:pt x="1285875" y="2609850"/>
                </a:moveTo>
                <a:lnTo>
                  <a:pt x="1266825" y="2609850"/>
                </a:lnTo>
                <a:lnTo>
                  <a:pt x="1266825" y="2619375"/>
                </a:lnTo>
                <a:lnTo>
                  <a:pt x="1285875" y="2619375"/>
                </a:lnTo>
                <a:lnTo>
                  <a:pt x="1285875" y="2609850"/>
                </a:lnTo>
                <a:close/>
              </a:path>
              <a:path w="7705725" h="3924300">
                <a:moveTo>
                  <a:pt x="1285875" y="2171700"/>
                </a:moveTo>
                <a:lnTo>
                  <a:pt x="1266825" y="2171700"/>
                </a:lnTo>
                <a:lnTo>
                  <a:pt x="1266825" y="2181225"/>
                </a:lnTo>
                <a:lnTo>
                  <a:pt x="1285875" y="2181225"/>
                </a:lnTo>
                <a:lnTo>
                  <a:pt x="1285875" y="2171700"/>
                </a:lnTo>
                <a:close/>
              </a:path>
              <a:path w="7705725" h="3924300">
                <a:moveTo>
                  <a:pt x="1285875" y="1743075"/>
                </a:moveTo>
                <a:lnTo>
                  <a:pt x="1266825" y="1743075"/>
                </a:lnTo>
                <a:lnTo>
                  <a:pt x="1266825" y="1752600"/>
                </a:lnTo>
                <a:lnTo>
                  <a:pt x="1285875" y="1752600"/>
                </a:lnTo>
                <a:lnTo>
                  <a:pt x="1285875" y="1743075"/>
                </a:lnTo>
                <a:close/>
              </a:path>
              <a:path w="7705725" h="3924300">
                <a:moveTo>
                  <a:pt x="1285875" y="1304925"/>
                </a:moveTo>
                <a:lnTo>
                  <a:pt x="1266825" y="1304925"/>
                </a:lnTo>
                <a:lnTo>
                  <a:pt x="1266825" y="1314450"/>
                </a:lnTo>
                <a:lnTo>
                  <a:pt x="1285875" y="1314450"/>
                </a:lnTo>
                <a:lnTo>
                  <a:pt x="1285875" y="1304925"/>
                </a:lnTo>
                <a:close/>
              </a:path>
              <a:path w="7705725" h="3924300">
                <a:moveTo>
                  <a:pt x="1285875" y="866775"/>
                </a:moveTo>
                <a:lnTo>
                  <a:pt x="1266825" y="866775"/>
                </a:lnTo>
                <a:lnTo>
                  <a:pt x="1266825" y="876300"/>
                </a:lnTo>
                <a:lnTo>
                  <a:pt x="1285875" y="876300"/>
                </a:lnTo>
                <a:lnTo>
                  <a:pt x="1285875" y="866775"/>
                </a:lnTo>
                <a:close/>
              </a:path>
              <a:path w="7705725" h="3924300">
                <a:moveTo>
                  <a:pt x="1800225" y="3476625"/>
                </a:moveTo>
                <a:lnTo>
                  <a:pt x="1781175" y="3476625"/>
                </a:lnTo>
                <a:lnTo>
                  <a:pt x="1781175" y="3486150"/>
                </a:lnTo>
                <a:lnTo>
                  <a:pt x="1800225" y="3486150"/>
                </a:lnTo>
                <a:lnTo>
                  <a:pt x="1800225" y="3476625"/>
                </a:lnTo>
                <a:close/>
              </a:path>
              <a:path w="7705725" h="3924300">
                <a:moveTo>
                  <a:pt x="1800225" y="3048000"/>
                </a:moveTo>
                <a:lnTo>
                  <a:pt x="1781175" y="3048000"/>
                </a:lnTo>
                <a:lnTo>
                  <a:pt x="1781175" y="3057525"/>
                </a:lnTo>
                <a:lnTo>
                  <a:pt x="1800225" y="3057525"/>
                </a:lnTo>
                <a:lnTo>
                  <a:pt x="1800225" y="3048000"/>
                </a:lnTo>
                <a:close/>
              </a:path>
              <a:path w="7705725" h="3924300">
                <a:moveTo>
                  <a:pt x="3238500" y="3476625"/>
                </a:moveTo>
                <a:lnTo>
                  <a:pt x="2295525" y="3476625"/>
                </a:lnTo>
                <a:lnTo>
                  <a:pt x="2295525" y="3486150"/>
                </a:lnTo>
                <a:lnTo>
                  <a:pt x="3238500" y="3486150"/>
                </a:lnTo>
                <a:lnTo>
                  <a:pt x="3238500" y="3476625"/>
                </a:lnTo>
                <a:close/>
              </a:path>
              <a:path w="7705725" h="3924300">
                <a:moveTo>
                  <a:pt x="3238500" y="3048000"/>
                </a:moveTo>
                <a:lnTo>
                  <a:pt x="2295525" y="3048000"/>
                </a:lnTo>
                <a:lnTo>
                  <a:pt x="2295525" y="3057525"/>
                </a:lnTo>
                <a:lnTo>
                  <a:pt x="3238500" y="3057525"/>
                </a:lnTo>
                <a:lnTo>
                  <a:pt x="3238500" y="3048000"/>
                </a:lnTo>
                <a:close/>
              </a:path>
              <a:path w="7705725" h="3924300">
                <a:moveTo>
                  <a:pt x="3238500" y="2609850"/>
                </a:moveTo>
                <a:lnTo>
                  <a:pt x="1781175" y="2609850"/>
                </a:lnTo>
                <a:lnTo>
                  <a:pt x="1781175" y="2619375"/>
                </a:lnTo>
                <a:lnTo>
                  <a:pt x="3238500" y="2619375"/>
                </a:lnTo>
                <a:lnTo>
                  <a:pt x="3238500" y="2609850"/>
                </a:lnTo>
                <a:close/>
              </a:path>
              <a:path w="7705725" h="3924300">
                <a:moveTo>
                  <a:pt x="3752850" y="3476625"/>
                </a:moveTo>
                <a:lnTo>
                  <a:pt x="3733800" y="3476625"/>
                </a:lnTo>
                <a:lnTo>
                  <a:pt x="3733800" y="3486150"/>
                </a:lnTo>
                <a:lnTo>
                  <a:pt x="3752850" y="3486150"/>
                </a:lnTo>
                <a:lnTo>
                  <a:pt x="3752850" y="3476625"/>
                </a:lnTo>
                <a:close/>
              </a:path>
              <a:path w="7705725" h="3924300">
                <a:moveTo>
                  <a:pt x="3752850" y="3048000"/>
                </a:moveTo>
                <a:lnTo>
                  <a:pt x="3733800" y="3048000"/>
                </a:lnTo>
                <a:lnTo>
                  <a:pt x="3733800" y="3057525"/>
                </a:lnTo>
                <a:lnTo>
                  <a:pt x="3752850" y="3057525"/>
                </a:lnTo>
                <a:lnTo>
                  <a:pt x="3752850" y="3048000"/>
                </a:lnTo>
                <a:close/>
              </a:path>
              <a:path w="7705725" h="3924300">
                <a:moveTo>
                  <a:pt x="3752850" y="2609850"/>
                </a:moveTo>
                <a:lnTo>
                  <a:pt x="3733800" y="2609850"/>
                </a:lnTo>
                <a:lnTo>
                  <a:pt x="3733800" y="2619375"/>
                </a:lnTo>
                <a:lnTo>
                  <a:pt x="3752850" y="2619375"/>
                </a:lnTo>
                <a:lnTo>
                  <a:pt x="3752850" y="2609850"/>
                </a:lnTo>
                <a:close/>
              </a:path>
              <a:path w="7705725" h="3924300">
                <a:moveTo>
                  <a:pt x="5705475" y="3476625"/>
                </a:moveTo>
                <a:lnTo>
                  <a:pt x="4248150" y="3476625"/>
                </a:lnTo>
                <a:lnTo>
                  <a:pt x="4248150" y="3486150"/>
                </a:lnTo>
                <a:lnTo>
                  <a:pt x="5705475" y="3486150"/>
                </a:lnTo>
                <a:lnTo>
                  <a:pt x="5705475" y="3476625"/>
                </a:lnTo>
                <a:close/>
              </a:path>
              <a:path w="7705725" h="3924300">
                <a:moveTo>
                  <a:pt x="5705475" y="3048000"/>
                </a:moveTo>
                <a:lnTo>
                  <a:pt x="4248150" y="3048000"/>
                </a:lnTo>
                <a:lnTo>
                  <a:pt x="4248150" y="3057525"/>
                </a:lnTo>
                <a:lnTo>
                  <a:pt x="5705475" y="3057525"/>
                </a:lnTo>
                <a:lnTo>
                  <a:pt x="5705475" y="3048000"/>
                </a:lnTo>
                <a:close/>
              </a:path>
              <a:path w="7705725" h="3924300">
                <a:moveTo>
                  <a:pt x="6219825" y="3476625"/>
                </a:moveTo>
                <a:lnTo>
                  <a:pt x="6200775" y="3476625"/>
                </a:lnTo>
                <a:lnTo>
                  <a:pt x="6200775" y="3486150"/>
                </a:lnTo>
                <a:lnTo>
                  <a:pt x="6219825" y="3486150"/>
                </a:lnTo>
                <a:lnTo>
                  <a:pt x="6219825" y="3476625"/>
                </a:lnTo>
                <a:close/>
              </a:path>
              <a:path w="7705725" h="3924300">
                <a:moveTo>
                  <a:pt x="7705725" y="3914775"/>
                </a:moveTo>
                <a:lnTo>
                  <a:pt x="0" y="3914775"/>
                </a:lnTo>
                <a:lnTo>
                  <a:pt x="0" y="3924300"/>
                </a:lnTo>
                <a:lnTo>
                  <a:pt x="7705725" y="3924300"/>
                </a:lnTo>
                <a:lnTo>
                  <a:pt x="7705725" y="3914775"/>
                </a:lnTo>
                <a:close/>
              </a:path>
              <a:path w="7705725" h="3924300">
                <a:moveTo>
                  <a:pt x="7705725" y="3476625"/>
                </a:moveTo>
                <a:lnTo>
                  <a:pt x="6715125" y="3476625"/>
                </a:lnTo>
                <a:lnTo>
                  <a:pt x="6715125" y="3486150"/>
                </a:lnTo>
                <a:lnTo>
                  <a:pt x="7705725" y="3486150"/>
                </a:lnTo>
                <a:lnTo>
                  <a:pt x="7705725" y="3476625"/>
                </a:lnTo>
                <a:close/>
              </a:path>
              <a:path w="7705725" h="3924300">
                <a:moveTo>
                  <a:pt x="7705725" y="3048000"/>
                </a:moveTo>
                <a:lnTo>
                  <a:pt x="6200775" y="3048000"/>
                </a:lnTo>
                <a:lnTo>
                  <a:pt x="6200775" y="3057525"/>
                </a:lnTo>
                <a:lnTo>
                  <a:pt x="7705725" y="3057525"/>
                </a:lnTo>
                <a:lnTo>
                  <a:pt x="7705725" y="3048000"/>
                </a:lnTo>
                <a:close/>
              </a:path>
              <a:path w="7705725" h="3924300">
                <a:moveTo>
                  <a:pt x="7705725" y="2609850"/>
                </a:moveTo>
                <a:lnTo>
                  <a:pt x="4248150" y="2609850"/>
                </a:lnTo>
                <a:lnTo>
                  <a:pt x="4248150" y="2619375"/>
                </a:lnTo>
                <a:lnTo>
                  <a:pt x="7705725" y="2619375"/>
                </a:lnTo>
                <a:lnTo>
                  <a:pt x="7705725" y="2609850"/>
                </a:lnTo>
                <a:close/>
              </a:path>
              <a:path w="7705725" h="3924300">
                <a:moveTo>
                  <a:pt x="7705725" y="2171700"/>
                </a:moveTo>
                <a:lnTo>
                  <a:pt x="1781175" y="2171700"/>
                </a:lnTo>
                <a:lnTo>
                  <a:pt x="1781175" y="2181225"/>
                </a:lnTo>
                <a:lnTo>
                  <a:pt x="7705725" y="2181225"/>
                </a:lnTo>
                <a:lnTo>
                  <a:pt x="7705725" y="2171700"/>
                </a:lnTo>
                <a:close/>
              </a:path>
              <a:path w="7705725" h="3924300">
                <a:moveTo>
                  <a:pt x="7705725" y="1743075"/>
                </a:moveTo>
                <a:lnTo>
                  <a:pt x="1781175" y="1743075"/>
                </a:lnTo>
                <a:lnTo>
                  <a:pt x="1781175" y="1752600"/>
                </a:lnTo>
                <a:lnTo>
                  <a:pt x="7705725" y="1752600"/>
                </a:lnTo>
                <a:lnTo>
                  <a:pt x="7705725" y="1743075"/>
                </a:lnTo>
                <a:close/>
              </a:path>
              <a:path w="7705725" h="3924300">
                <a:moveTo>
                  <a:pt x="7705725" y="1304925"/>
                </a:moveTo>
                <a:lnTo>
                  <a:pt x="1781175" y="1304925"/>
                </a:lnTo>
                <a:lnTo>
                  <a:pt x="1781175" y="1314450"/>
                </a:lnTo>
                <a:lnTo>
                  <a:pt x="7705725" y="1314450"/>
                </a:lnTo>
                <a:lnTo>
                  <a:pt x="7705725" y="1304925"/>
                </a:lnTo>
                <a:close/>
              </a:path>
              <a:path w="7705725" h="3924300">
                <a:moveTo>
                  <a:pt x="7705725" y="866775"/>
                </a:moveTo>
                <a:lnTo>
                  <a:pt x="1781175" y="866775"/>
                </a:lnTo>
                <a:lnTo>
                  <a:pt x="1781175" y="876300"/>
                </a:lnTo>
                <a:lnTo>
                  <a:pt x="7705725" y="876300"/>
                </a:lnTo>
                <a:lnTo>
                  <a:pt x="7705725" y="866775"/>
                </a:lnTo>
                <a:close/>
              </a:path>
              <a:path w="7705725" h="3924300">
                <a:moveTo>
                  <a:pt x="7705725" y="428625"/>
                </a:moveTo>
                <a:lnTo>
                  <a:pt x="1266825" y="428625"/>
                </a:lnTo>
                <a:lnTo>
                  <a:pt x="1266825" y="438150"/>
                </a:lnTo>
                <a:lnTo>
                  <a:pt x="7705725" y="438150"/>
                </a:lnTo>
                <a:lnTo>
                  <a:pt x="7705725" y="428625"/>
                </a:lnTo>
                <a:close/>
              </a:path>
              <a:path w="7705725" h="3924300">
                <a:moveTo>
                  <a:pt x="7705725" y="0"/>
                </a:moveTo>
                <a:lnTo>
                  <a:pt x="1266825" y="0"/>
                </a:lnTo>
                <a:lnTo>
                  <a:pt x="1266825" y="9525"/>
                </a:lnTo>
                <a:lnTo>
                  <a:pt x="7705725" y="9525"/>
                </a:lnTo>
                <a:lnTo>
                  <a:pt x="7705725" y="0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304256" y="9512300"/>
            <a:ext cx="181165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25536A"/>
                </a:solidFill>
                <a:latin typeface="Trebuchet MS"/>
                <a:cs typeface="Trebuchet MS"/>
              </a:rPr>
              <a:t>Virsnieki</a:t>
            </a:r>
            <a:r>
              <a:rPr sz="1050" spc="-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050" spc="-295" dirty="0">
                <a:solidFill>
                  <a:srgbClr val="25536A"/>
                </a:solidFill>
                <a:latin typeface="Trebuchet MS"/>
                <a:cs typeface="Trebuchet MS"/>
              </a:rPr>
              <a:t>|</a:t>
            </a:r>
            <a:r>
              <a:rPr sz="1050" dirty="0">
                <a:solidFill>
                  <a:srgbClr val="25536A"/>
                </a:solidFill>
                <a:latin typeface="Trebuchet MS"/>
                <a:cs typeface="Trebuchet MS"/>
              </a:rPr>
              <a:t> nekomplekts </a:t>
            </a:r>
            <a:r>
              <a:rPr sz="1050" spc="-20" dirty="0">
                <a:solidFill>
                  <a:srgbClr val="25536A"/>
                </a:solidFill>
                <a:latin typeface="Trebuchet MS"/>
                <a:cs typeface="Trebuchet MS"/>
              </a:rPr>
              <a:t>23.8%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23605" y="9512300"/>
            <a:ext cx="190690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25536A"/>
                </a:solidFill>
                <a:latin typeface="Trebuchet MS"/>
                <a:cs typeface="Trebuchet MS"/>
              </a:rPr>
              <a:t>Instruktori </a:t>
            </a:r>
            <a:r>
              <a:rPr sz="1050" spc="-295" dirty="0">
                <a:solidFill>
                  <a:srgbClr val="25536A"/>
                </a:solidFill>
                <a:latin typeface="Trebuchet MS"/>
                <a:cs typeface="Trebuchet MS"/>
              </a:rPr>
              <a:t>|</a:t>
            </a:r>
            <a:r>
              <a:rPr sz="1050" spc="-1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25536A"/>
                </a:solidFill>
                <a:latin typeface="Trebuchet MS"/>
                <a:cs typeface="Trebuchet MS"/>
              </a:rPr>
              <a:t>nekomplekts</a:t>
            </a:r>
            <a:r>
              <a:rPr sz="1050" spc="-10" dirty="0">
                <a:solidFill>
                  <a:srgbClr val="25536A"/>
                </a:solidFill>
                <a:latin typeface="Trebuchet MS"/>
                <a:cs typeface="Trebuchet MS"/>
              </a:rPr>
              <a:t> 22.9%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09159" y="9512300"/>
            <a:ext cx="226949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25536A"/>
                </a:solidFill>
                <a:latin typeface="Trebuchet MS"/>
                <a:cs typeface="Trebuchet MS"/>
              </a:rPr>
              <a:t>Darbinieku</a:t>
            </a:r>
            <a:r>
              <a:rPr sz="1050" spc="-2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25536A"/>
                </a:solidFill>
                <a:latin typeface="Trebuchet MS"/>
                <a:cs typeface="Trebuchet MS"/>
              </a:rPr>
              <a:t>amati</a:t>
            </a:r>
            <a:r>
              <a:rPr sz="1050" spc="-1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050" spc="-20" dirty="0">
                <a:solidFill>
                  <a:srgbClr val="25536A"/>
                </a:solidFill>
                <a:latin typeface="Trebuchet MS"/>
                <a:cs typeface="Trebuchet MS"/>
              </a:rPr>
              <a:t>|nekomplekts</a:t>
            </a:r>
            <a:r>
              <a:rPr sz="1050" spc="-1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25536A"/>
                </a:solidFill>
                <a:latin typeface="Trebuchet MS"/>
                <a:cs typeface="Trebuchet MS"/>
              </a:rPr>
              <a:t>12.5%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676400" y="5484820"/>
            <a:ext cx="7724775" cy="4250055"/>
            <a:chOff x="1676400" y="5484820"/>
            <a:chExt cx="7724775" cy="4250055"/>
          </a:xfrm>
        </p:grpSpPr>
        <p:sp>
          <p:nvSpPr>
            <p:cNvPr id="39" name="object 39"/>
            <p:cNvSpPr/>
            <p:nvPr/>
          </p:nvSpPr>
          <p:spPr>
            <a:xfrm>
              <a:off x="1676387" y="9486900"/>
              <a:ext cx="7724775" cy="247650"/>
            </a:xfrm>
            <a:custGeom>
              <a:avLst/>
              <a:gdLst/>
              <a:ahLst/>
              <a:cxnLst/>
              <a:rect l="l" t="t" r="r" b="b"/>
              <a:pathLst>
                <a:path w="7724775" h="247650">
                  <a:moveTo>
                    <a:pt x="7724775" y="0"/>
                  </a:moveTo>
                  <a:lnTo>
                    <a:pt x="7724775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304800" y="19050"/>
                  </a:lnTo>
                  <a:lnTo>
                    <a:pt x="304800" y="247650"/>
                  </a:lnTo>
                  <a:lnTo>
                    <a:pt x="314325" y="247650"/>
                  </a:lnTo>
                  <a:lnTo>
                    <a:pt x="314325" y="19050"/>
                  </a:lnTo>
                  <a:lnTo>
                    <a:pt x="2771775" y="19050"/>
                  </a:lnTo>
                  <a:lnTo>
                    <a:pt x="2771775" y="247650"/>
                  </a:lnTo>
                  <a:lnTo>
                    <a:pt x="2781300" y="247650"/>
                  </a:lnTo>
                  <a:lnTo>
                    <a:pt x="2781300" y="19050"/>
                  </a:lnTo>
                  <a:lnTo>
                    <a:pt x="5238750" y="19050"/>
                  </a:lnTo>
                  <a:lnTo>
                    <a:pt x="5238750" y="247650"/>
                  </a:lnTo>
                  <a:lnTo>
                    <a:pt x="5248275" y="247650"/>
                  </a:lnTo>
                  <a:lnTo>
                    <a:pt x="5248275" y="19050"/>
                  </a:lnTo>
                  <a:lnTo>
                    <a:pt x="7705725" y="19050"/>
                  </a:lnTo>
                  <a:lnTo>
                    <a:pt x="7705725" y="247650"/>
                  </a:lnTo>
                  <a:lnTo>
                    <a:pt x="7715250" y="247650"/>
                  </a:lnTo>
                  <a:lnTo>
                    <a:pt x="7715250" y="19050"/>
                  </a:lnTo>
                  <a:lnTo>
                    <a:pt x="7724775" y="19050"/>
                  </a:lnTo>
                  <a:lnTo>
                    <a:pt x="7724775" y="0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447924" y="5484820"/>
              <a:ext cx="495300" cy="4002404"/>
            </a:xfrm>
            <a:custGeom>
              <a:avLst/>
              <a:gdLst/>
              <a:ahLst/>
              <a:cxnLst/>
              <a:rect l="l" t="t" r="r" b="b"/>
              <a:pathLst>
                <a:path w="495300" h="4002404">
                  <a:moveTo>
                    <a:pt x="495299" y="4002078"/>
                  </a:moveTo>
                  <a:lnTo>
                    <a:pt x="0" y="4002078"/>
                  </a:lnTo>
                  <a:lnTo>
                    <a:pt x="0" y="0"/>
                  </a:lnTo>
                  <a:lnTo>
                    <a:pt x="495299" y="0"/>
                  </a:lnTo>
                  <a:lnTo>
                    <a:pt x="495299" y="4002078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62274" y="6437240"/>
              <a:ext cx="495300" cy="3049905"/>
            </a:xfrm>
            <a:custGeom>
              <a:avLst/>
              <a:gdLst/>
              <a:ahLst/>
              <a:cxnLst/>
              <a:rect l="l" t="t" r="r" b="b"/>
              <a:pathLst>
                <a:path w="495300" h="3049904">
                  <a:moveTo>
                    <a:pt x="495299" y="3049658"/>
                  </a:moveTo>
                  <a:lnTo>
                    <a:pt x="0" y="3049658"/>
                  </a:lnTo>
                  <a:lnTo>
                    <a:pt x="0" y="0"/>
                  </a:lnTo>
                  <a:lnTo>
                    <a:pt x="495299" y="0"/>
                  </a:lnTo>
                  <a:lnTo>
                    <a:pt x="495299" y="3049658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76624" y="8534479"/>
              <a:ext cx="495300" cy="952500"/>
            </a:xfrm>
            <a:custGeom>
              <a:avLst/>
              <a:gdLst/>
              <a:ahLst/>
              <a:cxnLst/>
              <a:rect l="l" t="t" r="r" b="b"/>
              <a:pathLst>
                <a:path w="495300" h="952500">
                  <a:moveTo>
                    <a:pt x="495299" y="952419"/>
                  </a:moveTo>
                  <a:lnTo>
                    <a:pt x="0" y="952419"/>
                  </a:lnTo>
                  <a:lnTo>
                    <a:pt x="0" y="0"/>
                  </a:lnTo>
                  <a:lnTo>
                    <a:pt x="495299" y="0"/>
                  </a:lnTo>
                  <a:lnTo>
                    <a:pt x="495299" y="952419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914899" y="7789259"/>
              <a:ext cx="495300" cy="1697989"/>
            </a:xfrm>
            <a:custGeom>
              <a:avLst/>
              <a:gdLst/>
              <a:ahLst/>
              <a:cxnLst/>
              <a:rect l="l" t="t" r="r" b="b"/>
              <a:pathLst>
                <a:path w="495300" h="1697990">
                  <a:moveTo>
                    <a:pt x="495299" y="1697640"/>
                  </a:moveTo>
                  <a:lnTo>
                    <a:pt x="0" y="1697640"/>
                  </a:lnTo>
                  <a:lnTo>
                    <a:pt x="0" y="0"/>
                  </a:lnTo>
                  <a:lnTo>
                    <a:pt x="495299" y="0"/>
                  </a:lnTo>
                  <a:lnTo>
                    <a:pt x="495299" y="1697640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29249" y="8178410"/>
              <a:ext cx="495300" cy="1308735"/>
            </a:xfrm>
            <a:custGeom>
              <a:avLst/>
              <a:gdLst/>
              <a:ahLst/>
              <a:cxnLst/>
              <a:rect l="l" t="t" r="r" b="b"/>
              <a:pathLst>
                <a:path w="495300" h="1308734">
                  <a:moveTo>
                    <a:pt x="495299" y="1308489"/>
                  </a:moveTo>
                  <a:lnTo>
                    <a:pt x="0" y="1308489"/>
                  </a:lnTo>
                  <a:lnTo>
                    <a:pt x="0" y="0"/>
                  </a:lnTo>
                  <a:lnTo>
                    <a:pt x="495299" y="0"/>
                  </a:lnTo>
                  <a:lnTo>
                    <a:pt x="495299" y="1308489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43599" y="9097748"/>
              <a:ext cx="495300" cy="389255"/>
            </a:xfrm>
            <a:custGeom>
              <a:avLst/>
              <a:gdLst/>
              <a:ahLst/>
              <a:cxnLst/>
              <a:rect l="l" t="t" r="r" b="b"/>
              <a:pathLst>
                <a:path w="495300" h="389254">
                  <a:moveTo>
                    <a:pt x="495299" y="389151"/>
                  </a:moveTo>
                  <a:lnTo>
                    <a:pt x="0" y="389151"/>
                  </a:lnTo>
                  <a:lnTo>
                    <a:pt x="0" y="0"/>
                  </a:lnTo>
                  <a:lnTo>
                    <a:pt x="495299" y="0"/>
                  </a:lnTo>
                  <a:lnTo>
                    <a:pt x="495299" y="389151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381874" y="8529256"/>
              <a:ext cx="495300" cy="958215"/>
            </a:xfrm>
            <a:custGeom>
              <a:avLst/>
              <a:gdLst/>
              <a:ahLst/>
              <a:cxnLst/>
              <a:rect l="l" t="t" r="r" b="b"/>
              <a:pathLst>
                <a:path w="495300" h="958215">
                  <a:moveTo>
                    <a:pt x="495299" y="957643"/>
                  </a:moveTo>
                  <a:lnTo>
                    <a:pt x="0" y="957643"/>
                  </a:lnTo>
                  <a:lnTo>
                    <a:pt x="0" y="0"/>
                  </a:lnTo>
                  <a:lnTo>
                    <a:pt x="495299" y="0"/>
                  </a:lnTo>
                  <a:lnTo>
                    <a:pt x="495299" y="957643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896224" y="8649396"/>
              <a:ext cx="495300" cy="837565"/>
            </a:xfrm>
            <a:custGeom>
              <a:avLst/>
              <a:gdLst/>
              <a:ahLst/>
              <a:cxnLst/>
              <a:rect l="l" t="t" r="r" b="b"/>
              <a:pathLst>
                <a:path w="495300" h="837565">
                  <a:moveTo>
                    <a:pt x="495299" y="837502"/>
                  </a:moveTo>
                  <a:lnTo>
                    <a:pt x="0" y="837502"/>
                  </a:lnTo>
                  <a:lnTo>
                    <a:pt x="0" y="0"/>
                  </a:lnTo>
                  <a:lnTo>
                    <a:pt x="495299" y="0"/>
                  </a:lnTo>
                  <a:lnTo>
                    <a:pt x="495299" y="837502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10574" y="9366758"/>
              <a:ext cx="495300" cy="120650"/>
            </a:xfrm>
            <a:custGeom>
              <a:avLst/>
              <a:gdLst/>
              <a:ahLst/>
              <a:cxnLst/>
              <a:rect l="l" t="t" r="r" b="b"/>
              <a:pathLst>
                <a:path w="495300" h="120650">
                  <a:moveTo>
                    <a:pt x="495299" y="120140"/>
                  </a:moveTo>
                  <a:lnTo>
                    <a:pt x="0" y="120140"/>
                  </a:lnTo>
                  <a:lnTo>
                    <a:pt x="0" y="0"/>
                  </a:lnTo>
                  <a:lnTo>
                    <a:pt x="495299" y="0"/>
                  </a:lnTo>
                  <a:lnTo>
                    <a:pt x="495299" y="120140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444600" y="5202981"/>
            <a:ext cx="502284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45" dirty="0">
                <a:latin typeface="Trebuchet MS"/>
                <a:cs typeface="Trebuchet MS"/>
              </a:rPr>
              <a:t>4597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58950" y="6155332"/>
            <a:ext cx="502284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45" dirty="0">
                <a:latin typeface="Trebuchet MS"/>
                <a:cs typeface="Trebuchet MS"/>
              </a:rPr>
              <a:t>3503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473301" y="8252618"/>
            <a:ext cx="502284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45" dirty="0">
                <a:latin typeface="Trebuchet MS"/>
                <a:cs typeface="Trebuchet MS"/>
              </a:rPr>
              <a:t>1094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911576" y="7507436"/>
            <a:ext cx="502284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45" dirty="0">
                <a:latin typeface="Trebuchet MS"/>
                <a:cs typeface="Trebuchet MS"/>
              </a:rPr>
              <a:t>1950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425926" y="7896621"/>
            <a:ext cx="502284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45" dirty="0">
                <a:latin typeface="Trebuchet MS"/>
                <a:cs typeface="Trebuchet MS"/>
              </a:rPr>
              <a:t>1503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999807" y="8815933"/>
            <a:ext cx="38290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40" dirty="0">
                <a:latin typeface="Trebuchet MS"/>
                <a:cs typeface="Trebuchet MS"/>
              </a:rPr>
              <a:t>447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353151" y="8247409"/>
            <a:ext cx="1007744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50" spc="65" dirty="0">
                <a:latin typeface="Trebuchet MS"/>
                <a:cs typeface="Trebuchet MS"/>
              </a:rPr>
              <a:t>1100</a:t>
            </a:r>
            <a:r>
              <a:rPr sz="1650" spc="280" dirty="0">
                <a:latin typeface="Trebuchet MS"/>
                <a:cs typeface="Trebuchet MS"/>
              </a:rPr>
              <a:t> </a:t>
            </a:r>
            <a:r>
              <a:rPr sz="2475" spc="60" baseline="-31986" dirty="0">
                <a:latin typeface="Trebuchet MS"/>
                <a:cs typeface="Trebuchet MS"/>
              </a:rPr>
              <a:t>962</a:t>
            </a:r>
            <a:endParaRPr sz="2475" baseline="-31986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466782" y="9084865"/>
            <a:ext cx="38290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40" dirty="0">
                <a:latin typeface="Trebuchet MS"/>
                <a:cs typeface="Trebuchet MS"/>
              </a:rPr>
              <a:t>138</a:t>
            </a:r>
            <a:endParaRPr sz="1650">
              <a:latin typeface="Trebuchet MS"/>
              <a:cs typeface="Trebuchet MS"/>
            </a:endParaRPr>
          </a:p>
        </p:txBody>
      </p:sp>
      <p:pic>
        <p:nvPicPr>
          <p:cNvPr id="57" name="object 5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71824" y="10020299"/>
            <a:ext cx="152400" cy="152399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3406030" y="9950450"/>
            <a:ext cx="11093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454545"/>
                </a:solidFill>
                <a:latin typeface="Trebuchet MS"/>
                <a:cs typeface="Trebuchet MS"/>
              </a:rPr>
              <a:t>Amata</a:t>
            </a:r>
            <a:r>
              <a:rPr sz="1500" spc="-12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54545"/>
                </a:solidFill>
                <a:latin typeface="Trebuchet MS"/>
                <a:cs typeface="Trebuchet MS"/>
              </a:rPr>
              <a:t>vietas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59" name="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91049" y="10020299"/>
            <a:ext cx="152400" cy="152399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4829571" y="9950450"/>
            <a:ext cx="15557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454545"/>
                </a:solidFill>
                <a:latin typeface="Trebuchet MS"/>
                <a:cs typeface="Trebuchet MS"/>
              </a:rPr>
              <a:t>Faktiski</a:t>
            </a:r>
            <a:r>
              <a:rPr sz="1500" spc="-6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454545"/>
                </a:solidFill>
                <a:latin typeface="Trebuchet MS"/>
                <a:cs typeface="Trebuchet MS"/>
              </a:rPr>
              <a:t>aizpildītas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61" name="object 6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67474" y="10020299"/>
            <a:ext cx="152400" cy="152399"/>
          </a:xfrm>
          <a:prstGeom prst="rect">
            <a:avLst/>
          </a:prstGeom>
        </p:spPr>
      </p:pic>
      <p:sp>
        <p:nvSpPr>
          <p:cNvPr id="62" name="object 62"/>
          <p:cNvSpPr txBox="1"/>
          <p:nvPr/>
        </p:nvSpPr>
        <p:spPr>
          <a:xfrm>
            <a:off x="6699597" y="9950450"/>
            <a:ext cx="11277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454545"/>
                </a:solidFill>
                <a:latin typeface="Trebuchet MS"/>
                <a:cs typeface="Trebuchet MS"/>
              </a:rPr>
              <a:t>Nekomplekts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348138" y="4803679"/>
            <a:ext cx="23863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60" dirty="0">
                <a:solidFill>
                  <a:srgbClr val="25536A"/>
                </a:solidFill>
                <a:latin typeface="Trebuchet MS"/>
                <a:cs typeface="Trebuchet MS"/>
              </a:rPr>
              <a:t>Nodarbināto </a:t>
            </a:r>
            <a:r>
              <a:rPr sz="1500" b="1" spc="-45" dirty="0">
                <a:solidFill>
                  <a:srgbClr val="25536A"/>
                </a:solidFill>
                <a:latin typeface="Trebuchet MS"/>
                <a:cs typeface="Trebuchet MS"/>
              </a:rPr>
              <a:t>komplektējums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678404" y="4803679"/>
            <a:ext cx="62992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5" dirty="0">
                <a:solidFill>
                  <a:srgbClr val="25536A"/>
                </a:solidFill>
                <a:latin typeface="Trebuchet MS"/>
                <a:cs typeface="Trebuchet MS"/>
              </a:rPr>
              <a:t>Personāla</a:t>
            </a:r>
            <a:r>
              <a:rPr sz="150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500" b="1" spc="-35" dirty="0">
                <a:solidFill>
                  <a:srgbClr val="25536A"/>
                </a:solidFill>
                <a:latin typeface="Trebuchet MS"/>
                <a:cs typeface="Trebuchet MS"/>
              </a:rPr>
              <a:t>mainības</a:t>
            </a:r>
            <a:r>
              <a:rPr sz="1500" b="1" spc="-7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500" b="1" spc="-65" dirty="0">
                <a:solidFill>
                  <a:srgbClr val="25536A"/>
                </a:solidFill>
                <a:latin typeface="Trebuchet MS"/>
                <a:cs typeface="Trebuchet MS"/>
              </a:rPr>
              <a:t>situāciju</a:t>
            </a:r>
            <a:r>
              <a:rPr sz="150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500" b="1" spc="-45" dirty="0">
                <a:solidFill>
                  <a:srgbClr val="25536A"/>
                </a:solidFill>
                <a:latin typeface="Trebuchet MS"/>
                <a:cs typeface="Trebuchet MS"/>
              </a:rPr>
              <a:t>2022.gadā</a:t>
            </a:r>
            <a:r>
              <a:rPr sz="1500" b="1" spc="-7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25536A"/>
                </a:solidFill>
                <a:latin typeface="Trebuchet MS"/>
                <a:cs typeface="Trebuchet MS"/>
              </a:rPr>
              <a:t>Valsts</a:t>
            </a:r>
            <a:r>
              <a:rPr sz="150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500" b="1" spc="-75" dirty="0">
                <a:solidFill>
                  <a:srgbClr val="25536A"/>
                </a:solidFill>
                <a:latin typeface="Trebuchet MS"/>
                <a:cs typeface="Trebuchet MS"/>
              </a:rPr>
              <a:t>policijā </a:t>
            </a:r>
            <a:r>
              <a:rPr sz="1500" b="1" spc="-65" dirty="0">
                <a:solidFill>
                  <a:srgbClr val="25536A"/>
                </a:solidFill>
                <a:latin typeface="Trebuchet MS"/>
                <a:cs typeface="Trebuchet MS"/>
              </a:rPr>
              <a:t>raksturo</a:t>
            </a:r>
            <a:r>
              <a:rPr sz="1500" b="1" spc="-7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25536A"/>
                </a:solidFill>
                <a:latin typeface="Trebuchet MS"/>
                <a:cs typeface="Trebuchet MS"/>
              </a:rPr>
              <a:t>šādi</a:t>
            </a:r>
            <a:r>
              <a:rPr sz="150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25536A"/>
                </a:solidFill>
                <a:latin typeface="Trebuchet MS"/>
                <a:cs typeface="Trebuchet MS"/>
              </a:rPr>
              <a:t>rādītāji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9563099" y="4805362"/>
            <a:ext cx="0" cy="5543550"/>
          </a:xfrm>
          <a:custGeom>
            <a:avLst/>
            <a:gdLst/>
            <a:ahLst/>
            <a:cxnLst/>
            <a:rect l="l" t="t" r="r" b="b"/>
            <a:pathLst>
              <a:path h="5543550">
                <a:moveTo>
                  <a:pt x="0" y="0"/>
                </a:moveTo>
                <a:lnTo>
                  <a:pt x="0" y="5543549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94275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Personāls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4799" y="2013177"/>
            <a:ext cx="434086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35" dirty="0">
                <a:solidFill>
                  <a:srgbClr val="25536A"/>
                </a:solidFill>
                <a:latin typeface="Trebuchet MS"/>
                <a:cs typeface="Trebuchet MS"/>
              </a:rPr>
              <a:t>Pieņemtās</a:t>
            </a:r>
            <a:r>
              <a:rPr sz="200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5536A"/>
                </a:solidFill>
                <a:latin typeface="Trebuchet MS"/>
                <a:cs typeface="Trebuchet MS"/>
              </a:rPr>
              <a:t>-</a:t>
            </a:r>
            <a:r>
              <a:rPr sz="200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2000" b="1" spc="-55" dirty="0">
                <a:solidFill>
                  <a:srgbClr val="25536A"/>
                </a:solidFill>
                <a:latin typeface="Trebuchet MS"/>
                <a:cs typeface="Trebuchet MS"/>
              </a:rPr>
              <a:t>atvaļinātās</a:t>
            </a:r>
            <a:r>
              <a:rPr sz="200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25536A"/>
                </a:solidFill>
                <a:latin typeface="Trebuchet MS"/>
                <a:cs typeface="Trebuchet MS"/>
              </a:rPr>
              <a:t>amatpersonas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6687" y="2462212"/>
            <a:ext cx="10750631" cy="23802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76687" y="2814637"/>
            <a:ext cx="10750631" cy="23802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38974" y="3533775"/>
            <a:ext cx="152399" cy="1523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278241" y="3454400"/>
            <a:ext cx="189230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10" dirty="0">
                <a:solidFill>
                  <a:srgbClr val="25536A"/>
                </a:solidFill>
                <a:latin typeface="Trebuchet MS"/>
                <a:cs typeface="Trebuchet MS"/>
              </a:rPr>
              <a:t>Pieņemtās</a:t>
            </a:r>
            <a:r>
              <a:rPr sz="1650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spc="50" dirty="0">
                <a:solidFill>
                  <a:srgbClr val="25536A"/>
                </a:solidFill>
                <a:latin typeface="Trebuchet MS"/>
                <a:cs typeface="Trebuchet MS"/>
              </a:rPr>
              <a:t>191</a:t>
            </a:r>
            <a:r>
              <a:rPr sz="1650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spc="-85" dirty="0">
                <a:solidFill>
                  <a:srgbClr val="25536A"/>
                </a:solidFill>
                <a:latin typeface="Trebuchet MS"/>
                <a:cs typeface="Trebuchet MS"/>
              </a:rPr>
              <a:t>(-</a:t>
            </a:r>
            <a:r>
              <a:rPr sz="1650" spc="-25" dirty="0">
                <a:solidFill>
                  <a:srgbClr val="25536A"/>
                </a:solidFill>
                <a:latin typeface="Trebuchet MS"/>
                <a:cs typeface="Trebuchet MS"/>
              </a:rPr>
              <a:t>96)</a:t>
            </a:r>
            <a:endParaRPr sz="165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48774" y="3533775"/>
            <a:ext cx="152399" cy="1523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484914" y="3454400"/>
            <a:ext cx="209931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30" dirty="0">
                <a:solidFill>
                  <a:srgbClr val="25536A"/>
                </a:solidFill>
                <a:latin typeface="Trebuchet MS"/>
                <a:cs typeface="Trebuchet MS"/>
              </a:rPr>
              <a:t>Atvaļinātās</a:t>
            </a:r>
            <a:r>
              <a:rPr sz="1650" spc="-10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spc="50" dirty="0">
                <a:solidFill>
                  <a:srgbClr val="25536A"/>
                </a:solidFill>
                <a:latin typeface="Trebuchet MS"/>
                <a:cs typeface="Trebuchet MS"/>
              </a:rPr>
              <a:t>570</a:t>
            </a:r>
            <a:r>
              <a:rPr sz="1650" spc="-9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25536A"/>
                </a:solidFill>
                <a:latin typeface="Trebuchet MS"/>
                <a:cs typeface="Trebuchet MS"/>
              </a:rPr>
              <a:t>(+187)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95375" y="9139237"/>
            <a:ext cx="17411700" cy="0"/>
          </a:xfrm>
          <a:custGeom>
            <a:avLst/>
            <a:gdLst/>
            <a:ahLst/>
            <a:cxnLst/>
            <a:rect l="l" t="t" r="r" b="b"/>
            <a:pathLst>
              <a:path w="17411700">
                <a:moveTo>
                  <a:pt x="0" y="0"/>
                </a:moveTo>
                <a:lnTo>
                  <a:pt x="17411698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931524" y="4411662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294E66"/>
                </a:solidFill>
                <a:latin typeface="Trebuchet MS"/>
                <a:cs typeface="Trebuchet MS"/>
              </a:rPr>
              <a:t>280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31524" y="4668837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294E66"/>
                </a:solidFill>
                <a:latin typeface="Trebuchet MS"/>
                <a:cs typeface="Trebuchet MS"/>
              </a:rPr>
              <a:t>260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31524" y="4935537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294E66"/>
                </a:solidFill>
                <a:latin typeface="Trebuchet MS"/>
                <a:cs typeface="Trebuchet MS"/>
              </a:rPr>
              <a:t>240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31524" y="5192712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294E66"/>
                </a:solidFill>
                <a:latin typeface="Trebuchet MS"/>
                <a:cs typeface="Trebuchet MS"/>
              </a:rPr>
              <a:t>220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31524" y="5449887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294E66"/>
                </a:solidFill>
                <a:latin typeface="Trebuchet MS"/>
                <a:cs typeface="Trebuchet MS"/>
              </a:rPr>
              <a:t>200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31524" y="5716587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294E66"/>
                </a:solidFill>
                <a:latin typeface="Trebuchet MS"/>
                <a:cs typeface="Trebuchet MS"/>
              </a:rPr>
              <a:t>180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31524" y="5973762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294E66"/>
                </a:solidFill>
                <a:latin typeface="Trebuchet MS"/>
                <a:cs typeface="Trebuchet MS"/>
              </a:rPr>
              <a:t>160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31524" y="6240462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294E66"/>
                </a:solidFill>
                <a:latin typeface="Trebuchet MS"/>
                <a:cs typeface="Trebuchet MS"/>
              </a:rPr>
              <a:t>140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31524" y="6497637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294E66"/>
                </a:solidFill>
                <a:latin typeface="Trebuchet MS"/>
                <a:cs typeface="Trebuchet MS"/>
              </a:rPr>
              <a:t>120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931524" y="6754812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294E66"/>
                </a:solidFill>
                <a:latin typeface="Trebuchet MS"/>
                <a:cs typeface="Trebuchet MS"/>
              </a:rPr>
              <a:t>100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931524" y="7021512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294E66"/>
                </a:solidFill>
                <a:latin typeface="Trebuchet MS"/>
                <a:cs typeface="Trebuchet MS"/>
              </a:rPr>
              <a:t>80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931524" y="7278687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294E66"/>
                </a:solidFill>
                <a:latin typeface="Trebuchet MS"/>
                <a:cs typeface="Trebuchet MS"/>
              </a:rPr>
              <a:t>60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931524" y="7535862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294E66"/>
                </a:solidFill>
                <a:latin typeface="Trebuchet MS"/>
                <a:cs typeface="Trebuchet MS"/>
              </a:rPr>
              <a:t>40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31524" y="7802562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294E66"/>
                </a:solidFill>
                <a:latin typeface="Trebuchet MS"/>
                <a:cs typeface="Trebuchet MS"/>
              </a:rPr>
              <a:t>20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931524" y="8059737"/>
            <a:ext cx="1066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60" dirty="0">
                <a:solidFill>
                  <a:srgbClr val="294E66"/>
                </a:solidFill>
                <a:latin typeface="Trebuchet MS"/>
                <a:cs typeface="Trebuchet MS"/>
              </a:rPr>
              <a:t>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944224" y="4610100"/>
            <a:ext cx="7477125" cy="9525"/>
          </a:xfrm>
          <a:custGeom>
            <a:avLst/>
            <a:gdLst/>
            <a:ahLst/>
            <a:cxnLst/>
            <a:rect l="l" t="t" r="r" b="b"/>
            <a:pathLst>
              <a:path w="7477125" h="9525">
                <a:moveTo>
                  <a:pt x="7477124" y="9524"/>
                </a:moveTo>
                <a:lnTo>
                  <a:pt x="0" y="9524"/>
                </a:lnTo>
                <a:lnTo>
                  <a:pt x="0" y="0"/>
                </a:lnTo>
                <a:lnTo>
                  <a:pt x="7477124" y="0"/>
                </a:lnTo>
                <a:lnTo>
                  <a:pt x="7477124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44224" y="4867275"/>
            <a:ext cx="7477125" cy="9525"/>
          </a:xfrm>
          <a:custGeom>
            <a:avLst/>
            <a:gdLst/>
            <a:ahLst/>
            <a:cxnLst/>
            <a:rect l="l" t="t" r="r" b="b"/>
            <a:pathLst>
              <a:path w="7477125" h="9525">
                <a:moveTo>
                  <a:pt x="7477124" y="9524"/>
                </a:moveTo>
                <a:lnTo>
                  <a:pt x="0" y="9524"/>
                </a:lnTo>
                <a:lnTo>
                  <a:pt x="0" y="0"/>
                </a:lnTo>
                <a:lnTo>
                  <a:pt x="7477124" y="0"/>
                </a:lnTo>
                <a:lnTo>
                  <a:pt x="7477124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10944224" y="4953000"/>
            <a:ext cx="7477125" cy="3324225"/>
            <a:chOff x="10944224" y="4953000"/>
            <a:chExt cx="7477125" cy="3324225"/>
          </a:xfrm>
        </p:grpSpPr>
        <p:sp>
          <p:nvSpPr>
            <p:cNvPr id="30" name="object 30"/>
            <p:cNvSpPr/>
            <p:nvPr/>
          </p:nvSpPr>
          <p:spPr>
            <a:xfrm>
              <a:off x="10944212" y="5133974"/>
              <a:ext cx="7477125" cy="3133725"/>
            </a:xfrm>
            <a:custGeom>
              <a:avLst/>
              <a:gdLst/>
              <a:ahLst/>
              <a:cxnLst/>
              <a:rect l="l" t="t" r="r" b="b"/>
              <a:pathLst>
                <a:path w="7477125" h="3133725">
                  <a:moveTo>
                    <a:pt x="457200" y="2867025"/>
                  </a:moveTo>
                  <a:lnTo>
                    <a:pt x="0" y="2867025"/>
                  </a:lnTo>
                  <a:lnTo>
                    <a:pt x="0" y="2876550"/>
                  </a:lnTo>
                  <a:lnTo>
                    <a:pt x="457200" y="2876550"/>
                  </a:lnTo>
                  <a:lnTo>
                    <a:pt x="457200" y="2867025"/>
                  </a:lnTo>
                  <a:close/>
                </a:path>
                <a:path w="7477125" h="3133725">
                  <a:moveTo>
                    <a:pt x="457200" y="2600325"/>
                  </a:moveTo>
                  <a:lnTo>
                    <a:pt x="0" y="2600325"/>
                  </a:lnTo>
                  <a:lnTo>
                    <a:pt x="0" y="2609850"/>
                  </a:lnTo>
                  <a:lnTo>
                    <a:pt x="457200" y="2609850"/>
                  </a:lnTo>
                  <a:lnTo>
                    <a:pt x="457200" y="2600325"/>
                  </a:lnTo>
                  <a:close/>
                </a:path>
                <a:path w="7477125" h="3133725">
                  <a:moveTo>
                    <a:pt x="457200" y="2343150"/>
                  </a:moveTo>
                  <a:lnTo>
                    <a:pt x="0" y="2343150"/>
                  </a:lnTo>
                  <a:lnTo>
                    <a:pt x="0" y="2352675"/>
                  </a:lnTo>
                  <a:lnTo>
                    <a:pt x="457200" y="2352675"/>
                  </a:lnTo>
                  <a:lnTo>
                    <a:pt x="457200" y="2343150"/>
                  </a:lnTo>
                  <a:close/>
                </a:path>
                <a:path w="7477125" h="3133725">
                  <a:moveTo>
                    <a:pt x="457200" y="2085975"/>
                  </a:moveTo>
                  <a:lnTo>
                    <a:pt x="0" y="2085975"/>
                  </a:lnTo>
                  <a:lnTo>
                    <a:pt x="0" y="2095500"/>
                  </a:lnTo>
                  <a:lnTo>
                    <a:pt x="457200" y="2095500"/>
                  </a:lnTo>
                  <a:lnTo>
                    <a:pt x="457200" y="2085975"/>
                  </a:lnTo>
                  <a:close/>
                </a:path>
                <a:path w="7477125" h="3133725">
                  <a:moveTo>
                    <a:pt x="457200" y="1819275"/>
                  </a:moveTo>
                  <a:lnTo>
                    <a:pt x="0" y="1819275"/>
                  </a:lnTo>
                  <a:lnTo>
                    <a:pt x="0" y="1828800"/>
                  </a:lnTo>
                  <a:lnTo>
                    <a:pt x="457200" y="1828800"/>
                  </a:lnTo>
                  <a:lnTo>
                    <a:pt x="457200" y="1819275"/>
                  </a:lnTo>
                  <a:close/>
                </a:path>
                <a:path w="7477125" h="3133725">
                  <a:moveTo>
                    <a:pt x="457200" y="1562100"/>
                  </a:moveTo>
                  <a:lnTo>
                    <a:pt x="0" y="1562100"/>
                  </a:lnTo>
                  <a:lnTo>
                    <a:pt x="0" y="1571625"/>
                  </a:lnTo>
                  <a:lnTo>
                    <a:pt x="457200" y="1571625"/>
                  </a:lnTo>
                  <a:lnTo>
                    <a:pt x="457200" y="1562100"/>
                  </a:lnTo>
                  <a:close/>
                </a:path>
                <a:path w="7477125" h="3133725">
                  <a:moveTo>
                    <a:pt x="457200" y="1304925"/>
                  </a:moveTo>
                  <a:lnTo>
                    <a:pt x="0" y="1304925"/>
                  </a:lnTo>
                  <a:lnTo>
                    <a:pt x="0" y="1314450"/>
                  </a:lnTo>
                  <a:lnTo>
                    <a:pt x="457200" y="1314450"/>
                  </a:lnTo>
                  <a:lnTo>
                    <a:pt x="457200" y="1304925"/>
                  </a:lnTo>
                  <a:close/>
                </a:path>
                <a:path w="7477125" h="3133725">
                  <a:moveTo>
                    <a:pt x="457200" y="1038225"/>
                  </a:moveTo>
                  <a:lnTo>
                    <a:pt x="0" y="1038225"/>
                  </a:lnTo>
                  <a:lnTo>
                    <a:pt x="0" y="1047750"/>
                  </a:lnTo>
                  <a:lnTo>
                    <a:pt x="457200" y="1047750"/>
                  </a:lnTo>
                  <a:lnTo>
                    <a:pt x="457200" y="1038225"/>
                  </a:lnTo>
                  <a:close/>
                </a:path>
                <a:path w="7477125" h="3133725">
                  <a:moveTo>
                    <a:pt x="457200" y="781050"/>
                  </a:moveTo>
                  <a:lnTo>
                    <a:pt x="0" y="781050"/>
                  </a:lnTo>
                  <a:lnTo>
                    <a:pt x="0" y="790575"/>
                  </a:lnTo>
                  <a:lnTo>
                    <a:pt x="457200" y="790575"/>
                  </a:lnTo>
                  <a:lnTo>
                    <a:pt x="457200" y="781050"/>
                  </a:lnTo>
                  <a:close/>
                </a:path>
                <a:path w="7477125" h="3133725">
                  <a:moveTo>
                    <a:pt x="1485900" y="2867025"/>
                  </a:moveTo>
                  <a:lnTo>
                    <a:pt x="1095375" y="2867025"/>
                  </a:lnTo>
                  <a:lnTo>
                    <a:pt x="1095375" y="2876550"/>
                  </a:lnTo>
                  <a:lnTo>
                    <a:pt x="1485900" y="2876550"/>
                  </a:lnTo>
                  <a:lnTo>
                    <a:pt x="1485900" y="2867025"/>
                  </a:lnTo>
                  <a:close/>
                </a:path>
                <a:path w="7477125" h="3133725">
                  <a:moveTo>
                    <a:pt x="1485900" y="2600325"/>
                  </a:moveTo>
                  <a:lnTo>
                    <a:pt x="1095375" y="2600325"/>
                  </a:lnTo>
                  <a:lnTo>
                    <a:pt x="1095375" y="2609850"/>
                  </a:lnTo>
                  <a:lnTo>
                    <a:pt x="1485900" y="2609850"/>
                  </a:lnTo>
                  <a:lnTo>
                    <a:pt x="1485900" y="2600325"/>
                  </a:lnTo>
                  <a:close/>
                </a:path>
                <a:path w="7477125" h="3133725">
                  <a:moveTo>
                    <a:pt x="1485900" y="2343150"/>
                  </a:moveTo>
                  <a:lnTo>
                    <a:pt x="1095375" y="2343150"/>
                  </a:lnTo>
                  <a:lnTo>
                    <a:pt x="1095375" y="2352675"/>
                  </a:lnTo>
                  <a:lnTo>
                    <a:pt x="1485900" y="2352675"/>
                  </a:lnTo>
                  <a:lnTo>
                    <a:pt x="1485900" y="2343150"/>
                  </a:lnTo>
                  <a:close/>
                </a:path>
                <a:path w="7477125" h="3133725">
                  <a:moveTo>
                    <a:pt x="1485900" y="2085975"/>
                  </a:moveTo>
                  <a:lnTo>
                    <a:pt x="1095375" y="2085975"/>
                  </a:lnTo>
                  <a:lnTo>
                    <a:pt x="1095375" y="2095500"/>
                  </a:lnTo>
                  <a:lnTo>
                    <a:pt x="1485900" y="2095500"/>
                  </a:lnTo>
                  <a:lnTo>
                    <a:pt x="1485900" y="2085975"/>
                  </a:lnTo>
                  <a:close/>
                </a:path>
                <a:path w="7477125" h="3133725">
                  <a:moveTo>
                    <a:pt x="1485900" y="1819275"/>
                  </a:moveTo>
                  <a:lnTo>
                    <a:pt x="1095375" y="1819275"/>
                  </a:lnTo>
                  <a:lnTo>
                    <a:pt x="1095375" y="1828800"/>
                  </a:lnTo>
                  <a:lnTo>
                    <a:pt x="1485900" y="1828800"/>
                  </a:lnTo>
                  <a:lnTo>
                    <a:pt x="1485900" y="1819275"/>
                  </a:lnTo>
                  <a:close/>
                </a:path>
                <a:path w="7477125" h="3133725">
                  <a:moveTo>
                    <a:pt x="1485900" y="1562100"/>
                  </a:moveTo>
                  <a:lnTo>
                    <a:pt x="1095375" y="1562100"/>
                  </a:lnTo>
                  <a:lnTo>
                    <a:pt x="1095375" y="1571625"/>
                  </a:lnTo>
                  <a:lnTo>
                    <a:pt x="1485900" y="1571625"/>
                  </a:lnTo>
                  <a:lnTo>
                    <a:pt x="1485900" y="1562100"/>
                  </a:lnTo>
                  <a:close/>
                </a:path>
                <a:path w="7477125" h="3133725">
                  <a:moveTo>
                    <a:pt x="1485900" y="1304925"/>
                  </a:moveTo>
                  <a:lnTo>
                    <a:pt x="1095375" y="1304925"/>
                  </a:lnTo>
                  <a:lnTo>
                    <a:pt x="1095375" y="1314450"/>
                  </a:lnTo>
                  <a:lnTo>
                    <a:pt x="1485900" y="1314450"/>
                  </a:lnTo>
                  <a:lnTo>
                    <a:pt x="1485900" y="1304925"/>
                  </a:lnTo>
                  <a:close/>
                </a:path>
                <a:path w="7477125" h="3133725">
                  <a:moveTo>
                    <a:pt x="1485900" y="1038225"/>
                  </a:moveTo>
                  <a:lnTo>
                    <a:pt x="1095375" y="1038225"/>
                  </a:lnTo>
                  <a:lnTo>
                    <a:pt x="1095375" y="1047750"/>
                  </a:lnTo>
                  <a:lnTo>
                    <a:pt x="1485900" y="1047750"/>
                  </a:lnTo>
                  <a:lnTo>
                    <a:pt x="1485900" y="1038225"/>
                  </a:lnTo>
                  <a:close/>
                </a:path>
                <a:path w="7477125" h="3133725">
                  <a:moveTo>
                    <a:pt x="1485900" y="781050"/>
                  </a:moveTo>
                  <a:lnTo>
                    <a:pt x="1095375" y="781050"/>
                  </a:lnTo>
                  <a:lnTo>
                    <a:pt x="1095375" y="790575"/>
                  </a:lnTo>
                  <a:lnTo>
                    <a:pt x="1485900" y="790575"/>
                  </a:lnTo>
                  <a:lnTo>
                    <a:pt x="1485900" y="781050"/>
                  </a:lnTo>
                  <a:close/>
                </a:path>
                <a:path w="7477125" h="3133725">
                  <a:moveTo>
                    <a:pt x="1485900" y="514350"/>
                  </a:moveTo>
                  <a:lnTo>
                    <a:pt x="0" y="514350"/>
                  </a:lnTo>
                  <a:lnTo>
                    <a:pt x="0" y="523875"/>
                  </a:lnTo>
                  <a:lnTo>
                    <a:pt x="1485900" y="523875"/>
                  </a:lnTo>
                  <a:lnTo>
                    <a:pt x="1485900" y="514350"/>
                  </a:lnTo>
                  <a:close/>
                </a:path>
                <a:path w="7477125" h="3133725">
                  <a:moveTo>
                    <a:pt x="1485900" y="257175"/>
                  </a:moveTo>
                  <a:lnTo>
                    <a:pt x="0" y="257175"/>
                  </a:lnTo>
                  <a:lnTo>
                    <a:pt x="0" y="266700"/>
                  </a:lnTo>
                  <a:lnTo>
                    <a:pt x="1485900" y="266700"/>
                  </a:lnTo>
                  <a:lnTo>
                    <a:pt x="1485900" y="257175"/>
                  </a:lnTo>
                  <a:close/>
                </a:path>
                <a:path w="7477125" h="3133725">
                  <a:moveTo>
                    <a:pt x="148590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485900" y="9525"/>
                  </a:lnTo>
                  <a:lnTo>
                    <a:pt x="1485900" y="0"/>
                  </a:lnTo>
                  <a:close/>
                </a:path>
                <a:path w="7477125" h="3133725">
                  <a:moveTo>
                    <a:pt x="7477125" y="3124200"/>
                  </a:moveTo>
                  <a:lnTo>
                    <a:pt x="0" y="3124200"/>
                  </a:lnTo>
                  <a:lnTo>
                    <a:pt x="0" y="3133725"/>
                  </a:lnTo>
                  <a:lnTo>
                    <a:pt x="7477125" y="3133725"/>
                  </a:lnTo>
                  <a:lnTo>
                    <a:pt x="7477125" y="3124200"/>
                  </a:lnTo>
                  <a:close/>
                </a:path>
                <a:path w="7477125" h="3133725">
                  <a:moveTo>
                    <a:pt x="7477125" y="514350"/>
                  </a:moveTo>
                  <a:lnTo>
                    <a:pt x="2124075" y="514350"/>
                  </a:lnTo>
                  <a:lnTo>
                    <a:pt x="2124075" y="523875"/>
                  </a:lnTo>
                  <a:lnTo>
                    <a:pt x="7477125" y="523875"/>
                  </a:lnTo>
                  <a:lnTo>
                    <a:pt x="7477125" y="514350"/>
                  </a:lnTo>
                  <a:close/>
                </a:path>
                <a:path w="7477125" h="3133725">
                  <a:moveTo>
                    <a:pt x="7477125" y="257175"/>
                  </a:moveTo>
                  <a:lnTo>
                    <a:pt x="2124075" y="257175"/>
                  </a:lnTo>
                  <a:lnTo>
                    <a:pt x="2124075" y="266700"/>
                  </a:lnTo>
                  <a:lnTo>
                    <a:pt x="7477125" y="266700"/>
                  </a:lnTo>
                  <a:lnTo>
                    <a:pt x="7477125" y="257175"/>
                  </a:lnTo>
                  <a:close/>
                </a:path>
                <a:path w="7477125" h="3133725">
                  <a:moveTo>
                    <a:pt x="7477125" y="0"/>
                  </a:moveTo>
                  <a:lnTo>
                    <a:pt x="2124075" y="0"/>
                  </a:lnTo>
                  <a:lnTo>
                    <a:pt x="2124075" y="9525"/>
                  </a:lnTo>
                  <a:lnTo>
                    <a:pt x="7477125" y="9525"/>
                  </a:lnTo>
                  <a:lnTo>
                    <a:pt x="7477125" y="0"/>
                  </a:lnTo>
                  <a:close/>
                </a:path>
              </a:pathLst>
            </a:custGeom>
            <a:solidFill>
              <a:srgbClr val="8EC2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944224" y="8258174"/>
              <a:ext cx="7477125" cy="19050"/>
            </a:xfrm>
            <a:custGeom>
              <a:avLst/>
              <a:gdLst/>
              <a:ahLst/>
              <a:cxnLst/>
              <a:rect l="l" t="t" r="r" b="b"/>
              <a:pathLst>
                <a:path w="7477125" h="19050">
                  <a:moveTo>
                    <a:pt x="7477124" y="19049"/>
                  </a:moveTo>
                  <a:lnTo>
                    <a:pt x="0" y="19049"/>
                  </a:lnTo>
                  <a:lnTo>
                    <a:pt x="0" y="0"/>
                  </a:lnTo>
                  <a:lnTo>
                    <a:pt x="7477124" y="0"/>
                  </a:lnTo>
                  <a:lnTo>
                    <a:pt x="7477124" y="19049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401424" y="5819774"/>
              <a:ext cx="638175" cy="2438400"/>
            </a:xfrm>
            <a:custGeom>
              <a:avLst/>
              <a:gdLst/>
              <a:ahLst/>
              <a:cxnLst/>
              <a:rect l="l" t="t" r="r" b="b"/>
              <a:pathLst>
                <a:path w="638175" h="2438400">
                  <a:moveTo>
                    <a:pt x="638174" y="2438399"/>
                  </a:moveTo>
                  <a:lnTo>
                    <a:pt x="0" y="2438399"/>
                  </a:lnTo>
                  <a:lnTo>
                    <a:pt x="0" y="0"/>
                  </a:lnTo>
                  <a:lnTo>
                    <a:pt x="638174" y="0"/>
                  </a:lnTo>
                  <a:lnTo>
                    <a:pt x="638174" y="2438399"/>
                  </a:lnTo>
                  <a:close/>
                </a:path>
              </a:pathLst>
            </a:custGeom>
            <a:solidFill>
              <a:srgbClr val="E44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068287" y="5915025"/>
              <a:ext cx="5353050" cy="2095500"/>
            </a:xfrm>
            <a:custGeom>
              <a:avLst/>
              <a:gdLst/>
              <a:ahLst/>
              <a:cxnLst/>
              <a:rect l="l" t="t" r="r" b="b"/>
              <a:pathLst>
                <a:path w="5353050" h="2095500">
                  <a:moveTo>
                    <a:pt x="390525" y="2085975"/>
                  </a:moveTo>
                  <a:lnTo>
                    <a:pt x="0" y="2085975"/>
                  </a:lnTo>
                  <a:lnTo>
                    <a:pt x="0" y="2095500"/>
                  </a:lnTo>
                  <a:lnTo>
                    <a:pt x="390525" y="2095500"/>
                  </a:lnTo>
                  <a:lnTo>
                    <a:pt x="390525" y="2085975"/>
                  </a:lnTo>
                  <a:close/>
                </a:path>
                <a:path w="5353050" h="2095500">
                  <a:moveTo>
                    <a:pt x="390525" y="1819275"/>
                  </a:moveTo>
                  <a:lnTo>
                    <a:pt x="0" y="1819275"/>
                  </a:lnTo>
                  <a:lnTo>
                    <a:pt x="0" y="1828800"/>
                  </a:lnTo>
                  <a:lnTo>
                    <a:pt x="390525" y="1828800"/>
                  </a:lnTo>
                  <a:lnTo>
                    <a:pt x="390525" y="1819275"/>
                  </a:lnTo>
                  <a:close/>
                </a:path>
                <a:path w="5353050" h="2095500">
                  <a:moveTo>
                    <a:pt x="390525" y="1562100"/>
                  </a:moveTo>
                  <a:lnTo>
                    <a:pt x="0" y="1562100"/>
                  </a:lnTo>
                  <a:lnTo>
                    <a:pt x="0" y="1571625"/>
                  </a:lnTo>
                  <a:lnTo>
                    <a:pt x="390525" y="1571625"/>
                  </a:lnTo>
                  <a:lnTo>
                    <a:pt x="390525" y="1562100"/>
                  </a:lnTo>
                  <a:close/>
                </a:path>
                <a:path w="5353050" h="2095500">
                  <a:moveTo>
                    <a:pt x="390525" y="1304925"/>
                  </a:moveTo>
                  <a:lnTo>
                    <a:pt x="0" y="1304925"/>
                  </a:lnTo>
                  <a:lnTo>
                    <a:pt x="0" y="1314450"/>
                  </a:lnTo>
                  <a:lnTo>
                    <a:pt x="390525" y="1314450"/>
                  </a:lnTo>
                  <a:lnTo>
                    <a:pt x="390525" y="1304925"/>
                  </a:lnTo>
                  <a:close/>
                </a:path>
                <a:path w="5353050" h="2095500">
                  <a:moveTo>
                    <a:pt x="5353050" y="1038225"/>
                  </a:moveTo>
                  <a:lnTo>
                    <a:pt x="0" y="1038225"/>
                  </a:lnTo>
                  <a:lnTo>
                    <a:pt x="0" y="1047750"/>
                  </a:lnTo>
                  <a:lnTo>
                    <a:pt x="5353050" y="1047750"/>
                  </a:lnTo>
                  <a:lnTo>
                    <a:pt x="5353050" y="1038225"/>
                  </a:lnTo>
                  <a:close/>
                </a:path>
                <a:path w="5353050" h="2095500">
                  <a:moveTo>
                    <a:pt x="5353050" y="781050"/>
                  </a:moveTo>
                  <a:lnTo>
                    <a:pt x="0" y="781050"/>
                  </a:lnTo>
                  <a:lnTo>
                    <a:pt x="0" y="790575"/>
                  </a:lnTo>
                  <a:lnTo>
                    <a:pt x="5353050" y="790575"/>
                  </a:lnTo>
                  <a:lnTo>
                    <a:pt x="5353050" y="781050"/>
                  </a:lnTo>
                  <a:close/>
                </a:path>
                <a:path w="5353050" h="2095500">
                  <a:moveTo>
                    <a:pt x="5353050" y="523875"/>
                  </a:moveTo>
                  <a:lnTo>
                    <a:pt x="0" y="523875"/>
                  </a:lnTo>
                  <a:lnTo>
                    <a:pt x="0" y="533400"/>
                  </a:lnTo>
                  <a:lnTo>
                    <a:pt x="5353050" y="533400"/>
                  </a:lnTo>
                  <a:lnTo>
                    <a:pt x="5353050" y="523875"/>
                  </a:lnTo>
                  <a:close/>
                </a:path>
                <a:path w="5353050" h="2095500">
                  <a:moveTo>
                    <a:pt x="5353050" y="257175"/>
                  </a:moveTo>
                  <a:lnTo>
                    <a:pt x="0" y="257175"/>
                  </a:lnTo>
                  <a:lnTo>
                    <a:pt x="0" y="266700"/>
                  </a:lnTo>
                  <a:lnTo>
                    <a:pt x="5353050" y="266700"/>
                  </a:lnTo>
                  <a:lnTo>
                    <a:pt x="5353050" y="257175"/>
                  </a:lnTo>
                  <a:close/>
                </a:path>
                <a:path w="5353050" h="2095500">
                  <a:moveTo>
                    <a:pt x="5353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5353050" y="9525"/>
                  </a:lnTo>
                  <a:lnTo>
                    <a:pt x="5353050" y="0"/>
                  </a:lnTo>
                  <a:close/>
                </a:path>
              </a:pathLst>
            </a:custGeom>
            <a:solidFill>
              <a:srgbClr val="8EC2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430124" y="4953000"/>
              <a:ext cx="638175" cy="3305175"/>
            </a:xfrm>
            <a:custGeom>
              <a:avLst/>
              <a:gdLst/>
              <a:ahLst/>
              <a:cxnLst/>
              <a:rect l="l" t="t" r="r" b="b"/>
              <a:pathLst>
                <a:path w="638175" h="3305175">
                  <a:moveTo>
                    <a:pt x="638174" y="3305174"/>
                  </a:moveTo>
                  <a:lnTo>
                    <a:pt x="0" y="3305174"/>
                  </a:lnTo>
                  <a:lnTo>
                    <a:pt x="0" y="0"/>
                  </a:lnTo>
                  <a:lnTo>
                    <a:pt x="638174" y="0"/>
                  </a:lnTo>
                  <a:lnTo>
                    <a:pt x="638174" y="3305174"/>
                  </a:lnTo>
                  <a:close/>
                </a:path>
              </a:pathLst>
            </a:custGeom>
            <a:solidFill>
              <a:srgbClr val="E44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096987" y="7219950"/>
              <a:ext cx="4324350" cy="790575"/>
            </a:xfrm>
            <a:custGeom>
              <a:avLst/>
              <a:gdLst/>
              <a:ahLst/>
              <a:cxnLst/>
              <a:rect l="l" t="t" r="r" b="b"/>
              <a:pathLst>
                <a:path w="4324350" h="790575">
                  <a:moveTo>
                    <a:pt x="4324350" y="781050"/>
                  </a:moveTo>
                  <a:lnTo>
                    <a:pt x="0" y="781050"/>
                  </a:lnTo>
                  <a:lnTo>
                    <a:pt x="0" y="790575"/>
                  </a:lnTo>
                  <a:lnTo>
                    <a:pt x="4324350" y="790575"/>
                  </a:lnTo>
                  <a:lnTo>
                    <a:pt x="4324350" y="781050"/>
                  </a:lnTo>
                  <a:close/>
                </a:path>
                <a:path w="4324350" h="790575">
                  <a:moveTo>
                    <a:pt x="4324350" y="514350"/>
                  </a:moveTo>
                  <a:lnTo>
                    <a:pt x="0" y="514350"/>
                  </a:lnTo>
                  <a:lnTo>
                    <a:pt x="0" y="523875"/>
                  </a:lnTo>
                  <a:lnTo>
                    <a:pt x="4324350" y="523875"/>
                  </a:lnTo>
                  <a:lnTo>
                    <a:pt x="4324350" y="514350"/>
                  </a:lnTo>
                  <a:close/>
                </a:path>
                <a:path w="4324350" h="790575">
                  <a:moveTo>
                    <a:pt x="4324350" y="257175"/>
                  </a:moveTo>
                  <a:lnTo>
                    <a:pt x="0" y="257175"/>
                  </a:lnTo>
                  <a:lnTo>
                    <a:pt x="0" y="266700"/>
                  </a:lnTo>
                  <a:lnTo>
                    <a:pt x="4324350" y="266700"/>
                  </a:lnTo>
                  <a:lnTo>
                    <a:pt x="4324350" y="257175"/>
                  </a:lnTo>
                  <a:close/>
                </a:path>
                <a:path w="4324350" h="790575">
                  <a:moveTo>
                    <a:pt x="43243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4324350" y="9525"/>
                  </a:lnTo>
                  <a:lnTo>
                    <a:pt x="4324350" y="0"/>
                  </a:lnTo>
                  <a:close/>
                </a:path>
              </a:pathLst>
            </a:custGeom>
            <a:solidFill>
              <a:srgbClr val="8EC2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458812" y="7077075"/>
              <a:ext cx="4752975" cy="1181100"/>
            </a:xfrm>
            <a:custGeom>
              <a:avLst/>
              <a:gdLst/>
              <a:ahLst/>
              <a:cxnLst/>
              <a:rect l="l" t="t" r="r" b="b"/>
              <a:pathLst>
                <a:path w="4752975" h="1181100">
                  <a:moveTo>
                    <a:pt x="638175" y="0"/>
                  </a:moveTo>
                  <a:lnTo>
                    <a:pt x="0" y="0"/>
                  </a:lnTo>
                  <a:lnTo>
                    <a:pt x="0" y="1181100"/>
                  </a:lnTo>
                  <a:lnTo>
                    <a:pt x="638175" y="1181100"/>
                  </a:lnTo>
                  <a:lnTo>
                    <a:pt x="638175" y="0"/>
                  </a:lnTo>
                  <a:close/>
                </a:path>
                <a:path w="4752975" h="1181100">
                  <a:moveTo>
                    <a:pt x="1666875" y="971550"/>
                  </a:moveTo>
                  <a:lnTo>
                    <a:pt x="1028700" y="971550"/>
                  </a:lnTo>
                  <a:lnTo>
                    <a:pt x="1028700" y="1181100"/>
                  </a:lnTo>
                  <a:lnTo>
                    <a:pt x="1666875" y="1181100"/>
                  </a:lnTo>
                  <a:lnTo>
                    <a:pt x="1666875" y="971550"/>
                  </a:lnTo>
                  <a:close/>
                </a:path>
                <a:path w="4752975" h="1181100">
                  <a:moveTo>
                    <a:pt x="2695575" y="1133475"/>
                  </a:moveTo>
                  <a:lnTo>
                    <a:pt x="2057400" y="1133475"/>
                  </a:lnTo>
                  <a:lnTo>
                    <a:pt x="2057400" y="1181100"/>
                  </a:lnTo>
                  <a:lnTo>
                    <a:pt x="2695575" y="1181100"/>
                  </a:lnTo>
                  <a:lnTo>
                    <a:pt x="2695575" y="1133475"/>
                  </a:lnTo>
                  <a:close/>
                </a:path>
                <a:path w="4752975" h="1181100">
                  <a:moveTo>
                    <a:pt x="3724275" y="1047750"/>
                  </a:moveTo>
                  <a:lnTo>
                    <a:pt x="3086100" y="1047750"/>
                  </a:lnTo>
                  <a:lnTo>
                    <a:pt x="3086100" y="1181100"/>
                  </a:lnTo>
                  <a:lnTo>
                    <a:pt x="3724275" y="1181100"/>
                  </a:lnTo>
                  <a:lnTo>
                    <a:pt x="3724275" y="1047750"/>
                  </a:lnTo>
                  <a:close/>
                </a:path>
                <a:path w="4752975" h="1181100">
                  <a:moveTo>
                    <a:pt x="4752975" y="1143000"/>
                  </a:moveTo>
                  <a:lnTo>
                    <a:pt x="4114800" y="1143000"/>
                  </a:lnTo>
                  <a:lnTo>
                    <a:pt x="4114800" y="1181100"/>
                  </a:lnTo>
                  <a:lnTo>
                    <a:pt x="4752975" y="1181100"/>
                  </a:lnTo>
                  <a:lnTo>
                    <a:pt x="4752975" y="1143000"/>
                  </a:lnTo>
                  <a:close/>
                </a:path>
              </a:pathLst>
            </a:custGeom>
            <a:solidFill>
              <a:srgbClr val="E44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1386789" y="8283575"/>
            <a:ext cx="668020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305">
              <a:lnSpc>
                <a:spcPct val="102299"/>
              </a:lnSpc>
              <a:spcBef>
                <a:spcPts val="95"/>
              </a:spcBef>
            </a:pPr>
            <a:r>
              <a:rPr sz="1100" dirty="0">
                <a:solidFill>
                  <a:srgbClr val="294E66"/>
                </a:solidFill>
                <a:latin typeface="Trebuchet MS"/>
                <a:cs typeface="Trebuchet MS"/>
              </a:rPr>
              <a:t>Pēc</a:t>
            </a:r>
            <a:r>
              <a:rPr sz="1100" spc="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294E66"/>
                </a:solidFill>
                <a:latin typeface="Trebuchet MS"/>
                <a:cs typeface="Trebuchet MS"/>
              </a:rPr>
              <a:t>paša </a:t>
            </a:r>
            <a:r>
              <a:rPr sz="1100" spc="-10" dirty="0">
                <a:solidFill>
                  <a:srgbClr val="294E66"/>
                </a:solidFill>
                <a:latin typeface="Trebuchet MS"/>
                <a:cs typeface="Trebuchet MS"/>
              </a:rPr>
              <a:t>vēlēšanās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333336" y="8283575"/>
            <a:ext cx="831850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2299"/>
              </a:lnSpc>
              <a:spcBef>
                <a:spcPts val="95"/>
              </a:spcBef>
            </a:pPr>
            <a:r>
              <a:rPr sz="1100" spc="-10" dirty="0">
                <a:solidFill>
                  <a:srgbClr val="294E66"/>
                </a:solidFill>
                <a:latin typeface="Trebuchet MS"/>
                <a:cs typeface="Trebuchet MS"/>
              </a:rPr>
              <a:t>Likumā noteiktā vecuma </a:t>
            </a:r>
            <a:r>
              <a:rPr sz="1100" spc="40" dirty="0">
                <a:solidFill>
                  <a:srgbClr val="294E66"/>
                </a:solidFill>
                <a:latin typeface="Trebuchet MS"/>
                <a:cs typeface="Trebuchet MS"/>
              </a:rPr>
              <a:t>sasniegšana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463984" y="8455025"/>
            <a:ext cx="628015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769" marR="5080" indent="-52705">
              <a:lnSpc>
                <a:spcPct val="102299"/>
              </a:lnSpc>
              <a:spcBef>
                <a:spcPts val="95"/>
              </a:spcBef>
            </a:pPr>
            <a:r>
              <a:rPr sz="1100" spc="-10" dirty="0">
                <a:solidFill>
                  <a:srgbClr val="294E66"/>
                </a:solidFill>
                <a:latin typeface="Trebuchet MS"/>
                <a:cs typeface="Trebuchet MS"/>
              </a:rPr>
              <a:t>veselības stāvokli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280776" y="8283575"/>
            <a:ext cx="2031364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294E66"/>
                </a:solidFill>
                <a:latin typeface="Trebuchet MS"/>
                <a:cs typeface="Trebuchet MS"/>
              </a:rPr>
              <a:t>Ar</a:t>
            </a:r>
            <a:r>
              <a:rPr sz="1100" spc="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294E66"/>
                </a:solidFill>
                <a:latin typeface="Trebuchet MS"/>
                <a:cs typeface="Trebuchet MS"/>
              </a:rPr>
              <a:t>neatbilstošu</a:t>
            </a:r>
            <a:r>
              <a:rPr sz="1100" spc="2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94E66"/>
                </a:solidFill>
                <a:latin typeface="Trebuchet MS"/>
                <a:cs typeface="Trebuchet MS"/>
              </a:rPr>
              <a:t>Disciplinārsods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348023" y="8455025"/>
            <a:ext cx="917575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725" marR="5080" indent="-73660">
              <a:lnSpc>
                <a:spcPct val="102299"/>
              </a:lnSpc>
              <a:spcBef>
                <a:spcPts val="95"/>
              </a:spcBef>
            </a:pPr>
            <a:r>
              <a:rPr sz="1100" spc="-40" dirty="0">
                <a:solidFill>
                  <a:srgbClr val="294E66"/>
                </a:solidFill>
                <a:latin typeface="Trebuchet MS"/>
                <a:cs typeface="Trebuchet MS"/>
              </a:rPr>
              <a:t>-</a:t>
            </a:r>
            <a:r>
              <a:rPr sz="1100" spc="-5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94E66"/>
                </a:solidFill>
                <a:latin typeface="Trebuchet MS"/>
                <a:cs typeface="Trebuchet MS"/>
              </a:rPr>
              <a:t>atvaļināšana </a:t>
            </a:r>
            <a:r>
              <a:rPr sz="1100" dirty="0">
                <a:solidFill>
                  <a:srgbClr val="294E66"/>
                </a:solidFill>
                <a:latin typeface="Trebuchet MS"/>
                <a:cs typeface="Trebuchet MS"/>
              </a:rPr>
              <a:t>no</a:t>
            </a:r>
            <a:r>
              <a:rPr sz="1100" spc="1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94E66"/>
                </a:solidFill>
                <a:latin typeface="Trebuchet MS"/>
                <a:cs typeface="Trebuchet MS"/>
              </a:rPr>
              <a:t>dienesta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670956" y="8455025"/>
            <a:ext cx="32893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" dirty="0">
                <a:solidFill>
                  <a:srgbClr val="294E66"/>
                </a:solidFill>
                <a:latin typeface="Trebuchet MS"/>
                <a:cs typeface="Trebuchet MS"/>
              </a:rPr>
              <a:t>nāve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536094" y="8455025"/>
            <a:ext cx="655955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985" marR="5080" indent="-121920">
              <a:lnSpc>
                <a:spcPct val="102299"/>
              </a:lnSpc>
              <a:spcBef>
                <a:spcPts val="95"/>
              </a:spcBef>
            </a:pPr>
            <a:r>
              <a:rPr sz="1100" spc="-10" dirty="0">
                <a:solidFill>
                  <a:srgbClr val="294E66"/>
                </a:solidFill>
                <a:latin typeface="Trebuchet MS"/>
                <a:cs typeface="Trebuchet MS"/>
              </a:rPr>
              <a:t>studējošo skaita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391457" y="8283575"/>
            <a:ext cx="2927350" cy="3683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157095" algn="l"/>
              </a:tabLst>
            </a:pPr>
            <a:r>
              <a:rPr sz="1100" dirty="0">
                <a:solidFill>
                  <a:srgbClr val="294E66"/>
                </a:solidFill>
                <a:latin typeface="Trebuchet MS"/>
                <a:cs typeface="Trebuchet MS"/>
              </a:rPr>
              <a:t>Amatpersonu</a:t>
            </a:r>
            <a:r>
              <a:rPr sz="1100" spc="285" dirty="0">
                <a:solidFill>
                  <a:srgbClr val="294E66"/>
                </a:solidFill>
                <a:latin typeface="Trebuchet MS"/>
                <a:cs typeface="Trebuchet MS"/>
              </a:rPr>
              <a:t>  </a:t>
            </a:r>
            <a:r>
              <a:rPr sz="1100" dirty="0">
                <a:solidFill>
                  <a:srgbClr val="294E66"/>
                </a:solidFill>
                <a:latin typeface="Trebuchet MS"/>
                <a:cs typeface="Trebuchet MS"/>
              </a:rPr>
              <a:t>Atskaitīšana</a:t>
            </a:r>
            <a:r>
              <a:rPr sz="1100" spc="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94E66"/>
                </a:solidFill>
                <a:latin typeface="Trebuchet MS"/>
                <a:cs typeface="Trebuchet MS"/>
              </a:rPr>
              <a:t>no</a:t>
            </a:r>
            <a:r>
              <a:rPr sz="1100" dirty="0">
                <a:solidFill>
                  <a:srgbClr val="294E66"/>
                </a:solidFill>
                <a:latin typeface="Trebuchet MS"/>
                <a:cs typeface="Trebuchet MS"/>
              </a:rPr>
              <a:t>	</a:t>
            </a:r>
            <a:r>
              <a:rPr sz="1100" spc="-10" dirty="0">
                <a:solidFill>
                  <a:srgbClr val="294E66"/>
                </a:solidFill>
                <a:latin typeface="Trebuchet MS"/>
                <a:cs typeface="Trebuchet MS"/>
              </a:rPr>
              <a:t>Pārbaudes</a:t>
            </a:r>
            <a:endParaRPr sz="1100">
              <a:latin typeface="Trebuchet MS"/>
              <a:cs typeface="Trebuchet MS"/>
            </a:endParaRPr>
          </a:p>
          <a:p>
            <a:pPr marL="2087880">
              <a:lnSpc>
                <a:spcPct val="100000"/>
              </a:lnSpc>
              <a:spcBef>
                <a:spcPts val="30"/>
              </a:spcBef>
            </a:pPr>
            <a:r>
              <a:rPr sz="1100" spc="-10" dirty="0">
                <a:solidFill>
                  <a:srgbClr val="294E66"/>
                </a:solidFill>
                <a:latin typeface="Trebuchet MS"/>
                <a:cs typeface="Trebuchet MS"/>
              </a:rPr>
              <a:t>neizturēšana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553476" y="5571331"/>
            <a:ext cx="33401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45" dirty="0">
                <a:latin typeface="Trebuchet MS"/>
                <a:cs typeface="Trebuchet MS"/>
              </a:rPr>
              <a:t>187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582176" y="4704556"/>
            <a:ext cx="33401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45" dirty="0">
                <a:latin typeface="Trebuchet MS"/>
                <a:cs typeface="Trebuchet MS"/>
              </a:rPr>
              <a:t>254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3662223" y="6828631"/>
            <a:ext cx="2311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latin typeface="Trebuchet MS"/>
                <a:cs typeface="Trebuchet MS"/>
              </a:rPr>
              <a:t>91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690923" y="7800181"/>
            <a:ext cx="2311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latin typeface="Trebuchet MS"/>
                <a:cs typeface="Trebuchet MS"/>
              </a:rPr>
              <a:t>16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5771117" y="7962106"/>
            <a:ext cx="12827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75" dirty="0">
                <a:latin typeface="Trebuchet MS"/>
                <a:cs typeface="Trebuchet MS"/>
              </a:rPr>
              <a:t>4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6748323" y="7876381"/>
            <a:ext cx="2311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latin typeface="Trebuchet MS"/>
                <a:cs typeface="Trebuchet MS"/>
              </a:rPr>
              <a:t>10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7828517" y="7971631"/>
            <a:ext cx="12827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75" dirty="0"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129748" y="4138235"/>
            <a:ext cx="3434079" cy="2717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-30" dirty="0">
                <a:solidFill>
                  <a:srgbClr val="25536A"/>
                </a:solidFill>
                <a:latin typeface="Trebuchet MS"/>
                <a:cs typeface="Trebuchet MS"/>
              </a:rPr>
              <a:t>Atvaļināšanas</a:t>
            </a:r>
            <a:r>
              <a:rPr sz="1600" b="1" spc="-5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00" b="1" spc="-45" dirty="0">
                <a:solidFill>
                  <a:srgbClr val="25536A"/>
                </a:solidFill>
                <a:latin typeface="Trebuchet MS"/>
                <a:cs typeface="Trebuchet MS"/>
              </a:rPr>
              <a:t>iemesli</a:t>
            </a:r>
            <a:r>
              <a:rPr sz="1600" b="1" spc="-5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25536A"/>
                </a:solidFill>
                <a:latin typeface="Trebuchet MS"/>
                <a:cs typeface="Trebuchet MS"/>
              </a:rPr>
              <a:t>saskaņā</a:t>
            </a:r>
            <a:r>
              <a:rPr sz="1600" b="1" spc="-5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00" b="1" spc="-65" dirty="0">
                <a:solidFill>
                  <a:srgbClr val="25536A"/>
                </a:solidFill>
                <a:latin typeface="Trebuchet MS"/>
                <a:cs typeface="Trebuchet MS"/>
              </a:rPr>
              <a:t>ar</a:t>
            </a:r>
            <a:r>
              <a:rPr sz="1600" b="1" spc="-5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25536A"/>
                </a:solidFill>
                <a:latin typeface="Trebuchet MS"/>
                <a:cs typeface="Trebuchet MS"/>
              </a:rPr>
              <a:t>DGL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111749" y="4411662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294E66"/>
                </a:solidFill>
                <a:latin typeface="Trebuchet MS"/>
                <a:cs typeface="Trebuchet MS"/>
              </a:rPr>
              <a:t>45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11749" y="4811712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294E66"/>
                </a:solidFill>
                <a:latin typeface="Trebuchet MS"/>
                <a:cs typeface="Trebuchet MS"/>
              </a:rPr>
              <a:t>40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111749" y="5221287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294E66"/>
                </a:solidFill>
                <a:latin typeface="Trebuchet MS"/>
                <a:cs typeface="Trebuchet MS"/>
              </a:rPr>
              <a:t>35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11749" y="5621337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294E66"/>
                </a:solidFill>
                <a:latin typeface="Trebuchet MS"/>
                <a:cs typeface="Trebuchet MS"/>
              </a:rPr>
              <a:t>30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111749" y="6030912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294E66"/>
                </a:solidFill>
                <a:latin typeface="Trebuchet MS"/>
                <a:cs typeface="Trebuchet MS"/>
              </a:rPr>
              <a:t>25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11749" y="6430962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294E66"/>
                </a:solidFill>
                <a:latin typeface="Trebuchet MS"/>
                <a:cs typeface="Trebuchet MS"/>
              </a:rPr>
              <a:t>20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111749" y="6840537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294E66"/>
                </a:solidFill>
                <a:latin typeface="Trebuchet MS"/>
                <a:cs typeface="Trebuchet MS"/>
              </a:rPr>
              <a:t>15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111749" y="7240587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294E66"/>
                </a:solidFill>
                <a:latin typeface="Trebuchet MS"/>
                <a:cs typeface="Trebuchet MS"/>
              </a:rPr>
              <a:t>10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111749" y="7650162"/>
            <a:ext cx="1066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60" dirty="0">
                <a:solidFill>
                  <a:srgbClr val="294E66"/>
                </a:solidFill>
                <a:latin typeface="Trebuchet MS"/>
                <a:cs typeface="Trebuchet MS"/>
              </a:rPr>
              <a:t>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111749" y="8050212"/>
            <a:ext cx="1066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60" dirty="0">
                <a:solidFill>
                  <a:srgbClr val="294E66"/>
                </a:solidFill>
                <a:latin typeface="Trebuchet MS"/>
                <a:cs typeface="Trebuchet MS"/>
              </a:rPr>
              <a:t>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124449" y="4610100"/>
            <a:ext cx="5353050" cy="9525"/>
          </a:xfrm>
          <a:custGeom>
            <a:avLst/>
            <a:gdLst/>
            <a:ahLst/>
            <a:cxnLst/>
            <a:rect l="l" t="t" r="r" b="b"/>
            <a:pathLst>
              <a:path w="5353050" h="9525">
                <a:moveTo>
                  <a:pt x="5353049" y="9524"/>
                </a:moveTo>
                <a:lnTo>
                  <a:pt x="0" y="9524"/>
                </a:lnTo>
                <a:lnTo>
                  <a:pt x="0" y="0"/>
                </a:lnTo>
                <a:lnTo>
                  <a:pt x="5353049" y="0"/>
                </a:lnTo>
                <a:lnTo>
                  <a:pt x="5353049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24437" y="5010149"/>
            <a:ext cx="5353050" cy="3248025"/>
          </a:xfrm>
          <a:custGeom>
            <a:avLst/>
            <a:gdLst/>
            <a:ahLst/>
            <a:cxnLst/>
            <a:rect l="l" t="t" r="r" b="b"/>
            <a:pathLst>
              <a:path w="5353050" h="3248025">
                <a:moveTo>
                  <a:pt x="419100" y="2838450"/>
                </a:moveTo>
                <a:lnTo>
                  <a:pt x="0" y="2838450"/>
                </a:lnTo>
                <a:lnTo>
                  <a:pt x="0" y="2847975"/>
                </a:lnTo>
                <a:lnTo>
                  <a:pt x="419100" y="2847975"/>
                </a:lnTo>
                <a:lnTo>
                  <a:pt x="419100" y="2838450"/>
                </a:lnTo>
                <a:close/>
              </a:path>
              <a:path w="5353050" h="3248025">
                <a:moveTo>
                  <a:pt x="419100" y="2428875"/>
                </a:moveTo>
                <a:lnTo>
                  <a:pt x="0" y="2428875"/>
                </a:lnTo>
                <a:lnTo>
                  <a:pt x="0" y="2438400"/>
                </a:lnTo>
                <a:lnTo>
                  <a:pt x="419100" y="2438400"/>
                </a:lnTo>
                <a:lnTo>
                  <a:pt x="419100" y="2428875"/>
                </a:lnTo>
                <a:close/>
              </a:path>
              <a:path w="5353050" h="3248025">
                <a:moveTo>
                  <a:pt x="419100" y="2028825"/>
                </a:moveTo>
                <a:lnTo>
                  <a:pt x="0" y="2028825"/>
                </a:lnTo>
                <a:lnTo>
                  <a:pt x="0" y="2038350"/>
                </a:lnTo>
                <a:lnTo>
                  <a:pt x="419100" y="2038350"/>
                </a:lnTo>
                <a:lnTo>
                  <a:pt x="419100" y="2028825"/>
                </a:lnTo>
                <a:close/>
              </a:path>
              <a:path w="5353050" h="3248025">
                <a:moveTo>
                  <a:pt x="419100" y="1619250"/>
                </a:moveTo>
                <a:lnTo>
                  <a:pt x="0" y="1619250"/>
                </a:lnTo>
                <a:lnTo>
                  <a:pt x="0" y="1628775"/>
                </a:lnTo>
                <a:lnTo>
                  <a:pt x="419100" y="1628775"/>
                </a:lnTo>
                <a:lnTo>
                  <a:pt x="419100" y="1619250"/>
                </a:lnTo>
                <a:close/>
              </a:path>
              <a:path w="5353050" h="3248025">
                <a:moveTo>
                  <a:pt x="419100" y="1219200"/>
                </a:moveTo>
                <a:lnTo>
                  <a:pt x="0" y="1219200"/>
                </a:lnTo>
                <a:lnTo>
                  <a:pt x="0" y="1228725"/>
                </a:lnTo>
                <a:lnTo>
                  <a:pt x="419100" y="1228725"/>
                </a:lnTo>
                <a:lnTo>
                  <a:pt x="419100" y="1219200"/>
                </a:lnTo>
                <a:close/>
              </a:path>
              <a:path w="5353050" h="3248025">
                <a:moveTo>
                  <a:pt x="419100" y="809625"/>
                </a:moveTo>
                <a:lnTo>
                  <a:pt x="0" y="809625"/>
                </a:lnTo>
                <a:lnTo>
                  <a:pt x="0" y="819150"/>
                </a:lnTo>
                <a:lnTo>
                  <a:pt x="419100" y="819150"/>
                </a:lnTo>
                <a:lnTo>
                  <a:pt x="419100" y="809625"/>
                </a:lnTo>
                <a:close/>
              </a:path>
              <a:path w="5353050" h="3248025">
                <a:moveTo>
                  <a:pt x="419100" y="409575"/>
                </a:moveTo>
                <a:lnTo>
                  <a:pt x="0" y="409575"/>
                </a:lnTo>
                <a:lnTo>
                  <a:pt x="0" y="419100"/>
                </a:lnTo>
                <a:lnTo>
                  <a:pt x="419100" y="419100"/>
                </a:lnTo>
                <a:lnTo>
                  <a:pt x="419100" y="409575"/>
                </a:lnTo>
                <a:close/>
              </a:path>
              <a:path w="5353050" h="3248025">
                <a:moveTo>
                  <a:pt x="1714500" y="2838450"/>
                </a:moveTo>
                <a:lnTo>
                  <a:pt x="1219200" y="2838450"/>
                </a:lnTo>
                <a:lnTo>
                  <a:pt x="1219200" y="2847975"/>
                </a:lnTo>
                <a:lnTo>
                  <a:pt x="1714500" y="2847975"/>
                </a:lnTo>
                <a:lnTo>
                  <a:pt x="1714500" y="2838450"/>
                </a:lnTo>
                <a:close/>
              </a:path>
              <a:path w="5353050" h="3248025">
                <a:moveTo>
                  <a:pt x="1714500" y="2428875"/>
                </a:moveTo>
                <a:lnTo>
                  <a:pt x="1219200" y="2428875"/>
                </a:lnTo>
                <a:lnTo>
                  <a:pt x="1219200" y="2438400"/>
                </a:lnTo>
                <a:lnTo>
                  <a:pt x="1714500" y="2438400"/>
                </a:lnTo>
                <a:lnTo>
                  <a:pt x="1714500" y="2428875"/>
                </a:lnTo>
                <a:close/>
              </a:path>
              <a:path w="5353050" h="3248025">
                <a:moveTo>
                  <a:pt x="3009900" y="2838450"/>
                </a:moveTo>
                <a:lnTo>
                  <a:pt x="2514600" y="2838450"/>
                </a:lnTo>
                <a:lnTo>
                  <a:pt x="2514600" y="2847975"/>
                </a:lnTo>
                <a:lnTo>
                  <a:pt x="3009900" y="2847975"/>
                </a:lnTo>
                <a:lnTo>
                  <a:pt x="3009900" y="2838450"/>
                </a:lnTo>
                <a:close/>
              </a:path>
              <a:path w="5353050" h="3248025">
                <a:moveTo>
                  <a:pt x="4305300" y="2838450"/>
                </a:moveTo>
                <a:lnTo>
                  <a:pt x="3810000" y="2838450"/>
                </a:lnTo>
                <a:lnTo>
                  <a:pt x="3810000" y="2847975"/>
                </a:lnTo>
                <a:lnTo>
                  <a:pt x="4305300" y="2847975"/>
                </a:lnTo>
                <a:lnTo>
                  <a:pt x="4305300" y="2838450"/>
                </a:lnTo>
                <a:close/>
              </a:path>
              <a:path w="5353050" h="3248025">
                <a:moveTo>
                  <a:pt x="4305300" y="2428875"/>
                </a:moveTo>
                <a:lnTo>
                  <a:pt x="2514600" y="2428875"/>
                </a:lnTo>
                <a:lnTo>
                  <a:pt x="2514600" y="2429941"/>
                </a:lnTo>
                <a:lnTo>
                  <a:pt x="2514600" y="2438400"/>
                </a:lnTo>
                <a:lnTo>
                  <a:pt x="4305300" y="2438400"/>
                </a:lnTo>
                <a:lnTo>
                  <a:pt x="4305300" y="2429941"/>
                </a:lnTo>
                <a:lnTo>
                  <a:pt x="4305300" y="2428875"/>
                </a:lnTo>
                <a:close/>
              </a:path>
              <a:path w="5353050" h="3248025">
                <a:moveTo>
                  <a:pt x="4305300" y="2028825"/>
                </a:moveTo>
                <a:lnTo>
                  <a:pt x="1219200" y="2028825"/>
                </a:lnTo>
                <a:lnTo>
                  <a:pt x="1219200" y="2038350"/>
                </a:lnTo>
                <a:lnTo>
                  <a:pt x="4305300" y="2038350"/>
                </a:lnTo>
                <a:lnTo>
                  <a:pt x="4305300" y="2028825"/>
                </a:lnTo>
                <a:close/>
              </a:path>
              <a:path w="5353050" h="3248025">
                <a:moveTo>
                  <a:pt x="4305300" y="1619250"/>
                </a:moveTo>
                <a:lnTo>
                  <a:pt x="1219200" y="1619250"/>
                </a:lnTo>
                <a:lnTo>
                  <a:pt x="1219200" y="1628775"/>
                </a:lnTo>
                <a:lnTo>
                  <a:pt x="4305300" y="1628775"/>
                </a:lnTo>
                <a:lnTo>
                  <a:pt x="4305300" y="1619250"/>
                </a:lnTo>
                <a:close/>
              </a:path>
              <a:path w="5353050" h="3248025">
                <a:moveTo>
                  <a:pt x="4305300" y="1219200"/>
                </a:moveTo>
                <a:lnTo>
                  <a:pt x="1219200" y="1219200"/>
                </a:lnTo>
                <a:lnTo>
                  <a:pt x="1219200" y="1228725"/>
                </a:lnTo>
                <a:lnTo>
                  <a:pt x="4305300" y="1228725"/>
                </a:lnTo>
                <a:lnTo>
                  <a:pt x="4305300" y="1219200"/>
                </a:lnTo>
                <a:close/>
              </a:path>
              <a:path w="5353050" h="3248025">
                <a:moveTo>
                  <a:pt x="4305300" y="809625"/>
                </a:moveTo>
                <a:lnTo>
                  <a:pt x="1219200" y="809625"/>
                </a:lnTo>
                <a:lnTo>
                  <a:pt x="1219200" y="819150"/>
                </a:lnTo>
                <a:lnTo>
                  <a:pt x="4305300" y="819150"/>
                </a:lnTo>
                <a:lnTo>
                  <a:pt x="4305300" y="809625"/>
                </a:lnTo>
                <a:close/>
              </a:path>
              <a:path w="5353050" h="3248025">
                <a:moveTo>
                  <a:pt x="4305300" y="409575"/>
                </a:moveTo>
                <a:lnTo>
                  <a:pt x="1219200" y="409575"/>
                </a:lnTo>
                <a:lnTo>
                  <a:pt x="1219200" y="419100"/>
                </a:lnTo>
                <a:lnTo>
                  <a:pt x="4305300" y="419100"/>
                </a:lnTo>
                <a:lnTo>
                  <a:pt x="4305300" y="409575"/>
                </a:lnTo>
                <a:close/>
              </a:path>
              <a:path w="5353050" h="3248025">
                <a:moveTo>
                  <a:pt x="4305300" y="0"/>
                </a:moveTo>
                <a:lnTo>
                  <a:pt x="0" y="0"/>
                </a:lnTo>
                <a:lnTo>
                  <a:pt x="0" y="9525"/>
                </a:lnTo>
                <a:lnTo>
                  <a:pt x="4305300" y="9525"/>
                </a:lnTo>
                <a:lnTo>
                  <a:pt x="4305300" y="0"/>
                </a:lnTo>
                <a:close/>
              </a:path>
              <a:path w="5353050" h="3248025">
                <a:moveTo>
                  <a:pt x="5353050" y="3238500"/>
                </a:moveTo>
                <a:lnTo>
                  <a:pt x="0" y="3238500"/>
                </a:lnTo>
                <a:lnTo>
                  <a:pt x="0" y="3248025"/>
                </a:lnTo>
                <a:lnTo>
                  <a:pt x="5353050" y="3248025"/>
                </a:lnTo>
                <a:lnTo>
                  <a:pt x="5353050" y="3238500"/>
                </a:lnTo>
                <a:close/>
              </a:path>
              <a:path w="5353050" h="3248025">
                <a:moveTo>
                  <a:pt x="5353050" y="2838450"/>
                </a:moveTo>
                <a:lnTo>
                  <a:pt x="5105400" y="2838450"/>
                </a:lnTo>
                <a:lnTo>
                  <a:pt x="5105400" y="2847975"/>
                </a:lnTo>
                <a:lnTo>
                  <a:pt x="5353050" y="2847975"/>
                </a:lnTo>
                <a:lnTo>
                  <a:pt x="5353050" y="2838450"/>
                </a:lnTo>
                <a:close/>
              </a:path>
              <a:path w="5353050" h="3248025">
                <a:moveTo>
                  <a:pt x="5353050" y="2428875"/>
                </a:moveTo>
                <a:lnTo>
                  <a:pt x="5105400" y="2428875"/>
                </a:lnTo>
                <a:lnTo>
                  <a:pt x="5105400" y="2429941"/>
                </a:lnTo>
                <a:lnTo>
                  <a:pt x="5105400" y="2438400"/>
                </a:lnTo>
                <a:lnTo>
                  <a:pt x="5353050" y="2438400"/>
                </a:lnTo>
                <a:lnTo>
                  <a:pt x="5353050" y="2429941"/>
                </a:lnTo>
                <a:lnTo>
                  <a:pt x="5353050" y="2428875"/>
                </a:lnTo>
                <a:close/>
              </a:path>
              <a:path w="5353050" h="3248025">
                <a:moveTo>
                  <a:pt x="5353050" y="2028825"/>
                </a:moveTo>
                <a:lnTo>
                  <a:pt x="5105400" y="2028825"/>
                </a:lnTo>
                <a:lnTo>
                  <a:pt x="5105400" y="2038350"/>
                </a:lnTo>
                <a:lnTo>
                  <a:pt x="5353050" y="2038350"/>
                </a:lnTo>
                <a:lnTo>
                  <a:pt x="5353050" y="2028825"/>
                </a:lnTo>
                <a:close/>
              </a:path>
              <a:path w="5353050" h="3248025">
                <a:moveTo>
                  <a:pt x="5353050" y="1619250"/>
                </a:moveTo>
                <a:lnTo>
                  <a:pt x="5105400" y="1619250"/>
                </a:lnTo>
                <a:lnTo>
                  <a:pt x="5105400" y="1628775"/>
                </a:lnTo>
                <a:lnTo>
                  <a:pt x="5353050" y="1628775"/>
                </a:lnTo>
                <a:lnTo>
                  <a:pt x="5353050" y="1619250"/>
                </a:lnTo>
                <a:close/>
              </a:path>
              <a:path w="5353050" h="3248025">
                <a:moveTo>
                  <a:pt x="5353050" y="1219200"/>
                </a:moveTo>
                <a:lnTo>
                  <a:pt x="5105400" y="1219200"/>
                </a:lnTo>
                <a:lnTo>
                  <a:pt x="5105400" y="1228725"/>
                </a:lnTo>
                <a:lnTo>
                  <a:pt x="5353050" y="1228725"/>
                </a:lnTo>
                <a:lnTo>
                  <a:pt x="5353050" y="1219200"/>
                </a:lnTo>
                <a:close/>
              </a:path>
              <a:path w="5353050" h="3248025">
                <a:moveTo>
                  <a:pt x="5353050" y="809625"/>
                </a:moveTo>
                <a:lnTo>
                  <a:pt x="5105400" y="809625"/>
                </a:lnTo>
                <a:lnTo>
                  <a:pt x="5105400" y="819150"/>
                </a:lnTo>
                <a:lnTo>
                  <a:pt x="5353050" y="819150"/>
                </a:lnTo>
                <a:lnTo>
                  <a:pt x="5353050" y="809625"/>
                </a:lnTo>
                <a:close/>
              </a:path>
              <a:path w="5353050" h="3248025">
                <a:moveTo>
                  <a:pt x="5353050" y="409575"/>
                </a:moveTo>
                <a:lnTo>
                  <a:pt x="5105400" y="409575"/>
                </a:lnTo>
                <a:lnTo>
                  <a:pt x="5105400" y="419100"/>
                </a:lnTo>
                <a:lnTo>
                  <a:pt x="5353050" y="419100"/>
                </a:lnTo>
                <a:lnTo>
                  <a:pt x="5353050" y="409575"/>
                </a:lnTo>
                <a:close/>
              </a:path>
              <a:path w="5353050" h="3248025">
                <a:moveTo>
                  <a:pt x="5353050" y="0"/>
                </a:moveTo>
                <a:lnTo>
                  <a:pt x="5105400" y="0"/>
                </a:lnTo>
                <a:lnTo>
                  <a:pt x="5105400" y="9525"/>
                </a:lnTo>
                <a:lnTo>
                  <a:pt x="5353050" y="9525"/>
                </a:lnTo>
                <a:lnTo>
                  <a:pt x="5353050" y="0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340944" y="8274050"/>
            <a:ext cx="1205230" cy="539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2299"/>
              </a:lnSpc>
              <a:spcBef>
                <a:spcPts val="95"/>
              </a:spcBef>
            </a:pPr>
            <a:r>
              <a:rPr sz="1100" spc="-10" dirty="0">
                <a:solidFill>
                  <a:srgbClr val="294E66"/>
                </a:solidFill>
                <a:latin typeface="Trebuchet MS"/>
                <a:cs typeface="Trebuchet MS"/>
              </a:rPr>
              <a:t>Neizturēja</a:t>
            </a:r>
            <a:r>
              <a:rPr sz="1100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94E66"/>
                </a:solidFill>
                <a:latin typeface="Trebuchet MS"/>
                <a:cs typeface="Trebuchet MS"/>
              </a:rPr>
              <a:t>fiziskās sagatavotības pārbaudi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621908" y="8274050"/>
            <a:ext cx="1234440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1930">
              <a:lnSpc>
                <a:spcPct val="102299"/>
              </a:lnSpc>
              <a:spcBef>
                <a:spcPts val="95"/>
              </a:spcBef>
            </a:pPr>
            <a:r>
              <a:rPr sz="1100" spc="-10" dirty="0">
                <a:solidFill>
                  <a:srgbClr val="294E66"/>
                </a:solidFill>
                <a:latin typeface="Trebuchet MS"/>
                <a:cs typeface="Trebuchet MS"/>
              </a:rPr>
              <a:t>Neatbilstošs </a:t>
            </a:r>
            <a:r>
              <a:rPr sz="1100" dirty="0">
                <a:solidFill>
                  <a:srgbClr val="294E66"/>
                </a:solidFill>
                <a:latin typeface="Trebuchet MS"/>
                <a:cs typeface="Trebuchet MS"/>
              </a:rPr>
              <a:t>veselības</a:t>
            </a:r>
            <a:r>
              <a:rPr sz="1100" spc="2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94E66"/>
                </a:solidFill>
                <a:latin typeface="Trebuchet MS"/>
                <a:cs typeface="Trebuchet MS"/>
              </a:rPr>
              <a:t>stāvoklis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117631" y="8274050"/>
            <a:ext cx="833755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3830" marR="5080" indent="-151765">
              <a:lnSpc>
                <a:spcPct val="102299"/>
              </a:lnSpc>
              <a:spcBef>
                <a:spcPts val="95"/>
              </a:spcBef>
            </a:pPr>
            <a:r>
              <a:rPr sz="1100" spc="-10" dirty="0">
                <a:solidFill>
                  <a:srgbClr val="294E66"/>
                </a:solidFill>
                <a:latin typeface="Trebuchet MS"/>
                <a:cs typeface="Trebuchet MS"/>
              </a:rPr>
              <a:t>Neatbilstoša izglītība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461995" y="8274050"/>
            <a:ext cx="73596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294E66"/>
                </a:solidFill>
                <a:latin typeface="Trebuchet MS"/>
                <a:cs typeface="Trebuchet MS"/>
              </a:rPr>
              <a:t>Citi</a:t>
            </a:r>
            <a:r>
              <a:rPr sz="1100" spc="-7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294E66"/>
                </a:solidFill>
                <a:latin typeface="Trebuchet MS"/>
                <a:cs typeface="Trebuchet MS"/>
              </a:rPr>
              <a:t>iemesli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5124449" y="4933526"/>
            <a:ext cx="5372100" cy="3924935"/>
            <a:chOff x="5124449" y="4933526"/>
            <a:chExt cx="5372100" cy="3924935"/>
          </a:xfrm>
        </p:grpSpPr>
        <p:sp>
          <p:nvSpPr>
            <p:cNvPr id="70" name="object 70"/>
            <p:cNvSpPr/>
            <p:nvPr/>
          </p:nvSpPr>
          <p:spPr>
            <a:xfrm>
              <a:off x="5124437" y="8248650"/>
              <a:ext cx="5372100" cy="609600"/>
            </a:xfrm>
            <a:custGeom>
              <a:avLst/>
              <a:gdLst/>
              <a:ahLst/>
              <a:cxnLst/>
              <a:rect l="l" t="t" r="r" b="b"/>
              <a:pathLst>
                <a:path w="5372100" h="609600">
                  <a:moveTo>
                    <a:pt x="5372100" y="0"/>
                  </a:moveTo>
                  <a:lnTo>
                    <a:pt x="537210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171450" y="19050"/>
                  </a:lnTo>
                  <a:lnTo>
                    <a:pt x="171450" y="609600"/>
                  </a:lnTo>
                  <a:lnTo>
                    <a:pt x="180975" y="609600"/>
                  </a:lnTo>
                  <a:lnTo>
                    <a:pt x="180975" y="19050"/>
                  </a:lnTo>
                  <a:lnTo>
                    <a:pt x="1466850" y="19050"/>
                  </a:lnTo>
                  <a:lnTo>
                    <a:pt x="1466850" y="609600"/>
                  </a:lnTo>
                  <a:lnTo>
                    <a:pt x="1476375" y="609600"/>
                  </a:lnTo>
                  <a:lnTo>
                    <a:pt x="1476375" y="19050"/>
                  </a:lnTo>
                  <a:lnTo>
                    <a:pt x="2762250" y="19050"/>
                  </a:lnTo>
                  <a:lnTo>
                    <a:pt x="2762250" y="609600"/>
                  </a:lnTo>
                  <a:lnTo>
                    <a:pt x="2771775" y="609600"/>
                  </a:lnTo>
                  <a:lnTo>
                    <a:pt x="2771775" y="19050"/>
                  </a:lnTo>
                  <a:lnTo>
                    <a:pt x="4057650" y="19050"/>
                  </a:lnTo>
                  <a:lnTo>
                    <a:pt x="4057650" y="609600"/>
                  </a:lnTo>
                  <a:lnTo>
                    <a:pt x="4067175" y="609600"/>
                  </a:lnTo>
                  <a:lnTo>
                    <a:pt x="4067175" y="19050"/>
                  </a:lnTo>
                  <a:lnTo>
                    <a:pt x="5353050" y="19050"/>
                  </a:lnTo>
                  <a:lnTo>
                    <a:pt x="5353050" y="609600"/>
                  </a:lnTo>
                  <a:lnTo>
                    <a:pt x="5362575" y="609600"/>
                  </a:lnTo>
                  <a:lnTo>
                    <a:pt x="5362575" y="19050"/>
                  </a:lnTo>
                  <a:lnTo>
                    <a:pt x="5372100" y="19050"/>
                  </a:lnTo>
                  <a:lnTo>
                    <a:pt x="5372100" y="0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543537" y="4933530"/>
              <a:ext cx="4686300" cy="3315335"/>
            </a:xfrm>
            <a:custGeom>
              <a:avLst/>
              <a:gdLst/>
              <a:ahLst/>
              <a:cxnLst/>
              <a:rect l="l" t="t" r="r" b="b"/>
              <a:pathLst>
                <a:path w="4686300" h="3315334">
                  <a:moveTo>
                    <a:pt x="800100" y="323430"/>
                  </a:moveTo>
                  <a:lnTo>
                    <a:pt x="0" y="323430"/>
                  </a:lnTo>
                  <a:lnTo>
                    <a:pt x="0" y="3315119"/>
                  </a:lnTo>
                  <a:lnTo>
                    <a:pt x="800100" y="3315119"/>
                  </a:lnTo>
                  <a:lnTo>
                    <a:pt x="800100" y="323430"/>
                  </a:lnTo>
                  <a:close/>
                </a:path>
                <a:path w="4686300" h="3315334">
                  <a:moveTo>
                    <a:pt x="2095500" y="2344839"/>
                  </a:moveTo>
                  <a:lnTo>
                    <a:pt x="1295400" y="2344839"/>
                  </a:lnTo>
                  <a:lnTo>
                    <a:pt x="1295400" y="3315119"/>
                  </a:lnTo>
                  <a:lnTo>
                    <a:pt x="2095500" y="3315119"/>
                  </a:lnTo>
                  <a:lnTo>
                    <a:pt x="2095500" y="2344839"/>
                  </a:lnTo>
                  <a:close/>
                </a:path>
                <a:path w="4686300" h="3315334">
                  <a:moveTo>
                    <a:pt x="3390900" y="2506561"/>
                  </a:moveTo>
                  <a:lnTo>
                    <a:pt x="2590800" y="2506561"/>
                  </a:lnTo>
                  <a:lnTo>
                    <a:pt x="2590800" y="3315119"/>
                  </a:lnTo>
                  <a:lnTo>
                    <a:pt x="3390900" y="3315119"/>
                  </a:lnTo>
                  <a:lnTo>
                    <a:pt x="3390900" y="2506561"/>
                  </a:lnTo>
                  <a:close/>
                </a:path>
                <a:path w="4686300" h="3315334">
                  <a:moveTo>
                    <a:pt x="4686300" y="0"/>
                  </a:moveTo>
                  <a:lnTo>
                    <a:pt x="3886200" y="0"/>
                  </a:lnTo>
                  <a:lnTo>
                    <a:pt x="3886200" y="3315119"/>
                  </a:lnTo>
                  <a:lnTo>
                    <a:pt x="4686300" y="3315119"/>
                  </a:lnTo>
                  <a:lnTo>
                    <a:pt x="4686300" y="0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5761533" y="5008463"/>
            <a:ext cx="36449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90" dirty="0">
                <a:latin typeface="Trebuchet MS"/>
                <a:cs typeface="Trebuchet MS"/>
              </a:rPr>
              <a:t>37%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056933" y="7029846"/>
            <a:ext cx="36449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90" dirty="0">
                <a:latin typeface="Trebuchet MS"/>
                <a:cs typeface="Trebuchet MS"/>
              </a:rPr>
              <a:t>12%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352333" y="7191623"/>
            <a:ext cx="36449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90" dirty="0">
                <a:latin typeface="Trebuchet MS"/>
                <a:cs typeface="Trebuchet MS"/>
              </a:rPr>
              <a:t>10%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647732" y="4685059"/>
            <a:ext cx="36449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90" dirty="0">
                <a:latin typeface="Trebuchet MS"/>
                <a:cs typeface="Trebuchet MS"/>
              </a:rPr>
              <a:t>41%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990726" y="4138235"/>
            <a:ext cx="2090420" cy="2717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-30" dirty="0">
                <a:solidFill>
                  <a:srgbClr val="25536A"/>
                </a:solidFill>
                <a:latin typeface="Trebuchet MS"/>
                <a:cs typeface="Trebuchet MS"/>
              </a:rPr>
              <a:t>Neuzņemšanas iemesli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77" name="object 7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14437" y="4614862"/>
            <a:ext cx="3612897" cy="3234088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28799" y="8248649"/>
            <a:ext cx="152399" cy="152399"/>
          </a:xfrm>
          <a:prstGeom prst="rect">
            <a:avLst/>
          </a:prstGeom>
        </p:spPr>
      </p:pic>
      <p:sp>
        <p:nvSpPr>
          <p:cNvPr id="79" name="object 79"/>
          <p:cNvSpPr txBox="1"/>
          <p:nvPr/>
        </p:nvSpPr>
        <p:spPr>
          <a:xfrm>
            <a:off x="1856581" y="8197850"/>
            <a:ext cx="2490470" cy="593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50" spc="-35" dirty="0">
                <a:solidFill>
                  <a:srgbClr val="25536A"/>
                </a:solidFill>
                <a:latin typeface="Trebuchet MS"/>
                <a:cs typeface="Trebuchet MS"/>
              </a:rPr>
              <a:t>Pieņemti</a:t>
            </a:r>
            <a:r>
              <a:rPr sz="1350" spc="-30" dirty="0">
                <a:solidFill>
                  <a:srgbClr val="25536A"/>
                </a:solidFill>
                <a:latin typeface="Trebuchet MS"/>
                <a:cs typeface="Trebuchet MS"/>
              </a:rPr>
              <a:t> dienestā </a:t>
            </a:r>
            <a:r>
              <a:rPr sz="1350" dirty="0">
                <a:solidFill>
                  <a:srgbClr val="25536A"/>
                </a:solidFill>
                <a:latin typeface="Trebuchet MS"/>
                <a:cs typeface="Trebuchet MS"/>
              </a:rPr>
              <a:t>191</a:t>
            </a:r>
            <a:r>
              <a:rPr sz="1350" spc="-3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spc="-75" dirty="0">
                <a:solidFill>
                  <a:srgbClr val="25536A"/>
                </a:solidFill>
                <a:latin typeface="Trebuchet MS"/>
                <a:cs typeface="Trebuchet MS"/>
              </a:rPr>
              <a:t>(-</a:t>
            </a:r>
            <a:r>
              <a:rPr sz="1350" spc="-25" dirty="0">
                <a:solidFill>
                  <a:srgbClr val="25536A"/>
                </a:solidFill>
                <a:latin typeface="Trebuchet MS"/>
                <a:cs typeface="Trebuchet MS"/>
              </a:rPr>
              <a:t>96)</a:t>
            </a:r>
            <a:endParaRPr sz="13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230"/>
              </a:spcBef>
            </a:pPr>
            <a:r>
              <a:rPr sz="1350" spc="-25" dirty="0">
                <a:solidFill>
                  <a:srgbClr val="25536A"/>
                </a:solidFill>
                <a:latin typeface="Trebuchet MS"/>
                <a:cs typeface="Trebuchet MS"/>
              </a:rPr>
              <a:t>Dienestu</a:t>
            </a:r>
            <a:r>
              <a:rPr sz="1350" spc="-5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spc="-40" dirty="0">
                <a:solidFill>
                  <a:srgbClr val="25536A"/>
                </a:solidFill>
                <a:latin typeface="Trebuchet MS"/>
                <a:cs typeface="Trebuchet MS"/>
              </a:rPr>
              <a:t>vēlējās</a:t>
            </a:r>
            <a:r>
              <a:rPr sz="1350" spc="-5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25536A"/>
                </a:solidFill>
                <a:latin typeface="Trebuchet MS"/>
                <a:cs typeface="Trebuchet MS"/>
              </a:rPr>
              <a:t>uzsākt</a:t>
            </a:r>
            <a:r>
              <a:rPr sz="1350" spc="-5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25536A"/>
                </a:solidFill>
                <a:latin typeface="Trebuchet MS"/>
                <a:cs typeface="Trebuchet MS"/>
              </a:rPr>
              <a:t>469</a:t>
            </a:r>
            <a:r>
              <a:rPr sz="1350" spc="-5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spc="-75" dirty="0">
                <a:solidFill>
                  <a:srgbClr val="25536A"/>
                </a:solidFill>
                <a:latin typeface="Trebuchet MS"/>
                <a:cs typeface="Trebuchet MS"/>
              </a:rPr>
              <a:t>(-</a:t>
            </a:r>
            <a:r>
              <a:rPr sz="1350" spc="-25" dirty="0">
                <a:solidFill>
                  <a:srgbClr val="25536A"/>
                </a:solidFill>
                <a:latin typeface="Trebuchet MS"/>
                <a:cs typeface="Trebuchet MS"/>
              </a:rPr>
              <a:t>41)</a:t>
            </a:r>
            <a:endParaRPr sz="1350">
              <a:latin typeface="Trebuchet MS"/>
              <a:cs typeface="Trebuchet MS"/>
            </a:endParaRPr>
          </a:p>
        </p:txBody>
      </p:sp>
      <p:pic>
        <p:nvPicPr>
          <p:cNvPr id="80" name="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19249" y="8610599"/>
            <a:ext cx="152400" cy="152399"/>
          </a:xfrm>
          <a:prstGeom prst="rect">
            <a:avLst/>
          </a:prstGeom>
        </p:spPr>
      </p:pic>
      <p:sp>
        <p:nvSpPr>
          <p:cNvPr id="81" name="object 81"/>
          <p:cNvSpPr txBox="1"/>
          <p:nvPr/>
        </p:nvSpPr>
        <p:spPr>
          <a:xfrm>
            <a:off x="1168497" y="4138235"/>
            <a:ext cx="3727450" cy="2717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-50" dirty="0">
                <a:solidFill>
                  <a:srgbClr val="25536A"/>
                </a:solidFill>
                <a:latin typeface="Trebuchet MS"/>
                <a:cs typeface="Trebuchet MS"/>
              </a:rPr>
              <a:t>Dienestā</a:t>
            </a:r>
            <a:r>
              <a:rPr sz="160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00" b="1" spc="-75" dirty="0">
                <a:solidFill>
                  <a:srgbClr val="25536A"/>
                </a:solidFill>
                <a:latin typeface="Trebuchet MS"/>
                <a:cs typeface="Trebuchet MS"/>
              </a:rPr>
              <a:t>pieņemti</a:t>
            </a:r>
            <a:r>
              <a:rPr sz="160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25536A"/>
                </a:solidFill>
                <a:latin typeface="Trebuchet MS"/>
                <a:cs typeface="Trebuchet MS"/>
              </a:rPr>
              <a:t>41%</a:t>
            </a:r>
            <a:r>
              <a:rPr sz="160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25536A"/>
                </a:solidFill>
                <a:latin typeface="Trebuchet MS"/>
                <a:cs typeface="Trebuchet MS"/>
              </a:rPr>
              <a:t>(-</a:t>
            </a:r>
            <a:r>
              <a:rPr sz="1600" b="1" spc="-20" dirty="0">
                <a:solidFill>
                  <a:srgbClr val="25536A"/>
                </a:solidFill>
                <a:latin typeface="Trebuchet MS"/>
                <a:cs typeface="Trebuchet MS"/>
              </a:rPr>
              <a:t>16%)</a:t>
            </a:r>
            <a:r>
              <a:rPr sz="160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00" b="1" spc="-40" dirty="0">
                <a:solidFill>
                  <a:srgbClr val="25536A"/>
                </a:solidFill>
                <a:latin typeface="Trebuchet MS"/>
                <a:cs typeface="Trebuchet MS"/>
              </a:rPr>
              <a:t>interesenti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095375" y="3814762"/>
            <a:ext cx="17211675" cy="0"/>
          </a:xfrm>
          <a:custGeom>
            <a:avLst/>
            <a:gdLst/>
            <a:ahLst/>
            <a:cxnLst/>
            <a:rect l="l" t="t" r="r" b="b"/>
            <a:pathLst>
              <a:path w="17211675">
                <a:moveTo>
                  <a:pt x="0" y="0"/>
                </a:moveTo>
                <a:lnTo>
                  <a:pt x="17211673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6683375" y="9230180"/>
            <a:ext cx="5709920" cy="94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500"/>
              </a:lnSpc>
              <a:spcBef>
                <a:spcPts val="100"/>
              </a:spcBef>
            </a:pPr>
            <a:r>
              <a:rPr sz="1350" b="1" spc="-20" dirty="0">
                <a:solidFill>
                  <a:srgbClr val="294E66"/>
                </a:solidFill>
                <a:latin typeface="Trebuchet MS"/>
                <a:cs typeface="Trebuchet MS"/>
              </a:rPr>
              <a:t>Noslēdzot</a:t>
            </a:r>
            <a:r>
              <a:rPr sz="1350" b="1" spc="-5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50" b="1" spc="-45" dirty="0">
                <a:solidFill>
                  <a:srgbClr val="294E66"/>
                </a:solidFill>
                <a:latin typeface="Trebuchet MS"/>
                <a:cs typeface="Trebuchet MS"/>
              </a:rPr>
              <a:t>2022.</a:t>
            </a:r>
            <a:r>
              <a:rPr sz="1350" b="1" spc="-5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50" b="1" spc="-35" dirty="0">
                <a:solidFill>
                  <a:srgbClr val="294E66"/>
                </a:solidFill>
                <a:latin typeface="Trebuchet MS"/>
                <a:cs typeface="Trebuchet MS"/>
              </a:rPr>
              <a:t>gadu,</a:t>
            </a:r>
            <a:r>
              <a:rPr sz="1350" b="1" spc="-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50" b="1" spc="-35" dirty="0">
                <a:solidFill>
                  <a:srgbClr val="294E66"/>
                </a:solidFill>
                <a:latin typeface="Trebuchet MS"/>
                <a:cs typeface="Trebuchet MS"/>
              </a:rPr>
              <a:t>no</a:t>
            </a:r>
            <a:r>
              <a:rPr sz="1350" b="1" spc="-5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294E66"/>
                </a:solidFill>
                <a:latin typeface="Trebuchet MS"/>
                <a:cs typeface="Trebuchet MS"/>
              </a:rPr>
              <a:t>visu</a:t>
            </a:r>
            <a:r>
              <a:rPr sz="1350" b="1" spc="-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50" b="1" spc="-30" dirty="0">
                <a:solidFill>
                  <a:srgbClr val="294E66"/>
                </a:solidFill>
                <a:latin typeface="Trebuchet MS"/>
                <a:cs typeface="Trebuchet MS"/>
              </a:rPr>
              <a:t>amatpersonu</a:t>
            </a:r>
            <a:r>
              <a:rPr sz="1350" b="1" spc="-5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50" b="1" spc="-10" dirty="0">
                <a:solidFill>
                  <a:srgbClr val="294E66"/>
                </a:solidFill>
                <a:latin typeface="Trebuchet MS"/>
                <a:cs typeface="Trebuchet MS"/>
              </a:rPr>
              <a:t>skaita</a:t>
            </a:r>
            <a:r>
              <a:rPr sz="1350" b="1" spc="-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294E66"/>
                </a:solidFill>
                <a:latin typeface="Trebuchet MS"/>
                <a:cs typeface="Trebuchet MS"/>
              </a:rPr>
              <a:t>45%</a:t>
            </a:r>
            <a:r>
              <a:rPr sz="1350" b="1" spc="-5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50" b="1" spc="-25" dirty="0">
                <a:solidFill>
                  <a:srgbClr val="294E66"/>
                </a:solidFill>
                <a:latin typeface="Trebuchet MS"/>
                <a:cs typeface="Trebuchet MS"/>
              </a:rPr>
              <a:t>(2960)</a:t>
            </a:r>
            <a:r>
              <a:rPr sz="1350" b="1" spc="-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50" b="1" spc="-75" dirty="0">
                <a:solidFill>
                  <a:srgbClr val="294E66"/>
                </a:solidFill>
                <a:latin typeface="Trebuchet MS"/>
                <a:cs typeface="Trebuchet MS"/>
              </a:rPr>
              <a:t>ir</a:t>
            </a:r>
            <a:r>
              <a:rPr sz="1350" b="1" spc="-5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50" b="1" spc="-10" dirty="0">
                <a:solidFill>
                  <a:srgbClr val="294E66"/>
                </a:solidFill>
                <a:latin typeface="Trebuchet MS"/>
                <a:cs typeface="Trebuchet MS"/>
              </a:rPr>
              <a:t>sievietes </a:t>
            </a:r>
            <a:r>
              <a:rPr sz="1350" b="1" dirty="0">
                <a:solidFill>
                  <a:srgbClr val="294E66"/>
                </a:solidFill>
                <a:latin typeface="Trebuchet MS"/>
                <a:cs typeface="Trebuchet MS"/>
              </a:rPr>
              <a:t>Visām</a:t>
            </a:r>
            <a:r>
              <a:rPr sz="1350" b="1" spc="-25" dirty="0">
                <a:solidFill>
                  <a:srgbClr val="294E66"/>
                </a:solidFill>
                <a:latin typeface="Trebuchet MS"/>
                <a:cs typeface="Trebuchet MS"/>
              </a:rPr>
              <a:t> amatpersonām </a:t>
            </a:r>
            <a:r>
              <a:rPr sz="1350" b="1" spc="-75" dirty="0">
                <a:solidFill>
                  <a:srgbClr val="294E66"/>
                </a:solidFill>
                <a:latin typeface="Trebuchet MS"/>
                <a:cs typeface="Trebuchet MS"/>
              </a:rPr>
              <a:t>ir</a:t>
            </a:r>
            <a:r>
              <a:rPr sz="1350" b="1" spc="-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50" b="1" spc="-10" dirty="0">
                <a:solidFill>
                  <a:srgbClr val="294E66"/>
                </a:solidFill>
                <a:latin typeface="Trebuchet MS"/>
                <a:cs typeface="Trebuchet MS"/>
              </a:rPr>
              <a:t>atbilstoša</a:t>
            </a:r>
            <a:r>
              <a:rPr sz="1350" b="1" spc="-20" dirty="0">
                <a:solidFill>
                  <a:srgbClr val="294E66"/>
                </a:solidFill>
                <a:latin typeface="Trebuchet MS"/>
                <a:cs typeface="Trebuchet MS"/>
              </a:rPr>
              <a:t> izglītības</a:t>
            </a:r>
            <a:r>
              <a:rPr sz="1350" b="1" spc="-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50" b="1" spc="-10" dirty="0">
                <a:solidFill>
                  <a:srgbClr val="294E66"/>
                </a:solidFill>
                <a:latin typeface="Trebuchet MS"/>
                <a:cs typeface="Trebuchet MS"/>
              </a:rPr>
              <a:t>pakāpe</a:t>
            </a:r>
            <a:endParaRPr sz="1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350" b="1" spc="-25" dirty="0">
                <a:solidFill>
                  <a:srgbClr val="294E66"/>
                </a:solidFill>
                <a:latin typeface="Trebuchet MS"/>
                <a:cs typeface="Trebuchet MS"/>
              </a:rPr>
              <a:t>Dienesta</a:t>
            </a:r>
            <a:r>
              <a:rPr sz="1350" b="1" spc="-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294E66"/>
                </a:solidFill>
                <a:latin typeface="Trebuchet MS"/>
                <a:cs typeface="Trebuchet MS"/>
              </a:rPr>
              <a:t>laiks</a:t>
            </a:r>
            <a:r>
              <a:rPr sz="1350" b="1" spc="-45" dirty="0">
                <a:solidFill>
                  <a:srgbClr val="294E66"/>
                </a:solidFill>
                <a:latin typeface="Trebuchet MS"/>
                <a:cs typeface="Trebuchet MS"/>
              </a:rPr>
              <a:t> 2022. </a:t>
            </a:r>
            <a:r>
              <a:rPr sz="1350" b="1" dirty="0">
                <a:solidFill>
                  <a:srgbClr val="294E66"/>
                </a:solidFill>
                <a:latin typeface="Trebuchet MS"/>
                <a:cs typeface="Trebuchet MS"/>
              </a:rPr>
              <a:t>gadā</a:t>
            </a:r>
            <a:r>
              <a:rPr sz="1350" b="1" spc="-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50" b="1" spc="-45" dirty="0">
                <a:solidFill>
                  <a:srgbClr val="294E66"/>
                </a:solidFill>
                <a:latin typeface="Trebuchet MS"/>
                <a:cs typeface="Trebuchet MS"/>
              </a:rPr>
              <a:t>tika </a:t>
            </a:r>
            <a:r>
              <a:rPr sz="1350" b="1" spc="-20" dirty="0">
                <a:solidFill>
                  <a:srgbClr val="294E66"/>
                </a:solidFill>
                <a:latin typeface="Trebuchet MS"/>
                <a:cs typeface="Trebuchet MS"/>
              </a:rPr>
              <a:t>pagarināts</a:t>
            </a:r>
            <a:r>
              <a:rPr sz="1350" b="1" spc="-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50" b="1" spc="-30" dirty="0">
                <a:solidFill>
                  <a:srgbClr val="294E66"/>
                </a:solidFill>
                <a:latin typeface="Trebuchet MS"/>
                <a:cs typeface="Trebuchet MS"/>
              </a:rPr>
              <a:t>136</a:t>
            </a:r>
            <a:r>
              <a:rPr sz="1350" b="1" spc="-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350" b="1" spc="-10" dirty="0">
                <a:solidFill>
                  <a:srgbClr val="294E66"/>
                </a:solidFill>
                <a:latin typeface="Trebuchet MS"/>
                <a:cs typeface="Trebuchet MS"/>
              </a:rPr>
              <a:t>amatpersonām</a:t>
            </a:r>
            <a:endParaRPr sz="1350">
              <a:latin typeface="Trebuchet MS"/>
              <a:cs typeface="Trebuchet MS"/>
            </a:endParaRPr>
          </a:p>
        </p:txBody>
      </p:sp>
      <p:pic>
        <p:nvPicPr>
          <p:cNvPr id="84" name="object 8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81749" y="9353550"/>
            <a:ext cx="228600" cy="228600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81749" y="9658350"/>
            <a:ext cx="228600" cy="228600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372224" y="9963150"/>
            <a:ext cx="238125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Personāls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86224" y="2146527"/>
            <a:ext cx="434086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35" dirty="0">
                <a:solidFill>
                  <a:srgbClr val="25536A"/>
                </a:solidFill>
                <a:latin typeface="Trebuchet MS"/>
                <a:cs typeface="Trebuchet MS"/>
              </a:rPr>
              <a:t>Pieņemtās</a:t>
            </a:r>
            <a:r>
              <a:rPr sz="200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5536A"/>
                </a:solidFill>
                <a:latin typeface="Trebuchet MS"/>
                <a:cs typeface="Trebuchet MS"/>
              </a:rPr>
              <a:t>-</a:t>
            </a:r>
            <a:r>
              <a:rPr sz="200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2000" b="1" spc="-55" dirty="0">
                <a:solidFill>
                  <a:srgbClr val="25536A"/>
                </a:solidFill>
                <a:latin typeface="Trebuchet MS"/>
                <a:cs typeface="Trebuchet MS"/>
              </a:rPr>
              <a:t>atvaļinātās</a:t>
            </a:r>
            <a:r>
              <a:rPr sz="200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25536A"/>
                </a:solidFill>
                <a:latin typeface="Trebuchet MS"/>
                <a:cs typeface="Trebuchet MS"/>
              </a:rPr>
              <a:t>amatpersonas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5474" y="2932906"/>
            <a:ext cx="30734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1200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474" y="3933031"/>
            <a:ext cx="30734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1000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474" y="4933156"/>
            <a:ext cx="236854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800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474" y="5933281"/>
            <a:ext cx="236854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600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474" y="6942931"/>
            <a:ext cx="236854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400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474" y="7943056"/>
            <a:ext cx="236854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200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474" y="8943181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8162" y="3105149"/>
            <a:ext cx="18135600" cy="6019800"/>
          </a:xfrm>
          <a:custGeom>
            <a:avLst/>
            <a:gdLst/>
            <a:ahLst/>
            <a:cxnLst/>
            <a:rect l="l" t="t" r="r" b="b"/>
            <a:pathLst>
              <a:path w="18135600" h="6019800">
                <a:moveTo>
                  <a:pt x="504825" y="5010150"/>
                </a:moveTo>
                <a:lnTo>
                  <a:pt x="0" y="5010150"/>
                </a:lnTo>
                <a:lnTo>
                  <a:pt x="0" y="5019675"/>
                </a:lnTo>
                <a:lnTo>
                  <a:pt x="504825" y="5019675"/>
                </a:lnTo>
                <a:lnTo>
                  <a:pt x="504825" y="5010150"/>
                </a:lnTo>
                <a:close/>
              </a:path>
              <a:path w="18135600" h="6019800">
                <a:moveTo>
                  <a:pt x="857250" y="5010150"/>
                </a:moveTo>
                <a:lnTo>
                  <a:pt x="838200" y="5010150"/>
                </a:lnTo>
                <a:lnTo>
                  <a:pt x="838200" y="5019675"/>
                </a:lnTo>
                <a:lnTo>
                  <a:pt x="857250" y="5019675"/>
                </a:lnTo>
                <a:lnTo>
                  <a:pt x="857250" y="5010150"/>
                </a:lnTo>
                <a:close/>
              </a:path>
              <a:path w="18135600" h="6019800">
                <a:moveTo>
                  <a:pt x="857250" y="4010025"/>
                </a:moveTo>
                <a:lnTo>
                  <a:pt x="0" y="4010025"/>
                </a:lnTo>
                <a:lnTo>
                  <a:pt x="0" y="4019550"/>
                </a:lnTo>
                <a:lnTo>
                  <a:pt x="857250" y="4019550"/>
                </a:lnTo>
                <a:lnTo>
                  <a:pt x="857250" y="4010025"/>
                </a:lnTo>
                <a:close/>
              </a:path>
              <a:path w="18135600" h="6019800">
                <a:moveTo>
                  <a:pt x="1619250" y="5010150"/>
                </a:moveTo>
                <a:lnTo>
                  <a:pt x="1190625" y="5010150"/>
                </a:lnTo>
                <a:lnTo>
                  <a:pt x="1190625" y="5019675"/>
                </a:lnTo>
                <a:lnTo>
                  <a:pt x="1619250" y="5019675"/>
                </a:lnTo>
                <a:lnTo>
                  <a:pt x="1619250" y="5010150"/>
                </a:lnTo>
                <a:close/>
              </a:path>
              <a:path w="18135600" h="6019800">
                <a:moveTo>
                  <a:pt x="1619250" y="4010025"/>
                </a:moveTo>
                <a:lnTo>
                  <a:pt x="1190625" y="4010025"/>
                </a:lnTo>
                <a:lnTo>
                  <a:pt x="1190625" y="4019550"/>
                </a:lnTo>
                <a:lnTo>
                  <a:pt x="1619250" y="4019550"/>
                </a:lnTo>
                <a:lnTo>
                  <a:pt x="1619250" y="4010025"/>
                </a:lnTo>
                <a:close/>
              </a:path>
              <a:path w="18135600" h="6019800">
                <a:moveTo>
                  <a:pt x="1971675" y="5010150"/>
                </a:moveTo>
                <a:lnTo>
                  <a:pt x="1952625" y="5010150"/>
                </a:lnTo>
                <a:lnTo>
                  <a:pt x="1952625" y="5019675"/>
                </a:lnTo>
                <a:lnTo>
                  <a:pt x="1971675" y="5019675"/>
                </a:lnTo>
                <a:lnTo>
                  <a:pt x="1971675" y="5010150"/>
                </a:lnTo>
                <a:close/>
              </a:path>
              <a:path w="18135600" h="6019800">
                <a:moveTo>
                  <a:pt x="3086100" y="5010150"/>
                </a:moveTo>
                <a:lnTo>
                  <a:pt x="2305050" y="5010150"/>
                </a:lnTo>
                <a:lnTo>
                  <a:pt x="2305050" y="5019675"/>
                </a:lnTo>
                <a:lnTo>
                  <a:pt x="3086100" y="5019675"/>
                </a:lnTo>
                <a:lnTo>
                  <a:pt x="3086100" y="5010150"/>
                </a:lnTo>
                <a:close/>
              </a:path>
              <a:path w="18135600" h="6019800">
                <a:moveTo>
                  <a:pt x="3086100" y="4010025"/>
                </a:moveTo>
                <a:lnTo>
                  <a:pt x="2305050" y="4010025"/>
                </a:lnTo>
                <a:lnTo>
                  <a:pt x="2305050" y="4019550"/>
                </a:lnTo>
                <a:lnTo>
                  <a:pt x="3086100" y="4019550"/>
                </a:lnTo>
                <a:lnTo>
                  <a:pt x="3086100" y="4010025"/>
                </a:lnTo>
                <a:close/>
              </a:path>
              <a:path w="18135600" h="6019800">
                <a:moveTo>
                  <a:pt x="3086100" y="3000375"/>
                </a:moveTo>
                <a:lnTo>
                  <a:pt x="0" y="3000375"/>
                </a:lnTo>
                <a:lnTo>
                  <a:pt x="0" y="3009900"/>
                </a:lnTo>
                <a:lnTo>
                  <a:pt x="3086100" y="3009900"/>
                </a:lnTo>
                <a:lnTo>
                  <a:pt x="3086100" y="3000375"/>
                </a:lnTo>
                <a:close/>
              </a:path>
              <a:path w="18135600" h="6019800">
                <a:moveTo>
                  <a:pt x="3086100" y="2000250"/>
                </a:moveTo>
                <a:lnTo>
                  <a:pt x="0" y="2000250"/>
                </a:lnTo>
                <a:lnTo>
                  <a:pt x="0" y="2009775"/>
                </a:lnTo>
                <a:lnTo>
                  <a:pt x="3086100" y="2009775"/>
                </a:lnTo>
                <a:lnTo>
                  <a:pt x="3086100" y="2000250"/>
                </a:lnTo>
                <a:close/>
              </a:path>
              <a:path w="18135600" h="6019800">
                <a:moveTo>
                  <a:pt x="3086100" y="1000125"/>
                </a:moveTo>
                <a:lnTo>
                  <a:pt x="0" y="1000125"/>
                </a:lnTo>
                <a:lnTo>
                  <a:pt x="0" y="1009650"/>
                </a:lnTo>
                <a:lnTo>
                  <a:pt x="3086100" y="1009650"/>
                </a:lnTo>
                <a:lnTo>
                  <a:pt x="3086100" y="1000125"/>
                </a:lnTo>
                <a:close/>
              </a:path>
              <a:path w="18135600" h="6019800">
                <a:moveTo>
                  <a:pt x="3086100" y="0"/>
                </a:moveTo>
                <a:lnTo>
                  <a:pt x="0" y="0"/>
                </a:lnTo>
                <a:lnTo>
                  <a:pt x="0" y="9525"/>
                </a:lnTo>
                <a:lnTo>
                  <a:pt x="3086100" y="9525"/>
                </a:lnTo>
                <a:lnTo>
                  <a:pt x="3086100" y="0"/>
                </a:lnTo>
                <a:close/>
              </a:path>
              <a:path w="18135600" h="6019800">
                <a:moveTo>
                  <a:pt x="3848100" y="5010150"/>
                </a:moveTo>
                <a:lnTo>
                  <a:pt x="3419475" y="5010150"/>
                </a:lnTo>
                <a:lnTo>
                  <a:pt x="3419475" y="5019675"/>
                </a:lnTo>
                <a:lnTo>
                  <a:pt x="3848100" y="5019675"/>
                </a:lnTo>
                <a:lnTo>
                  <a:pt x="3848100" y="5010150"/>
                </a:lnTo>
                <a:close/>
              </a:path>
              <a:path w="18135600" h="6019800">
                <a:moveTo>
                  <a:pt x="4200525" y="5010150"/>
                </a:moveTo>
                <a:lnTo>
                  <a:pt x="4181475" y="5010150"/>
                </a:lnTo>
                <a:lnTo>
                  <a:pt x="4181475" y="5019675"/>
                </a:lnTo>
                <a:lnTo>
                  <a:pt x="4200525" y="5019675"/>
                </a:lnTo>
                <a:lnTo>
                  <a:pt x="4200525" y="5010150"/>
                </a:lnTo>
                <a:close/>
              </a:path>
              <a:path w="18135600" h="6019800">
                <a:moveTo>
                  <a:pt x="4200525" y="4010025"/>
                </a:moveTo>
                <a:lnTo>
                  <a:pt x="3419475" y="4010025"/>
                </a:lnTo>
                <a:lnTo>
                  <a:pt x="3419475" y="4019550"/>
                </a:lnTo>
                <a:lnTo>
                  <a:pt x="4200525" y="4019550"/>
                </a:lnTo>
                <a:lnTo>
                  <a:pt x="4200525" y="4010025"/>
                </a:lnTo>
                <a:close/>
              </a:path>
              <a:path w="18135600" h="6019800">
                <a:moveTo>
                  <a:pt x="4200525" y="3000375"/>
                </a:moveTo>
                <a:lnTo>
                  <a:pt x="3419475" y="3000375"/>
                </a:lnTo>
                <a:lnTo>
                  <a:pt x="3419475" y="3009900"/>
                </a:lnTo>
                <a:lnTo>
                  <a:pt x="4200525" y="3009900"/>
                </a:lnTo>
                <a:lnTo>
                  <a:pt x="4200525" y="3000375"/>
                </a:lnTo>
                <a:close/>
              </a:path>
              <a:path w="18135600" h="6019800">
                <a:moveTo>
                  <a:pt x="4962525" y="5010150"/>
                </a:moveTo>
                <a:lnTo>
                  <a:pt x="4533900" y="5010150"/>
                </a:lnTo>
                <a:lnTo>
                  <a:pt x="4533900" y="5019675"/>
                </a:lnTo>
                <a:lnTo>
                  <a:pt x="4962525" y="5019675"/>
                </a:lnTo>
                <a:lnTo>
                  <a:pt x="4962525" y="5010150"/>
                </a:lnTo>
                <a:close/>
              </a:path>
              <a:path w="18135600" h="6019800">
                <a:moveTo>
                  <a:pt x="5314950" y="5010150"/>
                </a:moveTo>
                <a:lnTo>
                  <a:pt x="5295900" y="5010150"/>
                </a:lnTo>
                <a:lnTo>
                  <a:pt x="5295900" y="5019675"/>
                </a:lnTo>
                <a:lnTo>
                  <a:pt x="5314950" y="5019675"/>
                </a:lnTo>
                <a:lnTo>
                  <a:pt x="5314950" y="5010150"/>
                </a:lnTo>
                <a:close/>
              </a:path>
              <a:path w="18135600" h="6019800">
                <a:moveTo>
                  <a:pt x="5314950" y="4010025"/>
                </a:moveTo>
                <a:lnTo>
                  <a:pt x="4533900" y="4010025"/>
                </a:lnTo>
                <a:lnTo>
                  <a:pt x="4533900" y="4019550"/>
                </a:lnTo>
                <a:lnTo>
                  <a:pt x="5314950" y="4019550"/>
                </a:lnTo>
                <a:lnTo>
                  <a:pt x="5314950" y="4010025"/>
                </a:lnTo>
                <a:close/>
              </a:path>
              <a:path w="18135600" h="6019800">
                <a:moveTo>
                  <a:pt x="5314950" y="3000375"/>
                </a:moveTo>
                <a:lnTo>
                  <a:pt x="4533900" y="3000375"/>
                </a:lnTo>
                <a:lnTo>
                  <a:pt x="4533900" y="3009900"/>
                </a:lnTo>
                <a:lnTo>
                  <a:pt x="5314950" y="3009900"/>
                </a:lnTo>
                <a:lnTo>
                  <a:pt x="5314950" y="3000375"/>
                </a:lnTo>
                <a:close/>
              </a:path>
              <a:path w="18135600" h="6019800">
                <a:moveTo>
                  <a:pt x="6076950" y="5010150"/>
                </a:moveTo>
                <a:lnTo>
                  <a:pt x="5648325" y="5010150"/>
                </a:lnTo>
                <a:lnTo>
                  <a:pt x="5648325" y="5019675"/>
                </a:lnTo>
                <a:lnTo>
                  <a:pt x="6076950" y="5019675"/>
                </a:lnTo>
                <a:lnTo>
                  <a:pt x="6076950" y="5010150"/>
                </a:lnTo>
                <a:close/>
              </a:path>
              <a:path w="18135600" h="6019800">
                <a:moveTo>
                  <a:pt x="6429375" y="5010150"/>
                </a:moveTo>
                <a:lnTo>
                  <a:pt x="6410325" y="5010150"/>
                </a:lnTo>
                <a:lnTo>
                  <a:pt x="6410325" y="5019675"/>
                </a:lnTo>
                <a:lnTo>
                  <a:pt x="6429375" y="5019675"/>
                </a:lnTo>
                <a:lnTo>
                  <a:pt x="6429375" y="5010150"/>
                </a:lnTo>
                <a:close/>
              </a:path>
              <a:path w="18135600" h="6019800">
                <a:moveTo>
                  <a:pt x="6429375" y="4010025"/>
                </a:moveTo>
                <a:lnTo>
                  <a:pt x="5648325" y="4010025"/>
                </a:lnTo>
                <a:lnTo>
                  <a:pt x="5648325" y="4019550"/>
                </a:lnTo>
                <a:lnTo>
                  <a:pt x="6429375" y="4019550"/>
                </a:lnTo>
                <a:lnTo>
                  <a:pt x="6429375" y="4010025"/>
                </a:lnTo>
                <a:close/>
              </a:path>
              <a:path w="18135600" h="6019800">
                <a:moveTo>
                  <a:pt x="7191375" y="5010150"/>
                </a:moveTo>
                <a:lnTo>
                  <a:pt x="6762750" y="5010150"/>
                </a:lnTo>
                <a:lnTo>
                  <a:pt x="6762750" y="5019675"/>
                </a:lnTo>
                <a:lnTo>
                  <a:pt x="7191375" y="5019675"/>
                </a:lnTo>
                <a:lnTo>
                  <a:pt x="7191375" y="5010150"/>
                </a:lnTo>
                <a:close/>
              </a:path>
              <a:path w="18135600" h="6019800">
                <a:moveTo>
                  <a:pt x="7543800" y="5010150"/>
                </a:moveTo>
                <a:lnTo>
                  <a:pt x="7524750" y="5010150"/>
                </a:lnTo>
                <a:lnTo>
                  <a:pt x="7524750" y="5019675"/>
                </a:lnTo>
                <a:lnTo>
                  <a:pt x="7543800" y="5019675"/>
                </a:lnTo>
                <a:lnTo>
                  <a:pt x="7543800" y="5010150"/>
                </a:lnTo>
                <a:close/>
              </a:path>
              <a:path w="18135600" h="6019800">
                <a:moveTo>
                  <a:pt x="8305800" y="5010150"/>
                </a:moveTo>
                <a:lnTo>
                  <a:pt x="7877175" y="5010150"/>
                </a:lnTo>
                <a:lnTo>
                  <a:pt x="7877175" y="5019675"/>
                </a:lnTo>
                <a:lnTo>
                  <a:pt x="8305800" y="5019675"/>
                </a:lnTo>
                <a:lnTo>
                  <a:pt x="8305800" y="5010150"/>
                </a:lnTo>
                <a:close/>
              </a:path>
              <a:path w="18135600" h="6019800">
                <a:moveTo>
                  <a:pt x="8658225" y="5010150"/>
                </a:moveTo>
                <a:lnTo>
                  <a:pt x="8639175" y="5010150"/>
                </a:lnTo>
                <a:lnTo>
                  <a:pt x="8639175" y="5019675"/>
                </a:lnTo>
                <a:lnTo>
                  <a:pt x="8658225" y="5019675"/>
                </a:lnTo>
                <a:lnTo>
                  <a:pt x="8658225" y="5010150"/>
                </a:lnTo>
                <a:close/>
              </a:path>
              <a:path w="18135600" h="6019800">
                <a:moveTo>
                  <a:pt x="9420225" y="5010150"/>
                </a:moveTo>
                <a:lnTo>
                  <a:pt x="8991600" y="5010150"/>
                </a:lnTo>
                <a:lnTo>
                  <a:pt x="8991600" y="5019675"/>
                </a:lnTo>
                <a:lnTo>
                  <a:pt x="9420225" y="5019675"/>
                </a:lnTo>
                <a:lnTo>
                  <a:pt x="9420225" y="5010150"/>
                </a:lnTo>
                <a:close/>
              </a:path>
              <a:path w="18135600" h="6019800">
                <a:moveTo>
                  <a:pt x="9772650" y="5010150"/>
                </a:moveTo>
                <a:lnTo>
                  <a:pt x="9753600" y="5010150"/>
                </a:lnTo>
                <a:lnTo>
                  <a:pt x="9753600" y="5019675"/>
                </a:lnTo>
                <a:lnTo>
                  <a:pt x="9772650" y="5019675"/>
                </a:lnTo>
                <a:lnTo>
                  <a:pt x="9772650" y="5010150"/>
                </a:lnTo>
                <a:close/>
              </a:path>
              <a:path w="18135600" h="6019800">
                <a:moveTo>
                  <a:pt x="10534650" y="5010150"/>
                </a:moveTo>
                <a:lnTo>
                  <a:pt x="10106025" y="5010150"/>
                </a:lnTo>
                <a:lnTo>
                  <a:pt x="10106025" y="5019675"/>
                </a:lnTo>
                <a:lnTo>
                  <a:pt x="10534650" y="5019675"/>
                </a:lnTo>
                <a:lnTo>
                  <a:pt x="10534650" y="5010150"/>
                </a:lnTo>
                <a:close/>
              </a:path>
              <a:path w="18135600" h="6019800">
                <a:moveTo>
                  <a:pt x="10887075" y="5010150"/>
                </a:moveTo>
                <a:lnTo>
                  <a:pt x="10868025" y="5010150"/>
                </a:lnTo>
                <a:lnTo>
                  <a:pt x="10868025" y="5019675"/>
                </a:lnTo>
                <a:lnTo>
                  <a:pt x="10887075" y="5019675"/>
                </a:lnTo>
                <a:lnTo>
                  <a:pt x="10887075" y="5010150"/>
                </a:lnTo>
                <a:close/>
              </a:path>
              <a:path w="18135600" h="6019800">
                <a:moveTo>
                  <a:pt x="10887075" y="4010025"/>
                </a:moveTo>
                <a:lnTo>
                  <a:pt x="6762750" y="4010025"/>
                </a:lnTo>
                <a:lnTo>
                  <a:pt x="6762750" y="4019550"/>
                </a:lnTo>
                <a:lnTo>
                  <a:pt x="10887075" y="4019550"/>
                </a:lnTo>
                <a:lnTo>
                  <a:pt x="10887075" y="4010025"/>
                </a:lnTo>
                <a:close/>
              </a:path>
              <a:path w="18135600" h="6019800">
                <a:moveTo>
                  <a:pt x="11649075" y="5010150"/>
                </a:moveTo>
                <a:lnTo>
                  <a:pt x="11220450" y="5010150"/>
                </a:lnTo>
                <a:lnTo>
                  <a:pt x="11220450" y="5019675"/>
                </a:lnTo>
                <a:lnTo>
                  <a:pt x="11649075" y="5019675"/>
                </a:lnTo>
                <a:lnTo>
                  <a:pt x="11649075" y="5010150"/>
                </a:lnTo>
                <a:close/>
              </a:path>
              <a:path w="18135600" h="6019800">
                <a:moveTo>
                  <a:pt x="12001500" y="5010150"/>
                </a:moveTo>
                <a:lnTo>
                  <a:pt x="11982450" y="5010150"/>
                </a:lnTo>
                <a:lnTo>
                  <a:pt x="11982450" y="5019675"/>
                </a:lnTo>
                <a:lnTo>
                  <a:pt x="12001500" y="5019675"/>
                </a:lnTo>
                <a:lnTo>
                  <a:pt x="12001500" y="5010150"/>
                </a:lnTo>
                <a:close/>
              </a:path>
              <a:path w="18135600" h="6019800">
                <a:moveTo>
                  <a:pt x="12763500" y="5010150"/>
                </a:moveTo>
                <a:lnTo>
                  <a:pt x="12334875" y="5010150"/>
                </a:lnTo>
                <a:lnTo>
                  <a:pt x="12334875" y="5019675"/>
                </a:lnTo>
                <a:lnTo>
                  <a:pt x="12763500" y="5019675"/>
                </a:lnTo>
                <a:lnTo>
                  <a:pt x="12763500" y="5010150"/>
                </a:lnTo>
                <a:close/>
              </a:path>
              <a:path w="18135600" h="6019800">
                <a:moveTo>
                  <a:pt x="13115925" y="5010150"/>
                </a:moveTo>
                <a:lnTo>
                  <a:pt x="13096875" y="5010150"/>
                </a:lnTo>
                <a:lnTo>
                  <a:pt x="13096875" y="5019675"/>
                </a:lnTo>
                <a:lnTo>
                  <a:pt x="13115925" y="5019675"/>
                </a:lnTo>
                <a:lnTo>
                  <a:pt x="13115925" y="5010150"/>
                </a:lnTo>
                <a:close/>
              </a:path>
              <a:path w="18135600" h="6019800">
                <a:moveTo>
                  <a:pt x="13115925" y="4010025"/>
                </a:moveTo>
                <a:lnTo>
                  <a:pt x="11220450" y="4010025"/>
                </a:lnTo>
                <a:lnTo>
                  <a:pt x="11220450" y="4019550"/>
                </a:lnTo>
                <a:lnTo>
                  <a:pt x="13115925" y="4019550"/>
                </a:lnTo>
                <a:lnTo>
                  <a:pt x="13115925" y="4010025"/>
                </a:lnTo>
                <a:close/>
              </a:path>
              <a:path w="18135600" h="6019800">
                <a:moveTo>
                  <a:pt x="13877925" y="5010150"/>
                </a:moveTo>
                <a:lnTo>
                  <a:pt x="13449300" y="5010150"/>
                </a:lnTo>
                <a:lnTo>
                  <a:pt x="13449300" y="5019675"/>
                </a:lnTo>
                <a:lnTo>
                  <a:pt x="13877925" y="5019675"/>
                </a:lnTo>
                <a:lnTo>
                  <a:pt x="13877925" y="5010150"/>
                </a:lnTo>
                <a:close/>
              </a:path>
              <a:path w="18135600" h="6019800">
                <a:moveTo>
                  <a:pt x="14230350" y="5010150"/>
                </a:moveTo>
                <a:lnTo>
                  <a:pt x="14211300" y="5010150"/>
                </a:lnTo>
                <a:lnTo>
                  <a:pt x="14211300" y="5019675"/>
                </a:lnTo>
                <a:lnTo>
                  <a:pt x="14230350" y="5019675"/>
                </a:lnTo>
                <a:lnTo>
                  <a:pt x="14230350" y="5010150"/>
                </a:lnTo>
                <a:close/>
              </a:path>
              <a:path w="18135600" h="6019800">
                <a:moveTo>
                  <a:pt x="14230350" y="4010025"/>
                </a:moveTo>
                <a:lnTo>
                  <a:pt x="13449300" y="4010025"/>
                </a:lnTo>
                <a:lnTo>
                  <a:pt x="13449300" y="4019550"/>
                </a:lnTo>
                <a:lnTo>
                  <a:pt x="14230350" y="4019550"/>
                </a:lnTo>
                <a:lnTo>
                  <a:pt x="14230350" y="4010025"/>
                </a:lnTo>
                <a:close/>
              </a:path>
              <a:path w="18135600" h="6019800">
                <a:moveTo>
                  <a:pt x="14992350" y="5010150"/>
                </a:moveTo>
                <a:lnTo>
                  <a:pt x="14563725" y="5010150"/>
                </a:lnTo>
                <a:lnTo>
                  <a:pt x="14563725" y="5019675"/>
                </a:lnTo>
                <a:lnTo>
                  <a:pt x="14992350" y="5019675"/>
                </a:lnTo>
                <a:lnTo>
                  <a:pt x="14992350" y="5010150"/>
                </a:lnTo>
                <a:close/>
              </a:path>
              <a:path w="18135600" h="6019800">
                <a:moveTo>
                  <a:pt x="15344775" y="5010150"/>
                </a:moveTo>
                <a:lnTo>
                  <a:pt x="15325725" y="5010150"/>
                </a:lnTo>
                <a:lnTo>
                  <a:pt x="15325725" y="5019675"/>
                </a:lnTo>
                <a:lnTo>
                  <a:pt x="15344775" y="5019675"/>
                </a:lnTo>
                <a:lnTo>
                  <a:pt x="15344775" y="5010150"/>
                </a:lnTo>
                <a:close/>
              </a:path>
              <a:path w="18135600" h="6019800">
                <a:moveTo>
                  <a:pt x="16106775" y="5010150"/>
                </a:moveTo>
                <a:lnTo>
                  <a:pt x="15678150" y="5010150"/>
                </a:lnTo>
                <a:lnTo>
                  <a:pt x="15678150" y="5019675"/>
                </a:lnTo>
                <a:lnTo>
                  <a:pt x="16106775" y="5019675"/>
                </a:lnTo>
                <a:lnTo>
                  <a:pt x="16106775" y="5010150"/>
                </a:lnTo>
                <a:close/>
              </a:path>
              <a:path w="18135600" h="6019800">
                <a:moveTo>
                  <a:pt x="16459200" y="5010150"/>
                </a:moveTo>
                <a:lnTo>
                  <a:pt x="16440150" y="5010150"/>
                </a:lnTo>
                <a:lnTo>
                  <a:pt x="16440150" y="5019675"/>
                </a:lnTo>
                <a:lnTo>
                  <a:pt x="16459200" y="5019675"/>
                </a:lnTo>
                <a:lnTo>
                  <a:pt x="16459200" y="5010150"/>
                </a:lnTo>
                <a:close/>
              </a:path>
              <a:path w="18135600" h="6019800">
                <a:moveTo>
                  <a:pt x="17573625" y="5010150"/>
                </a:moveTo>
                <a:lnTo>
                  <a:pt x="16792575" y="5010150"/>
                </a:lnTo>
                <a:lnTo>
                  <a:pt x="16792575" y="5019675"/>
                </a:lnTo>
                <a:lnTo>
                  <a:pt x="17573625" y="5019675"/>
                </a:lnTo>
                <a:lnTo>
                  <a:pt x="17573625" y="5010150"/>
                </a:lnTo>
                <a:close/>
              </a:path>
              <a:path w="18135600" h="6019800">
                <a:moveTo>
                  <a:pt x="17573625" y="4010025"/>
                </a:moveTo>
                <a:lnTo>
                  <a:pt x="14563725" y="4010025"/>
                </a:lnTo>
                <a:lnTo>
                  <a:pt x="14563725" y="4019550"/>
                </a:lnTo>
                <a:lnTo>
                  <a:pt x="17573625" y="4019550"/>
                </a:lnTo>
                <a:lnTo>
                  <a:pt x="17573625" y="4010025"/>
                </a:lnTo>
                <a:close/>
              </a:path>
              <a:path w="18135600" h="6019800">
                <a:moveTo>
                  <a:pt x="18135600" y="6010275"/>
                </a:moveTo>
                <a:lnTo>
                  <a:pt x="0" y="6010275"/>
                </a:lnTo>
                <a:lnTo>
                  <a:pt x="0" y="6019800"/>
                </a:lnTo>
                <a:lnTo>
                  <a:pt x="18135600" y="6019800"/>
                </a:lnTo>
                <a:lnTo>
                  <a:pt x="18135600" y="6010275"/>
                </a:lnTo>
                <a:close/>
              </a:path>
              <a:path w="18135600" h="6019800">
                <a:moveTo>
                  <a:pt x="18135600" y="5010150"/>
                </a:moveTo>
                <a:lnTo>
                  <a:pt x="17907000" y="5010150"/>
                </a:lnTo>
                <a:lnTo>
                  <a:pt x="17907000" y="5019675"/>
                </a:lnTo>
                <a:lnTo>
                  <a:pt x="18135600" y="5019675"/>
                </a:lnTo>
                <a:lnTo>
                  <a:pt x="18135600" y="5010150"/>
                </a:lnTo>
                <a:close/>
              </a:path>
              <a:path w="18135600" h="6019800">
                <a:moveTo>
                  <a:pt x="18135600" y="4010025"/>
                </a:moveTo>
                <a:lnTo>
                  <a:pt x="17907000" y="4010025"/>
                </a:lnTo>
                <a:lnTo>
                  <a:pt x="17907000" y="4019550"/>
                </a:lnTo>
                <a:lnTo>
                  <a:pt x="18135600" y="4019550"/>
                </a:lnTo>
                <a:lnTo>
                  <a:pt x="18135600" y="4010025"/>
                </a:lnTo>
                <a:close/>
              </a:path>
              <a:path w="18135600" h="6019800">
                <a:moveTo>
                  <a:pt x="18135600" y="3000375"/>
                </a:moveTo>
                <a:lnTo>
                  <a:pt x="5648325" y="3000375"/>
                </a:lnTo>
                <a:lnTo>
                  <a:pt x="5648325" y="3009900"/>
                </a:lnTo>
                <a:lnTo>
                  <a:pt x="18135600" y="3009900"/>
                </a:lnTo>
                <a:lnTo>
                  <a:pt x="18135600" y="3000375"/>
                </a:lnTo>
                <a:close/>
              </a:path>
              <a:path w="18135600" h="6019800">
                <a:moveTo>
                  <a:pt x="18135600" y="2000250"/>
                </a:moveTo>
                <a:lnTo>
                  <a:pt x="3419475" y="2000250"/>
                </a:lnTo>
                <a:lnTo>
                  <a:pt x="3419475" y="2009775"/>
                </a:lnTo>
                <a:lnTo>
                  <a:pt x="18135600" y="2009775"/>
                </a:lnTo>
                <a:lnTo>
                  <a:pt x="18135600" y="2000250"/>
                </a:lnTo>
                <a:close/>
              </a:path>
              <a:path w="18135600" h="6019800">
                <a:moveTo>
                  <a:pt x="18135600" y="1000125"/>
                </a:moveTo>
                <a:lnTo>
                  <a:pt x="3419475" y="1000125"/>
                </a:lnTo>
                <a:lnTo>
                  <a:pt x="3419475" y="1009650"/>
                </a:lnTo>
                <a:lnTo>
                  <a:pt x="18135600" y="1009650"/>
                </a:lnTo>
                <a:lnTo>
                  <a:pt x="18135600" y="1000125"/>
                </a:lnTo>
                <a:close/>
              </a:path>
              <a:path w="18135600" h="6019800">
                <a:moveTo>
                  <a:pt x="18135600" y="0"/>
                </a:moveTo>
                <a:lnTo>
                  <a:pt x="3419475" y="0"/>
                </a:lnTo>
                <a:lnTo>
                  <a:pt x="3419475" y="9525"/>
                </a:lnTo>
                <a:lnTo>
                  <a:pt x="18135600" y="9525"/>
                </a:lnTo>
                <a:lnTo>
                  <a:pt x="18135600" y="0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32408" y="9140825"/>
            <a:ext cx="30734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2007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46833" y="9140825"/>
            <a:ext cx="30734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2008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61258" y="9140825"/>
            <a:ext cx="30734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2009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75683" y="9140825"/>
            <a:ext cx="30734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2010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90108" y="9140825"/>
            <a:ext cx="30734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2011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04533" y="9140825"/>
            <a:ext cx="30734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2012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18958" y="9140825"/>
            <a:ext cx="30734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2013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33383" y="9140825"/>
            <a:ext cx="30734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2014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47807" y="9140825"/>
            <a:ext cx="30734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2015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62232" y="9140825"/>
            <a:ext cx="30734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2016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76657" y="9140825"/>
            <a:ext cx="30734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2017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591083" y="9140825"/>
            <a:ext cx="30734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2018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705508" y="9140825"/>
            <a:ext cx="30734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2019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819933" y="9140825"/>
            <a:ext cx="30734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2020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934358" y="9140825"/>
            <a:ext cx="30734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2021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048783" y="9140825"/>
            <a:ext cx="30734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2022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38175" y="3031323"/>
            <a:ext cx="18154650" cy="6322695"/>
            <a:chOff x="638175" y="3031323"/>
            <a:chExt cx="18154650" cy="6322695"/>
          </a:xfrm>
        </p:grpSpPr>
        <p:sp>
          <p:nvSpPr>
            <p:cNvPr id="30" name="object 30"/>
            <p:cNvSpPr/>
            <p:nvPr/>
          </p:nvSpPr>
          <p:spPr>
            <a:xfrm>
              <a:off x="638162" y="9115425"/>
              <a:ext cx="18154650" cy="238125"/>
            </a:xfrm>
            <a:custGeom>
              <a:avLst/>
              <a:gdLst/>
              <a:ahLst/>
              <a:cxnLst/>
              <a:rect l="l" t="t" r="r" b="b"/>
              <a:pathLst>
                <a:path w="18154650" h="238125">
                  <a:moveTo>
                    <a:pt x="18154650" y="0"/>
                  </a:moveTo>
                  <a:lnTo>
                    <a:pt x="1815465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295275" y="19050"/>
                  </a:lnTo>
                  <a:lnTo>
                    <a:pt x="295275" y="238125"/>
                  </a:lnTo>
                  <a:lnTo>
                    <a:pt x="304800" y="238125"/>
                  </a:lnTo>
                  <a:lnTo>
                    <a:pt x="304800" y="19050"/>
                  </a:lnTo>
                  <a:lnTo>
                    <a:pt x="1409700" y="19050"/>
                  </a:lnTo>
                  <a:lnTo>
                    <a:pt x="1409700" y="238125"/>
                  </a:lnTo>
                  <a:lnTo>
                    <a:pt x="1419225" y="238125"/>
                  </a:lnTo>
                  <a:lnTo>
                    <a:pt x="1419225" y="19050"/>
                  </a:lnTo>
                  <a:lnTo>
                    <a:pt x="2524125" y="19050"/>
                  </a:lnTo>
                  <a:lnTo>
                    <a:pt x="2524125" y="238125"/>
                  </a:lnTo>
                  <a:lnTo>
                    <a:pt x="2533650" y="238125"/>
                  </a:lnTo>
                  <a:lnTo>
                    <a:pt x="2533650" y="19050"/>
                  </a:lnTo>
                  <a:lnTo>
                    <a:pt x="3638550" y="19050"/>
                  </a:lnTo>
                  <a:lnTo>
                    <a:pt x="3638550" y="238125"/>
                  </a:lnTo>
                  <a:lnTo>
                    <a:pt x="3648075" y="238125"/>
                  </a:lnTo>
                  <a:lnTo>
                    <a:pt x="3648075" y="19050"/>
                  </a:lnTo>
                  <a:lnTo>
                    <a:pt x="4752975" y="19050"/>
                  </a:lnTo>
                  <a:lnTo>
                    <a:pt x="4752975" y="238125"/>
                  </a:lnTo>
                  <a:lnTo>
                    <a:pt x="4762500" y="238125"/>
                  </a:lnTo>
                  <a:lnTo>
                    <a:pt x="4762500" y="19050"/>
                  </a:lnTo>
                  <a:lnTo>
                    <a:pt x="5867400" y="19050"/>
                  </a:lnTo>
                  <a:lnTo>
                    <a:pt x="5867400" y="238125"/>
                  </a:lnTo>
                  <a:lnTo>
                    <a:pt x="5876925" y="238125"/>
                  </a:lnTo>
                  <a:lnTo>
                    <a:pt x="5876925" y="19050"/>
                  </a:lnTo>
                  <a:lnTo>
                    <a:pt x="6981825" y="19050"/>
                  </a:lnTo>
                  <a:lnTo>
                    <a:pt x="6981825" y="238125"/>
                  </a:lnTo>
                  <a:lnTo>
                    <a:pt x="6991350" y="238125"/>
                  </a:lnTo>
                  <a:lnTo>
                    <a:pt x="6991350" y="19050"/>
                  </a:lnTo>
                  <a:lnTo>
                    <a:pt x="8096250" y="19050"/>
                  </a:lnTo>
                  <a:lnTo>
                    <a:pt x="8096250" y="238125"/>
                  </a:lnTo>
                  <a:lnTo>
                    <a:pt x="8105775" y="238125"/>
                  </a:lnTo>
                  <a:lnTo>
                    <a:pt x="8105775" y="19050"/>
                  </a:lnTo>
                  <a:lnTo>
                    <a:pt x="9210675" y="19050"/>
                  </a:lnTo>
                  <a:lnTo>
                    <a:pt x="9210675" y="238125"/>
                  </a:lnTo>
                  <a:lnTo>
                    <a:pt x="9220200" y="238125"/>
                  </a:lnTo>
                  <a:lnTo>
                    <a:pt x="9220200" y="19050"/>
                  </a:lnTo>
                  <a:lnTo>
                    <a:pt x="10325100" y="19050"/>
                  </a:lnTo>
                  <a:lnTo>
                    <a:pt x="10325100" y="238125"/>
                  </a:lnTo>
                  <a:lnTo>
                    <a:pt x="10334625" y="238125"/>
                  </a:lnTo>
                  <a:lnTo>
                    <a:pt x="10334625" y="19050"/>
                  </a:lnTo>
                  <a:lnTo>
                    <a:pt x="11439525" y="19050"/>
                  </a:lnTo>
                  <a:lnTo>
                    <a:pt x="11439525" y="238125"/>
                  </a:lnTo>
                  <a:lnTo>
                    <a:pt x="11449050" y="238125"/>
                  </a:lnTo>
                  <a:lnTo>
                    <a:pt x="11449050" y="19050"/>
                  </a:lnTo>
                  <a:lnTo>
                    <a:pt x="12553950" y="19050"/>
                  </a:lnTo>
                  <a:lnTo>
                    <a:pt x="12553950" y="238125"/>
                  </a:lnTo>
                  <a:lnTo>
                    <a:pt x="12563475" y="238125"/>
                  </a:lnTo>
                  <a:lnTo>
                    <a:pt x="12563475" y="19050"/>
                  </a:lnTo>
                  <a:lnTo>
                    <a:pt x="13668375" y="19050"/>
                  </a:lnTo>
                  <a:lnTo>
                    <a:pt x="13668375" y="238125"/>
                  </a:lnTo>
                  <a:lnTo>
                    <a:pt x="13677900" y="238125"/>
                  </a:lnTo>
                  <a:lnTo>
                    <a:pt x="13677900" y="19050"/>
                  </a:lnTo>
                  <a:lnTo>
                    <a:pt x="14782800" y="19050"/>
                  </a:lnTo>
                  <a:lnTo>
                    <a:pt x="14782800" y="238125"/>
                  </a:lnTo>
                  <a:lnTo>
                    <a:pt x="14792325" y="238125"/>
                  </a:lnTo>
                  <a:lnTo>
                    <a:pt x="14792325" y="19050"/>
                  </a:lnTo>
                  <a:lnTo>
                    <a:pt x="15897225" y="19050"/>
                  </a:lnTo>
                  <a:lnTo>
                    <a:pt x="15897225" y="238125"/>
                  </a:lnTo>
                  <a:lnTo>
                    <a:pt x="15906750" y="238125"/>
                  </a:lnTo>
                  <a:lnTo>
                    <a:pt x="15906750" y="19050"/>
                  </a:lnTo>
                  <a:lnTo>
                    <a:pt x="17011650" y="19050"/>
                  </a:lnTo>
                  <a:lnTo>
                    <a:pt x="17011650" y="238125"/>
                  </a:lnTo>
                  <a:lnTo>
                    <a:pt x="17021175" y="238125"/>
                  </a:lnTo>
                  <a:lnTo>
                    <a:pt x="17021175" y="19050"/>
                  </a:lnTo>
                  <a:lnTo>
                    <a:pt x="18126075" y="19050"/>
                  </a:lnTo>
                  <a:lnTo>
                    <a:pt x="18126075" y="238125"/>
                  </a:lnTo>
                  <a:lnTo>
                    <a:pt x="18135600" y="238125"/>
                  </a:lnTo>
                  <a:lnTo>
                    <a:pt x="18135600" y="19050"/>
                  </a:lnTo>
                  <a:lnTo>
                    <a:pt x="18154650" y="19050"/>
                  </a:lnTo>
                  <a:lnTo>
                    <a:pt x="18154650" y="0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42999" y="7125813"/>
              <a:ext cx="333375" cy="1990089"/>
            </a:xfrm>
            <a:custGeom>
              <a:avLst/>
              <a:gdLst/>
              <a:ahLst/>
              <a:cxnLst/>
              <a:rect l="l" t="t" r="r" b="b"/>
              <a:pathLst>
                <a:path w="333375" h="1990090">
                  <a:moveTo>
                    <a:pt x="333374" y="1989610"/>
                  </a:moveTo>
                  <a:lnTo>
                    <a:pt x="0" y="1989610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1989610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95424" y="6970453"/>
              <a:ext cx="333375" cy="2145030"/>
            </a:xfrm>
            <a:custGeom>
              <a:avLst/>
              <a:gdLst/>
              <a:ahLst/>
              <a:cxnLst/>
              <a:rect l="l" t="t" r="r" b="b"/>
              <a:pathLst>
                <a:path w="333375" h="2145029">
                  <a:moveTo>
                    <a:pt x="333374" y="2144971"/>
                  </a:moveTo>
                  <a:lnTo>
                    <a:pt x="0" y="2144971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2144971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57424" y="6935372"/>
              <a:ext cx="333375" cy="2180590"/>
            </a:xfrm>
            <a:custGeom>
              <a:avLst/>
              <a:gdLst/>
              <a:ahLst/>
              <a:cxnLst/>
              <a:rect l="l" t="t" r="r" b="b"/>
              <a:pathLst>
                <a:path w="333375" h="2180590">
                  <a:moveTo>
                    <a:pt x="333374" y="2180052"/>
                  </a:moveTo>
                  <a:lnTo>
                    <a:pt x="0" y="2180052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2180052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09849" y="6654721"/>
              <a:ext cx="333375" cy="2461260"/>
            </a:xfrm>
            <a:custGeom>
              <a:avLst/>
              <a:gdLst/>
              <a:ahLst/>
              <a:cxnLst/>
              <a:rect l="l" t="t" r="r" b="b"/>
              <a:pathLst>
                <a:path w="333375" h="2461259">
                  <a:moveTo>
                    <a:pt x="333374" y="2460703"/>
                  </a:moveTo>
                  <a:lnTo>
                    <a:pt x="0" y="2460703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2460703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71849" y="8764611"/>
              <a:ext cx="333375" cy="351155"/>
            </a:xfrm>
            <a:custGeom>
              <a:avLst/>
              <a:gdLst/>
              <a:ahLst/>
              <a:cxnLst/>
              <a:rect l="l" t="t" r="r" b="b"/>
              <a:pathLst>
                <a:path w="333375" h="351154">
                  <a:moveTo>
                    <a:pt x="333374" y="350812"/>
                  </a:moveTo>
                  <a:lnTo>
                    <a:pt x="0" y="350812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350812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24274" y="3031323"/>
              <a:ext cx="333375" cy="6084570"/>
            </a:xfrm>
            <a:custGeom>
              <a:avLst/>
              <a:gdLst/>
              <a:ahLst/>
              <a:cxnLst/>
              <a:rect l="l" t="t" r="r" b="b"/>
              <a:pathLst>
                <a:path w="333375" h="6084570">
                  <a:moveTo>
                    <a:pt x="333374" y="6084100"/>
                  </a:moveTo>
                  <a:lnTo>
                    <a:pt x="0" y="6084100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6084100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86274" y="7135836"/>
              <a:ext cx="333375" cy="1979930"/>
            </a:xfrm>
            <a:custGeom>
              <a:avLst/>
              <a:gdLst/>
              <a:ahLst/>
              <a:cxnLst/>
              <a:rect l="l" t="t" r="r" b="b"/>
              <a:pathLst>
                <a:path w="333375" h="1979929">
                  <a:moveTo>
                    <a:pt x="333374" y="1979587"/>
                  </a:moveTo>
                  <a:lnTo>
                    <a:pt x="0" y="1979587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1979587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38699" y="5948083"/>
              <a:ext cx="333375" cy="3167380"/>
            </a:xfrm>
            <a:custGeom>
              <a:avLst/>
              <a:gdLst/>
              <a:ahLst/>
              <a:cxnLst/>
              <a:rect l="l" t="t" r="r" b="b"/>
              <a:pathLst>
                <a:path w="333375" h="3167379">
                  <a:moveTo>
                    <a:pt x="333374" y="3167340"/>
                  </a:moveTo>
                  <a:lnTo>
                    <a:pt x="0" y="3167340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3167340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00699" y="7962752"/>
              <a:ext cx="333375" cy="1153160"/>
            </a:xfrm>
            <a:custGeom>
              <a:avLst/>
              <a:gdLst/>
              <a:ahLst/>
              <a:cxnLst/>
              <a:rect l="l" t="t" r="r" b="b"/>
              <a:pathLst>
                <a:path w="333375" h="1153159">
                  <a:moveTo>
                    <a:pt x="333374" y="1152671"/>
                  </a:moveTo>
                  <a:lnTo>
                    <a:pt x="0" y="1152671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1152671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53124" y="5807758"/>
              <a:ext cx="333375" cy="3307715"/>
            </a:xfrm>
            <a:custGeom>
              <a:avLst/>
              <a:gdLst/>
              <a:ahLst/>
              <a:cxnLst/>
              <a:rect l="l" t="t" r="r" b="b"/>
              <a:pathLst>
                <a:path w="333375" h="3307715">
                  <a:moveTo>
                    <a:pt x="333374" y="3307665"/>
                  </a:moveTo>
                  <a:lnTo>
                    <a:pt x="0" y="3307665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3307665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15124" y="7496672"/>
              <a:ext cx="333375" cy="1619250"/>
            </a:xfrm>
            <a:custGeom>
              <a:avLst/>
              <a:gdLst/>
              <a:ahLst/>
              <a:cxnLst/>
              <a:rect l="l" t="t" r="r" b="b"/>
              <a:pathLst>
                <a:path w="333375" h="1619250">
                  <a:moveTo>
                    <a:pt x="333374" y="1618751"/>
                  </a:moveTo>
                  <a:lnTo>
                    <a:pt x="0" y="1618751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1618751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67549" y="6684790"/>
              <a:ext cx="333375" cy="2430780"/>
            </a:xfrm>
            <a:custGeom>
              <a:avLst/>
              <a:gdLst/>
              <a:ahLst/>
              <a:cxnLst/>
              <a:rect l="l" t="t" r="r" b="b"/>
              <a:pathLst>
                <a:path w="333375" h="2430779">
                  <a:moveTo>
                    <a:pt x="333374" y="2430633"/>
                  </a:moveTo>
                  <a:lnTo>
                    <a:pt x="0" y="2430633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2430633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829549" y="7702149"/>
              <a:ext cx="333375" cy="1413510"/>
            </a:xfrm>
            <a:custGeom>
              <a:avLst/>
              <a:gdLst/>
              <a:ahLst/>
              <a:cxnLst/>
              <a:rect l="l" t="t" r="r" b="b"/>
              <a:pathLst>
                <a:path w="333375" h="1413509">
                  <a:moveTo>
                    <a:pt x="333374" y="1413275"/>
                  </a:moveTo>
                  <a:lnTo>
                    <a:pt x="0" y="1413275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1413275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181974" y="7361359"/>
              <a:ext cx="333375" cy="1754505"/>
            </a:xfrm>
            <a:custGeom>
              <a:avLst/>
              <a:gdLst/>
              <a:ahLst/>
              <a:cxnLst/>
              <a:rect l="l" t="t" r="r" b="b"/>
              <a:pathLst>
                <a:path w="333375" h="1754504">
                  <a:moveTo>
                    <a:pt x="333374" y="1754065"/>
                  </a:moveTo>
                  <a:lnTo>
                    <a:pt x="0" y="1754065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1754065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943974" y="7601916"/>
              <a:ext cx="333375" cy="1513840"/>
            </a:xfrm>
            <a:custGeom>
              <a:avLst/>
              <a:gdLst/>
              <a:ahLst/>
              <a:cxnLst/>
              <a:rect l="l" t="t" r="r" b="b"/>
              <a:pathLst>
                <a:path w="333375" h="1513840">
                  <a:moveTo>
                    <a:pt x="333374" y="1513507"/>
                  </a:moveTo>
                  <a:lnTo>
                    <a:pt x="0" y="1513507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1513507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296399" y="7792358"/>
              <a:ext cx="333375" cy="1323340"/>
            </a:xfrm>
            <a:custGeom>
              <a:avLst/>
              <a:gdLst/>
              <a:ahLst/>
              <a:cxnLst/>
              <a:rect l="l" t="t" r="r" b="b"/>
              <a:pathLst>
                <a:path w="333375" h="1323340">
                  <a:moveTo>
                    <a:pt x="333374" y="1323066"/>
                  </a:moveTo>
                  <a:lnTo>
                    <a:pt x="0" y="1323066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1323066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058399" y="7807393"/>
              <a:ext cx="333375" cy="1308100"/>
            </a:xfrm>
            <a:custGeom>
              <a:avLst/>
              <a:gdLst/>
              <a:ahLst/>
              <a:cxnLst/>
              <a:rect l="l" t="t" r="r" b="b"/>
              <a:pathLst>
                <a:path w="333375" h="1308100">
                  <a:moveTo>
                    <a:pt x="333374" y="1308031"/>
                  </a:moveTo>
                  <a:lnTo>
                    <a:pt x="0" y="1308031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1308031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410824" y="7351335"/>
              <a:ext cx="333375" cy="1764664"/>
            </a:xfrm>
            <a:custGeom>
              <a:avLst/>
              <a:gdLst/>
              <a:ahLst/>
              <a:cxnLst/>
              <a:rect l="l" t="t" r="r" b="b"/>
              <a:pathLst>
                <a:path w="333375" h="1764665">
                  <a:moveTo>
                    <a:pt x="333374" y="1764088"/>
                  </a:moveTo>
                  <a:lnTo>
                    <a:pt x="0" y="1764088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1764088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172824" y="7717183"/>
              <a:ext cx="333375" cy="1398270"/>
            </a:xfrm>
            <a:custGeom>
              <a:avLst/>
              <a:gdLst/>
              <a:ahLst/>
              <a:cxnLst/>
              <a:rect l="l" t="t" r="r" b="b"/>
              <a:pathLst>
                <a:path w="333375" h="1398270">
                  <a:moveTo>
                    <a:pt x="333374" y="1398240"/>
                  </a:moveTo>
                  <a:lnTo>
                    <a:pt x="0" y="1398240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1398240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525249" y="7005534"/>
              <a:ext cx="333375" cy="2110105"/>
            </a:xfrm>
            <a:custGeom>
              <a:avLst/>
              <a:gdLst/>
              <a:ahLst/>
              <a:cxnLst/>
              <a:rect l="l" t="t" r="r" b="b"/>
              <a:pathLst>
                <a:path w="333375" h="2110104">
                  <a:moveTo>
                    <a:pt x="333374" y="2109889"/>
                  </a:moveTo>
                  <a:lnTo>
                    <a:pt x="0" y="2109889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2109889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287249" y="7897601"/>
              <a:ext cx="333375" cy="1217930"/>
            </a:xfrm>
            <a:custGeom>
              <a:avLst/>
              <a:gdLst/>
              <a:ahLst/>
              <a:cxnLst/>
              <a:rect l="l" t="t" r="r" b="b"/>
              <a:pathLst>
                <a:path w="333375" h="1217929">
                  <a:moveTo>
                    <a:pt x="333374" y="1217822"/>
                  </a:moveTo>
                  <a:lnTo>
                    <a:pt x="0" y="1217822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1217822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639674" y="7236068"/>
              <a:ext cx="333375" cy="1879600"/>
            </a:xfrm>
            <a:custGeom>
              <a:avLst/>
              <a:gdLst/>
              <a:ahLst/>
              <a:cxnLst/>
              <a:rect l="l" t="t" r="r" b="b"/>
              <a:pathLst>
                <a:path w="333375" h="1879600">
                  <a:moveTo>
                    <a:pt x="333374" y="1879355"/>
                  </a:moveTo>
                  <a:lnTo>
                    <a:pt x="0" y="1879355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1879355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401674" y="8062985"/>
              <a:ext cx="333375" cy="1052830"/>
            </a:xfrm>
            <a:custGeom>
              <a:avLst/>
              <a:gdLst/>
              <a:ahLst/>
              <a:cxnLst/>
              <a:rect l="l" t="t" r="r" b="b"/>
              <a:pathLst>
                <a:path w="333375" h="1052829">
                  <a:moveTo>
                    <a:pt x="333374" y="1052439"/>
                  </a:moveTo>
                  <a:lnTo>
                    <a:pt x="0" y="1052439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1052439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754098" y="6920337"/>
              <a:ext cx="333375" cy="2195195"/>
            </a:xfrm>
            <a:custGeom>
              <a:avLst/>
              <a:gdLst/>
              <a:ahLst/>
              <a:cxnLst/>
              <a:rect l="l" t="t" r="r" b="b"/>
              <a:pathLst>
                <a:path w="333375" h="2195195">
                  <a:moveTo>
                    <a:pt x="333374" y="2195087"/>
                  </a:moveTo>
                  <a:lnTo>
                    <a:pt x="0" y="2195087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2195087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4516098" y="7892590"/>
              <a:ext cx="333375" cy="1223010"/>
            </a:xfrm>
            <a:custGeom>
              <a:avLst/>
              <a:gdLst/>
              <a:ahLst/>
              <a:cxnLst/>
              <a:rect l="l" t="t" r="r" b="b"/>
              <a:pathLst>
                <a:path w="333375" h="1223009">
                  <a:moveTo>
                    <a:pt x="333374" y="1222833"/>
                  </a:moveTo>
                  <a:lnTo>
                    <a:pt x="0" y="1222833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1222833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4868523" y="6449245"/>
              <a:ext cx="333375" cy="2666365"/>
            </a:xfrm>
            <a:custGeom>
              <a:avLst/>
              <a:gdLst/>
              <a:ahLst/>
              <a:cxnLst/>
              <a:rect l="l" t="t" r="r" b="b"/>
              <a:pathLst>
                <a:path w="333375" h="2666365">
                  <a:moveTo>
                    <a:pt x="333374" y="2666179"/>
                  </a:moveTo>
                  <a:lnTo>
                    <a:pt x="0" y="2666179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2666179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630523" y="7757276"/>
              <a:ext cx="333375" cy="1358265"/>
            </a:xfrm>
            <a:custGeom>
              <a:avLst/>
              <a:gdLst/>
              <a:ahLst/>
              <a:cxnLst/>
              <a:rect l="l" t="t" r="r" b="b"/>
              <a:pathLst>
                <a:path w="333375" h="1358265">
                  <a:moveTo>
                    <a:pt x="333374" y="1358147"/>
                  </a:moveTo>
                  <a:lnTo>
                    <a:pt x="0" y="1358147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1358147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982948" y="7276161"/>
              <a:ext cx="333375" cy="1839595"/>
            </a:xfrm>
            <a:custGeom>
              <a:avLst/>
              <a:gdLst/>
              <a:ahLst/>
              <a:cxnLst/>
              <a:rect l="l" t="t" r="r" b="b"/>
              <a:pathLst>
                <a:path w="333375" h="1839595">
                  <a:moveTo>
                    <a:pt x="333374" y="1839262"/>
                  </a:moveTo>
                  <a:lnTo>
                    <a:pt x="0" y="1839262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1839262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744948" y="7677090"/>
              <a:ext cx="333375" cy="1438910"/>
            </a:xfrm>
            <a:custGeom>
              <a:avLst/>
              <a:gdLst/>
              <a:ahLst/>
              <a:cxnLst/>
              <a:rect l="l" t="t" r="r" b="b"/>
              <a:pathLst>
                <a:path w="333375" h="1438909">
                  <a:moveTo>
                    <a:pt x="333374" y="1438333"/>
                  </a:moveTo>
                  <a:lnTo>
                    <a:pt x="0" y="1438333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1438333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097373" y="7195976"/>
              <a:ext cx="333375" cy="1919605"/>
            </a:xfrm>
            <a:custGeom>
              <a:avLst/>
              <a:gdLst/>
              <a:ahLst/>
              <a:cxnLst/>
              <a:rect l="l" t="t" r="r" b="b"/>
              <a:pathLst>
                <a:path w="333375" h="1919604">
                  <a:moveTo>
                    <a:pt x="333374" y="1919448"/>
                  </a:moveTo>
                  <a:lnTo>
                    <a:pt x="0" y="1919448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1919448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859373" y="8158206"/>
              <a:ext cx="333375" cy="957580"/>
            </a:xfrm>
            <a:custGeom>
              <a:avLst/>
              <a:gdLst/>
              <a:ahLst/>
              <a:cxnLst/>
              <a:rect l="l" t="t" r="r" b="b"/>
              <a:pathLst>
                <a:path w="333375" h="957579">
                  <a:moveTo>
                    <a:pt x="333374" y="957218"/>
                  </a:moveTo>
                  <a:lnTo>
                    <a:pt x="0" y="957218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957218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211798" y="6238757"/>
              <a:ext cx="333375" cy="2877185"/>
            </a:xfrm>
            <a:custGeom>
              <a:avLst/>
              <a:gdLst/>
              <a:ahLst/>
              <a:cxnLst/>
              <a:rect l="l" t="t" r="r" b="b"/>
              <a:pathLst>
                <a:path w="333375" h="2877184">
                  <a:moveTo>
                    <a:pt x="333374" y="2876666"/>
                  </a:moveTo>
                  <a:lnTo>
                    <a:pt x="0" y="2876666"/>
                  </a:lnTo>
                  <a:lnTo>
                    <a:pt x="0" y="0"/>
                  </a:lnTo>
                  <a:lnTo>
                    <a:pt x="333374" y="0"/>
                  </a:lnTo>
                  <a:lnTo>
                    <a:pt x="333374" y="2876666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183282" y="6941591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397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535707" y="6786215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428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297707" y="6751091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435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650132" y="6470550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491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943224" y="8580338"/>
            <a:ext cx="7810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70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726606" y="2847032"/>
            <a:ext cx="3289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latin typeface="Trebuchet MS"/>
                <a:cs typeface="Trebuchet MS"/>
              </a:rPr>
              <a:t>1214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526557" y="6951563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395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878982" y="5763914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632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172074" y="7778601"/>
            <a:ext cx="7810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33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230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993407" y="5623569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660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286499" y="7312471"/>
            <a:ext cx="7810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33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323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107832" y="6500613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485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869832" y="7517854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282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234957" y="7177186"/>
            <a:ext cx="2406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350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984257" y="7417692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302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336682" y="7608192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264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098682" y="7623224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261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463807" y="7167066"/>
            <a:ext cx="2406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352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1213107" y="7532885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279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1565532" y="6821338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421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2327532" y="7713414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243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1858624" y="7051873"/>
            <a:ext cx="189547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375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3441957" y="7878762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210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3794382" y="6736060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438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4087473" y="7708354"/>
            <a:ext cx="7810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33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244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4908807" y="6265019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532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5670807" y="7573069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271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5201898" y="7091908"/>
            <a:ext cx="189547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367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6785232" y="7492851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287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7137657" y="7011689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383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7430748" y="7974012"/>
            <a:ext cx="7810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33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191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8252082" y="6054576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Trebuchet MS"/>
                <a:cs typeface="Trebuchet MS"/>
              </a:rPr>
              <a:t>574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95" name="object 9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24848" y="9591674"/>
            <a:ext cx="152400" cy="152399"/>
          </a:xfrm>
          <a:prstGeom prst="rect">
            <a:avLst/>
          </a:prstGeom>
        </p:spPr>
      </p:pic>
      <p:sp>
        <p:nvSpPr>
          <p:cNvPr id="96" name="object 96"/>
          <p:cNvSpPr txBox="1"/>
          <p:nvPr/>
        </p:nvSpPr>
        <p:spPr>
          <a:xfrm>
            <a:off x="8564413" y="9569450"/>
            <a:ext cx="979169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454545"/>
                </a:solidFill>
                <a:latin typeface="Trebuchet MS"/>
                <a:cs typeface="Trebuchet MS"/>
              </a:rPr>
              <a:t>Pieņemti</a:t>
            </a:r>
            <a:r>
              <a:rPr sz="950" spc="-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4545"/>
                </a:solidFill>
                <a:latin typeface="Trebuchet MS"/>
                <a:cs typeface="Trebuchet MS"/>
              </a:rPr>
              <a:t>dienestā</a:t>
            </a:r>
            <a:endParaRPr sz="950">
              <a:latin typeface="Trebuchet MS"/>
              <a:cs typeface="Trebuchet MS"/>
            </a:endParaRPr>
          </a:p>
        </p:txBody>
      </p:sp>
      <p:pic>
        <p:nvPicPr>
          <p:cNvPr id="97" name="object 9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20249" y="9591674"/>
            <a:ext cx="152399" cy="152399"/>
          </a:xfrm>
          <a:prstGeom prst="rect">
            <a:avLst/>
          </a:prstGeom>
        </p:spPr>
      </p:pic>
      <p:sp>
        <p:nvSpPr>
          <p:cNvPr id="98" name="object 98"/>
          <p:cNvSpPr txBox="1"/>
          <p:nvPr/>
        </p:nvSpPr>
        <p:spPr>
          <a:xfrm>
            <a:off x="9858027" y="9569450"/>
            <a:ext cx="116395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35" dirty="0">
                <a:solidFill>
                  <a:srgbClr val="454545"/>
                </a:solidFill>
                <a:latin typeface="Trebuchet MS"/>
                <a:cs typeface="Trebuchet MS"/>
              </a:rPr>
              <a:t>Atvaļināti</a:t>
            </a:r>
            <a:r>
              <a:rPr sz="950" spc="-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no</a:t>
            </a:r>
            <a:r>
              <a:rPr sz="950" spc="-2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4545"/>
                </a:solidFill>
                <a:latin typeface="Trebuchet MS"/>
                <a:cs typeface="Trebuchet MS"/>
              </a:rPr>
              <a:t>dienesta</a:t>
            </a:r>
            <a:endParaRPr sz="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94275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Personāls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45151" y="2146527"/>
            <a:ext cx="548386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dirty="0">
                <a:solidFill>
                  <a:srgbClr val="25536A"/>
                </a:solidFill>
                <a:latin typeface="Trebuchet MS"/>
                <a:cs typeface="Trebuchet MS"/>
              </a:rPr>
              <a:t>Valsts</a:t>
            </a:r>
            <a:r>
              <a:rPr sz="200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2000" b="1" spc="-55" dirty="0">
                <a:solidFill>
                  <a:srgbClr val="25536A"/>
                </a:solidFill>
                <a:latin typeface="Trebuchet MS"/>
                <a:cs typeface="Trebuchet MS"/>
              </a:rPr>
              <a:t>policijas</a:t>
            </a:r>
            <a:r>
              <a:rPr sz="200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2000" b="1" spc="-55" dirty="0">
                <a:solidFill>
                  <a:srgbClr val="25536A"/>
                </a:solidFill>
                <a:latin typeface="Trebuchet MS"/>
                <a:cs typeface="Trebuchet MS"/>
              </a:rPr>
              <a:t>amatpersonu</a:t>
            </a:r>
            <a:r>
              <a:rPr sz="200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2000" b="1" spc="-75" dirty="0">
                <a:solidFill>
                  <a:srgbClr val="25536A"/>
                </a:solidFill>
                <a:latin typeface="Trebuchet MS"/>
                <a:cs typeface="Trebuchet MS"/>
              </a:rPr>
              <a:t>izdiena</a:t>
            </a:r>
            <a:r>
              <a:rPr sz="200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2000" b="1" spc="-50" dirty="0">
                <a:solidFill>
                  <a:srgbClr val="25536A"/>
                </a:solidFill>
                <a:latin typeface="Trebuchet MS"/>
                <a:cs typeface="Trebuchet MS"/>
              </a:rPr>
              <a:t>26.03.2023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5474" y="2428081"/>
            <a:ext cx="30734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1100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474" y="3056731"/>
            <a:ext cx="30734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30" dirty="0">
                <a:solidFill>
                  <a:srgbClr val="454545"/>
                </a:solidFill>
                <a:latin typeface="Trebuchet MS"/>
                <a:cs typeface="Trebuchet MS"/>
              </a:rPr>
              <a:t>1000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474" y="3685381"/>
            <a:ext cx="236854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900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474" y="4314031"/>
            <a:ext cx="236854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800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474" y="4942681"/>
            <a:ext cx="236854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700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474" y="5571331"/>
            <a:ext cx="236854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600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474" y="6209505"/>
            <a:ext cx="236854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500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474" y="6838156"/>
            <a:ext cx="236854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400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5474" y="7466806"/>
            <a:ext cx="236854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300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5474" y="8095456"/>
            <a:ext cx="236854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200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5474" y="8724106"/>
            <a:ext cx="236854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100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5474" y="9352756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8174" y="2600325"/>
            <a:ext cx="18135600" cy="9525"/>
          </a:xfrm>
          <a:custGeom>
            <a:avLst/>
            <a:gdLst/>
            <a:ahLst/>
            <a:cxnLst/>
            <a:rect l="l" t="t" r="r" b="b"/>
            <a:pathLst>
              <a:path w="18135600" h="9525">
                <a:moveTo>
                  <a:pt x="18135598" y="9524"/>
                </a:moveTo>
                <a:lnTo>
                  <a:pt x="0" y="9524"/>
                </a:lnTo>
                <a:lnTo>
                  <a:pt x="0" y="0"/>
                </a:lnTo>
                <a:lnTo>
                  <a:pt x="18135598" y="0"/>
                </a:lnTo>
                <a:lnTo>
                  <a:pt x="18135598" y="9524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8162" y="3228974"/>
            <a:ext cx="18135600" cy="6305550"/>
          </a:xfrm>
          <a:custGeom>
            <a:avLst/>
            <a:gdLst/>
            <a:ahLst/>
            <a:cxnLst/>
            <a:rect l="l" t="t" r="r" b="b"/>
            <a:pathLst>
              <a:path w="18135600" h="6305550">
                <a:moveTo>
                  <a:pt x="857250" y="5667375"/>
                </a:moveTo>
                <a:lnTo>
                  <a:pt x="0" y="5667375"/>
                </a:lnTo>
                <a:lnTo>
                  <a:pt x="0" y="5676900"/>
                </a:lnTo>
                <a:lnTo>
                  <a:pt x="857250" y="5676900"/>
                </a:lnTo>
                <a:lnTo>
                  <a:pt x="857250" y="5667375"/>
                </a:lnTo>
                <a:close/>
              </a:path>
              <a:path w="18135600" h="6305550">
                <a:moveTo>
                  <a:pt x="857250" y="5038725"/>
                </a:moveTo>
                <a:lnTo>
                  <a:pt x="0" y="5038725"/>
                </a:lnTo>
                <a:lnTo>
                  <a:pt x="0" y="5048250"/>
                </a:lnTo>
                <a:lnTo>
                  <a:pt x="857250" y="5048250"/>
                </a:lnTo>
                <a:lnTo>
                  <a:pt x="857250" y="5038725"/>
                </a:lnTo>
                <a:close/>
              </a:path>
              <a:path w="18135600" h="6305550">
                <a:moveTo>
                  <a:pt x="857250" y="4410075"/>
                </a:moveTo>
                <a:lnTo>
                  <a:pt x="0" y="4410075"/>
                </a:lnTo>
                <a:lnTo>
                  <a:pt x="0" y="4419600"/>
                </a:lnTo>
                <a:lnTo>
                  <a:pt x="857250" y="4419600"/>
                </a:lnTo>
                <a:lnTo>
                  <a:pt x="857250" y="4410075"/>
                </a:lnTo>
                <a:close/>
              </a:path>
              <a:path w="18135600" h="6305550">
                <a:moveTo>
                  <a:pt x="857250" y="3781425"/>
                </a:moveTo>
                <a:lnTo>
                  <a:pt x="0" y="3781425"/>
                </a:lnTo>
                <a:lnTo>
                  <a:pt x="0" y="3790950"/>
                </a:lnTo>
                <a:lnTo>
                  <a:pt x="857250" y="3790950"/>
                </a:lnTo>
                <a:lnTo>
                  <a:pt x="857250" y="3781425"/>
                </a:lnTo>
                <a:close/>
              </a:path>
              <a:path w="18135600" h="6305550">
                <a:moveTo>
                  <a:pt x="857250" y="3152775"/>
                </a:moveTo>
                <a:lnTo>
                  <a:pt x="0" y="3152775"/>
                </a:lnTo>
                <a:lnTo>
                  <a:pt x="0" y="3162300"/>
                </a:lnTo>
                <a:lnTo>
                  <a:pt x="857250" y="3162300"/>
                </a:lnTo>
                <a:lnTo>
                  <a:pt x="857250" y="3152775"/>
                </a:lnTo>
                <a:close/>
              </a:path>
              <a:path w="18135600" h="6305550">
                <a:moveTo>
                  <a:pt x="857250" y="2514600"/>
                </a:moveTo>
                <a:lnTo>
                  <a:pt x="0" y="2514600"/>
                </a:lnTo>
                <a:lnTo>
                  <a:pt x="0" y="2524125"/>
                </a:lnTo>
                <a:lnTo>
                  <a:pt x="857250" y="2524125"/>
                </a:lnTo>
                <a:lnTo>
                  <a:pt x="857250" y="2514600"/>
                </a:lnTo>
                <a:close/>
              </a:path>
              <a:path w="18135600" h="6305550">
                <a:moveTo>
                  <a:pt x="857250" y="1885950"/>
                </a:moveTo>
                <a:lnTo>
                  <a:pt x="0" y="1885950"/>
                </a:lnTo>
                <a:lnTo>
                  <a:pt x="0" y="1895475"/>
                </a:lnTo>
                <a:lnTo>
                  <a:pt x="857250" y="1895475"/>
                </a:lnTo>
                <a:lnTo>
                  <a:pt x="857250" y="1885950"/>
                </a:lnTo>
                <a:close/>
              </a:path>
              <a:path w="18135600" h="6305550">
                <a:moveTo>
                  <a:pt x="857250" y="1257300"/>
                </a:moveTo>
                <a:lnTo>
                  <a:pt x="0" y="1257300"/>
                </a:lnTo>
                <a:lnTo>
                  <a:pt x="0" y="1266825"/>
                </a:lnTo>
                <a:lnTo>
                  <a:pt x="857250" y="1266825"/>
                </a:lnTo>
                <a:lnTo>
                  <a:pt x="857250" y="1257300"/>
                </a:lnTo>
                <a:close/>
              </a:path>
              <a:path w="18135600" h="6305550">
                <a:moveTo>
                  <a:pt x="3829050" y="5667375"/>
                </a:moveTo>
                <a:lnTo>
                  <a:pt x="2695575" y="5667375"/>
                </a:lnTo>
                <a:lnTo>
                  <a:pt x="2695575" y="5676900"/>
                </a:lnTo>
                <a:lnTo>
                  <a:pt x="3829050" y="5676900"/>
                </a:lnTo>
                <a:lnTo>
                  <a:pt x="3829050" y="5667375"/>
                </a:lnTo>
                <a:close/>
              </a:path>
              <a:path w="18135600" h="6305550">
                <a:moveTo>
                  <a:pt x="3829050" y="5038725"/>
                </a:moveTo>
                <a:lnTo>
                  <a:pt x="2695575" y="5038725"/>
                </a:lnTo>
                <a:lnTo>
                  <a:pt x="2695575" y="5048250"/>
                </a:lnTo>
                <a:lnTo>
                  <a:pt x="3829050" y="5048250"/>
                </a:lnTo>
                <a:lnTo>
                  <a:pt x="3829050" y="5038725"/>
                </a:lnTo>
                <a:close/>
              </a:path>
              <a:path w="18135600" h="6305550">
                <a:moveTo>
                  <a:pt x="3829050" y="4410075"/>
                </a:moveTo>
                <a:lnTo>
                  <a:pt x="2695575" y="4410075"/>
                </a:lnTo>
                <a:lnTo>
                  <a:pt x="2695575" y="4419600"/>
                </a:lnTo>
                <a:lnTo>
                  <a:pt x="3829050" y="4419600"/>
                </a:lnTo>
                <a:lnTo>
                  <a:pt x="3829050" y="4410075"/>
                </a:lnTo>
                <a:close/>
              </a:path>
              <a:path w="18135600" h="6305550">
                <a:moveTo>
                  <a:pt x="3829050" y="3781425"/>
                </a:moveTo>
                <a:lnTo>
                  <a:pt x="2695575" y="3781425"/>
                </a:lnTo>
                <a:lnTo>
                  <a:pt x="2695575" y="3790950"/>
                </a:lnTo>
                <a:lnTo>
                  <a:pt x="3829050" y="3790950"/>
                </a:lnTo>
                <a:lnTo>
                  <a:pt x="3829050" y="3781425"/>
                </a:lnTo>
                <a:close/>
              </a:path>
              <a:path w="18135600" h="6305550">
                <a:moveTo>
                  <a:pt x="3829050" y="3152775"/>
                </a:moveTo>
                <a:lnTo>
                  <a:pt x="2695575" y="3152775"/>
                </a:lnTo>
                <a:lnTo>
                  <a:pt x="2695575" y="3162300"/>
                </a:lnTo>
                <a:lnTo>
                  <a:pt x="3829050" y="3162300"/>
                </a:lnTo>
                <a:lnTo>
                  <a:pt x="3829050" y="3152775"/>
                </a:lnTo>
                <a:close/>
              </a:path>
              <a:path w="18135600" h="6305550">
                <a:moveTo>
                  <a:pt x="3829050" y="2514600"/>
                </a:moveTo>
                <a:lnTo>
                  <a:pt x="2695575" y="2514600"/>
                </a:lnTo>
                <a:lnTo>
                  <a:pt x="2695575" y="2524125"/>
                </a:lnTo>
                <a:lnTo>
                  <a:pt x="3829050" y="2524125"/>
                </a:lnTo>
                <a:lnTo>
                  <a:pt x="3829050" y="2514600"/>
                </a:lnTo>
                <a:close/>
              </a:path>
              <a:path w="18135600" h="6305550">
                <a:moveTo>
                  <a:pt x="3829050" y="1885950"/>
                </a:moveTo>
                <a:lnTo>
                  <a:pt x="2695575" y="1885950"/>
                </a:lnTo>
                <a:lnTo>
                  <a:pt x="2695575" y="1895475"/>
                </a:lnTo>
                <a:lnTo>
                  <a:pt x="3829050" y="1895475"/>
                </a:lnTo>
                <a:lnTo>
                  <a:pt x="3829050" y="1885950"/>
                </a:lnTo>
                <a:close/>
              </a:path>
              <a:path w="18135600" h="6305550">
                <a:moveTo>
                  <a:pt x="3829050" y="1257300"/>
                </a:moveTo>
                <a:lnTo>
                  <a:pt x="2695575" y="1257300"/>
                </a:lnTo>
                <a:lnTo>
                  <a:pt x="2695575" y="1266825"/>
                </a:lnTo>
                <a:lnTo>
                  <a:pt x="3829050" y="1266825"/>
                </a:lnTo>
                <a:lnTo>
                  <a:pt x="3829050" y="1257300"/>
                </a:lnTo>
                <a:close/>
              </a:path>
              <a:path w="18135600" h="6305550">
                <a:moveTo>
                  <a:pt x="6800850" y="5667375"/>
                </a:moveTo>
                <a:lnTo>
                  <a:pt x="5667375" y="5667375"/>
                </a:lnTo>
                <a:lnTo>
                  <a:pt x="5667375" y="5676900"/>
                </a:lnTo>
                <a:lnTo>
                  <a:pt x="6800850" y="5676900"/>
                </a:lnTo>
                <a:lnTo>
                  <a:pt x="6800850" y="5667375"/>
                </a:lnTo>
                <a:close/>
              </a:path>
              <a:path w="18135600" h="6305550">
                <a:moveTo>
                  <a:pt x="6800850" y="5038725"/>
                </a:moveTo>
                <a:lnTo>
                  <a:pt x="5667375" y="5038725"/>
                </a:lnTo>
                <a:lnTo>
                  <a:pt x="5667375" y="5048250"/>
                </a:lnTo>
                <a:lnTo>
                  <a:pt x="6800850" y="5048250"/>
                </a:lnTo>
                <a:lnTo>
                  <a:pt x="6800850" y="5038725"/>
                </a:lnTo>
                <a:close/>
              </a:path>
              <a:path w="18135600" h="6305550">
                <a:moveTo>
                  <a:pt x="6800850" y="4410075"/>
                </a:moveTo>
                <a:lnTo>
                  <a:pt x="5667375" y="4410075"/>
                </a:lnTo>
                <a:lnTo>
                  <a:pt x="5667375" y="4419600"/>
                </a:lnTo>
                <a:lnTo>
                  <a:pt x="6800850" y="4419600"/>
                </a:lnTo>
                <a:lnTo>
                  <a:pt x="6800850" y="4410075"/>
                </a:lnTo>
                <a:close/>
              </a:path>
              <a:path w="18135600" h="6305550">
                <a:moveTo>
                  <a:pt x="6800850" y="3781425"/>
                </a:moveTo>
                <a:lnTo>
                  <a:pt x="5667375" y="3781425"/>
                </a:lnTo>
                <a:lnTo>
                  <a:pt x="5667375" y="3790950"/>
                </a:lnTo>
                <a:lnTo>
                  <a:pt x="6800850" y="3790950"/>
                </a:lnTo>
                <a:lnTo>
                  <a:pt x="6800850" y="3781425"/>
                </a:lnTo>
                <a:close/>
              </a:path>
              <a:path w="18135600" h="6305550">
                <a:moveTo>
                  <a:pt x="6800850" y="3152775"/>
                </a:moveTo>
                <a:lnTo>
                  <a:pt x="5667375" y="3152775"/>
                </a:lnTo>
                <a:lnTo>
                  <a:pt x="5667375" y="3162300"/>
                </a:lnTo>
                <a:lnTo>
                  <a:pt x="6800850" y="3162300"/>
                </a:lnTo>
                <a:lnTo>
                  <a:pt x="6800850" y="3152775"/>
                </a:lnTo>
                <a:close/>
              </a:path>
              <a:path w="18135600" h="6305550">
                <a:moveTo>
                  <a:pt x="6800850" y="2514600"/>
                </a:moveTo>
                <a:lnTo>
                  <a:pt x="5667375" y="2514600"/>
                </a:lnTo>
                <a:lnTo>
                  <a:pt x="5667375" y="2524125"/>
                </a:lnTo>
                <a:lnTo>
                  <a:pt x="6800850" y="2524125"/>
                </a:lnTo>
                <a:lnTo>
                  <a:pt x="6800850" y="2514600"/>
                </a:lnTo>
                <a:close/>
              </a:path>
              <a:path w="18135600" h="6305550">
                <a:moveTo>
                  <a:pt x="6800850" y="1885950"/>
                </a:moveTo>
                <a:lnTo>
                  <a:pt x="5667375" y="1885950"/>
                </a:lnTo>
                <a:lnTo>
                  <a:pt x="5667375" y="1895475"/>
                </a:lnTo>
                <a:lnTo>
                  <a:pt x="6800850" y="1895475"/>
                </a:lnTo>
                <a:lnTo>
                  <a:pt x="6800850" y="1885950"/>
                </a:lnTo>
                <a:close/>
              </a:path>
              <a:path w="18135600" h="6305550">
                <a:moveTo>
                  <a:pt x="9772650" y="5667375"/>
                </a:moveTo>
                <a:lnTo>
                  <a:pt x="8639175" y="5667375"/>
                </a:lnTo>
                <a:lnTo>
                  <a:pt x="8639175" y="5676900"/>
                </a:lnTo>
                <a:lnTo>
                  <a:pt x="9772650" y="5676900"/>
                </a:lnTo>
                <a:lnTo>
                  <a:pt x="9772650" y="5667375"/>
                </a:lnTo>
                <a:close/>
              </a:path>
              <a:path w="18135600" h="6305550">
                <a:moveTo>
                  <a:pt x="9772650" y="5038725"/>
                </a:moveTo>
                <a:lnTo>
                  <a:pt x="8639175" y="5038725"/>
                </a:lnTo>
                <a:lnTo>
                  <a:pt x="8639175" y="5048250"/>
                </a:lnTo>
                <a:lnTo>
                  <a:pt x="9772650" y="5048250"/>
                </a:lnTo>
                <a:lnTo>
                  <a:pt x="9772650" y="5038725"/>
                </a:lnTo>
                <a:close/>
              </a:path>
              <a:path w="18135600" h="6305550">
                <a:moveTo>
                  <a:pt x="9772650" y="4410075"/>
                </a:moveTo>
                <a:lnTo>
                  <a:pt x="8639175" y="4410075"/>
                </a:lnTo>
                <a:lnTo>
                  <a:pt x="8639175" y="4419600"/>
                </a:lnTo>
                <a:lnTo>
                  <a:pt x="9772650" y="4419600"/>
                </a:lnTo>
                <a:lnTo>
                  <a:pt x="9772650" y="4410075"/>
                </a:lnTo>
                <a:close/>
              </a:path>
              <a:path w="18135600" h="6305550">
                <a:moveTo>
                  <a:pt x="9772650" y="3781425"/>
                </a:moveTo>
                <a:lnTo>
                  <a:pt x="8639175" y="3781425"/>
                </a:lnTo>
                <a:lnTo>
                  <a:pt x="8639175" y="3790950"/>
                </a:lnTo>
                <a:lnTo>
                  <a:pt x="9772650" y="3790950"/>
                </a:lnTo>
                <a:lnTo>
                  <a:pt x="9772650" y="3781425"/>
                </a:lnTo>
                <a:close/>
              </a:path>
              <a:path w="18135600" h="6305550">
                <a:moveTo>
                  <a:pt x="9772650" y="3152775"/>
                </a:moveTo>
                <a:lnTo>
                  <a:pt x="8639175" y="3152775"/>
                </a:lnTo>
                <a:lnTo>
                  <a:pt x="8639175" y="3162300"/>
                </a:lnTo>
                <a:lnTo>
                  <a:pt x="9772650" y="3162300"/>
                </a:lnTo>
                <a:lnTo>
                  <a:pt x="9772650" y="3152775"/>
                </a:lnTo>
                <a:close/>
              </a:path>
              <a:path w="18135600" h="6305550">
                <a:moveTo>
                  <a:pt x="9772650" y="2514600"/>
                </a:moveTo>
                <a:lnTo>
                  <a:pt x="8639175" y="2514600"/>
                </a:lnTo>
                <a:lnTo>
                  <a:pt x="8639175" y="2524125"/>
                </a:lnTo>
                <a:lnTo>
                  <a:pt x="9772650" y="2524125"/>
                </a:lnTo>
                <a:lnTo>
                  <a:pt x="9772650" y="2514600"/>
                </a:lnTo>
                <a:close/>
              </a:path>
              <a:path w="18135600" h="6305550">
                <a:moveTo>
                  <a:pt x="9772650" y="1885950"/>
                </a:moveTo>
                <a:lnTo>
                  <a:pt x="8639175" y="1885950"/>
                </a:lnTo>
                <a:lnTo>
                  <a:pt x="8639175" y="1895475"/>
                </a:lnTo>
                <a:lnTo>
                  <a:pt x="9772650" y="1895475"/>
                </a:lnTo>
                <a:lnTo>
                  <a:pt x="9772650" y="1885950"/>
                </a:lnTo>
                <a:close/>
              </a:path>
              <a:path w="18135600" h="6305550">
                <a:moveTo>
                  <a:pt x="9772650" y="1257300"/>
                </a:moveTo>
                <a:lnTo>
                  <a:pt x="5667375" y="1257300"/>
                </a:lnTo>
                <a:lnTo>
                  <a:pt x="5667375" y="1266825"/>
                </a:lnTo>
                <a:lnTo>
                  <a:pt x="9772650" y="1266825"/>
                </a:lnTo>
                <a:lnTo>
                  <a:pt x="9772650" y="1257300"/>
                </a:lnTo>
                <a:close/>
              </a:path>
              <a:path w="18135600" h="6305550">
                <a:moveTo>
                  <a:pt x="9772650" y="628650"/>
                </a:moveTo>
                <a:lnTo>
                  <a:pt x="0" y="628650"/>
                </a:lnTo>
                <a:lnTo>
                  <a:pt x="0" y="638175"/>
                </a:lnTo>
                <a:lnTo>
                  <a:pt x="9772650" y="638175"/>
                </a:lnTo>
                <a:lnTo>
                  <a:pt x="9772650" y="628650"/>
                </a:lnTo>
                <a:close/>
              </a:path>
              <a:path w="18135600" h="6305550">
                <a:moveTo>
                  <a:pt x="9772650" y="0"/>
                </a:moveTo>
                <a:lnTo>
                  <a:pt x="0" y="0"/>
                </a:lnTo>
                <a:lnTo>
                  <a:pt x="0" y="9525"/>
                </a:lnTo>
                <a:lnTo>
                  <a:pt x="9772650" y="9525"/>
                </a:lnTo>
                <a:lnTo>
                  <a:pt x="9772650" y="0"/>
                </a:lnTo>
                <a:close/>
              </a:path>
              <a:path w="18135600" h="6305550">
                <a:moveTo>
                  <a:pt x="12744450" y="5667375"/>
                </a:moveTo>
                <a:lnTo>
                  <a:pt x="11610975" y="5667375"/>
                </a:lnTo>
                <a:lnTo>
                  <a:pt x="11610975" y="5676900"/>
                </a:lnTo>
                <a:lnTo>
                  <a:pt x="12744450" y="5676900"/>
                </a:lnTo>
                <a:lnTo>
                  <a:pt x="12744450" y="5667375"/>
                </a:lnTo>
                <a:close/>
              </a:path>
              <a:path w="18135600" h="6305550">
                <a:moveTo>
                  <a:pt x="12744450" y="5038725"/>
                </a:moveTo>
                <a:lnTo>
                  <a:pt x="11610975" y="5038725"/>
                </a:lnTo>
                <a:lnTo>
                  <a:pt x="11610975" y="5048250"/>
                </a:lnTo>
                <a:lnTo>
                  <a:pt x="12744450" y="5048250"/>
                </a:lnTo>
                <a:lnTo>
                  <a:pt x="12744450" y="5038725"/>
                </a:lnTo>
                <a:close/>
              </a:path>
              <a:path w="18135600" h="6305550">
                <a:moveTo>
                  <a:pt x="12744450" y="4410075"/>
                </a:moveTo>
                <a:lnTo>
                  <a:pt x="11610975" y="4410075"/>
                </a:lnTo>
                <a:lnTo>
                  <a:pt x="11610975" y="4419600"/>
                </a:lnTo>
                <a:lnTo>
                  <a:pt x="12744450" y="4419600"/>
                </a:lnTo>
                <a:lnTo>
                  <a:pt x="12744450" y="4410075"/>
                </a:lnTo>
                <a:close/>
              </a:path>
              <a:path w="18135600" h="6305550">
                <a:moveTo>
                  <a:pt x="12744450" y="3781425"/>
                </a:moveTo>
                <a:lnTo>
                  <a:pt x="11610975" y="3781425"/>
                </a:lnTo>
                <a:lnTo>
                  <a:pt x="11610975" y="3790950"/>
                </a:lnTo>
                <a:lnTo>
                  <a:pt x="12744450" y="3790950"/>
                </a:lnTo>
                <a:lnTo>
                  <a:pt x="12744450" y="3781425"/>
                </a:lnTo>
                <a:close/>
              </a:path>
              <a:path w="18135600" h="6305550">
                <a:moveTo>
                  <a:pt x="12744450" y="3152775"/>
                </a:moveTo>
                <a:lnTo>
                  <a:pt x="11610975" y="3152775"/>
                </a:lnTo>
                <a:lnTo>
                  <a:pt x="11610975" y="3162300"/>
                </a:lnTo>
                <a:lnTo>
                  <a:pt x="12744450" y="3162300"/>
                </a:lnTo>
                <a:lnTo>
                  <a:pt x="12744450" y="3152775"/>
                </a:lnTo>
                <a:close/>
              </a:path>
              <a:path w="18135600" h="6305550">
                <a:moveTo>
                  <a:pt x="12744450" y="2514600"/>
                </a:moveTo>
                <a:lnTo>
                  <a:pt x="11610975" y="2514600"/>
                </a:lnTo>
                <a:lnTo>
                  <a:pt x="11610975" y="2524125"/>
                </a:lnTo>
                <a:lnTo>
                  <a:pt x="12744450" y="2524125"/>
                </a:lnTo>
                <a:lnTo>
                  <a:pt x="12744450" y="2514600"/>
                </a:lnTo>
                <a:close/>
              </a:path>
              <a:path w="18135600" h="6305550">
                <a:moveTo>
                  <a:pt x="12744450" y="1885950"/>
                </a:moveTo>
                <a:lnTo>
                  <a:pt x="11610975" y="1885950"/>
                </a:lnTo>
                <a:lnTo>
                  <a:pt x="11610975" y="1895475"/>
                </a:lnTo>
                <a:lnTo>
                  <a:pt x="12744450" y="1895475"/>
                </a:lnTo>
                <a:lnTo>
                  <a:pt x="12744450" y="1885950"/>
                </a:lnTo>
                <a:close/>
              </a:path>
              <a:path w="18135600" h="6305550">
                <a:moveTo>
                  <a:pt x="15716250" y="5667375"/>
                </a:moveTo>
                <a:lnTo>
                  <a:pt x="14582775" y="5667375"/>
                </a:lnTo>
                <a:lnTo>
                  <a:pt x="14582775" y="5676900"/>
                </a:lnTo>
                <a:lnTo>
                  <a:pt x="15716250" y="5676900"/>
                </a:lnTo>
                <a:lnTo>
                  <a:pt x="15716250" y="5667375"/>
                </a:lnTo>
                <a:close/>
              </a:path>
              <a:path w="18135600" h="6305550">
                <a:moveTo>
                  <a:pt x="15716250" y="5038725"/>
                </a:moveTo>
                <a:lnTo>
                  <a:pt x="14582775" y="5038725"/>
                </a:lnTo>
                <a:lnTo>
                  <a:pt x="14582775" y="5048250"/>
                </a:lnTo>
                <a:lnTo>
                  <a:pt x="15716250" y="5048250"/>
                </a:lnTo>
                <a:lnTo>
                  <a:pt x="15716250" y="5038725"/>
                </a:lnTo>
                <a:close/>
              </a:path>
              <a:path w="18135600" h="6305550">
                <a:moveTo>
                  <a:pt x="15716250" y="4410075"/>
                </a:moveTo>
                <a:lnTo>
                  <a:pt x="14582775" y="4410075"/>
                </a:lnTo>
                <a:lnTo>
                  <a:pt x="14582775" y="4419600"/>
                </a:lnTo>
                <a:lnTo>
                  <a:pt x="15716250" y="4419600"/>
                </a:lnTo>
                <a:lnTo>
                  <a:pt x="15716250" y="4410075"/>
                </a:lnTo>
                <a:close/>
              </a:path>
              <a:path w="18135600" h="6305550">
                <a:moveTo>
                  <a:pt x="15716250" y="3781425"/>
                </a:moveTo>
                <a:lnTo>
                  <a:pt x="14582775" y="3781425"/>
                </a:lnTo>
                <a:lnTo>
                  <a:pt x="14582775" y="3790950"/>
                </a:lnTo>
                <a:lnTo>
                  <a:pt x="15716250" y="3790950"/>
                </a:lnTo>
                <a:lnTo>
                  <a:pt x="15716250" y="3781425"/>
                </a:lnTo>
                <a:close/>
              </a:path>
              <a:path w="18135600" h="6305550">
                <a:moveTo>
                  <a:pt x="15716250" y="3152775"/>
                </a:moveTo>
                <a:lnTo>
                  <a:pt x="14582775" y="3152775"/>
                </a:lnTo>
                <a:lnTo>
                  <a:pt x="14582775" y="3162300"/>
                </a:lnTo>
                <a:lnTo>
                  <a:pt x="15716250" y="3162300"/>
                </a:lnTo>
                <a:lnTo>
                  <a:pt x="15716250" y="3152775"/>
                </a:lnTo>
                <a:close/>
              </a:path>
              <a:path w="18135600" h="6305550">
                <a:moveTo>
                  <a:pt x="15716250" y="2514600"/>
                </a:moveTo>
                <a:lnTo>
                  <a:pt x="14582775" y="2514600"/>
                </a:lnTo>
                <a:lnTo>
                  <a:pt x="14582775" y="2524125"/>
                </a:lnTo>
                <a:lnTo>
                  <a:pt x="15716250" y="2524125"/>
                </a:lnTo>
                <a:lnTo>
                  <a:pt x="15716250" y="2514600"/>
                </a:lnTo>
                <a:close/>
              </a:path>
              <a:path w="18135600" h="6305550">
                <a:moveTo>
                  <a:pt x="15716250" y="1885950"/>
                </a:moveTo>
                <a:lnTo>
                  <a:pt x="14582775" y="1885950"/>
                </a:lnTo>
                <a:lnTo>
                  <a:pt x="14582775" y="1895475"/>
                </a:lnTo>
                <a:lnTo>
                  <a:pt x="15716250" y="1895475"/>
                </a:lnTo>
                <a:lnTo>
                  <a:pt x="15716250" y="1885950"/>
                </a:lnTo>
                <a:close/>
              </a:path>
              <a:path w="18135600" h="6305550">
                <a:moveTo>
                  <a:pt x="18135600" y="6296025"/>
                </a:moveTo>
                <a:lnTo>
                  <a:pt x="0" y="6296025"/>
                </a:lnTo>
                <a:lnTo>
                  <a:pt x="0" y="6305550"/>
                </a:lnTo>
                <a:lnTo>
                  <a:pt x="18135600" y="6305550"/>
                </a:lnTo>
                <a:lnTo>
                  <a:pt x="18135600" y="6296025"/>
                </a:lnTo>
                <a:close/>
              </a:path>
              <a:path w="18135600" h="6305550">
                <a:moveTo>
                  <a:pt x="18135600" y="5667375"/>
                </a:moveTo>
                <a:lnTo>
                  <a:pt x="17554575" y="5667375"/>
                </a:lnTo>
                <a:lnTo>
                  <a:pt x="17554575" y="5676900"/>
                </a:lnTo>
                <a:lnTo>
                  <a:pt x="18135600" y="5676900"/>
                </a:lnTo>
                <a:lnTo>
                  <a:pt x="18135600" y="5667375"/>
                </a:lnTo>
                <a:close/>
              </a:path>
              <a:path w="18135600" h="6305550">
                <a:moveTo>
                  <a:pt x="18135600" y="5038725"/>
                </a:moveTo>
                <a:lnTo>
                  <a:pt x="17554575" y="5038725"/>
                </a:lnTo>
                <a:lnTo>
                  <a:pt x="17554575" y="5048250"/>
                </a:lnTo>
                <a:lnTo>
                  <a:pt x="18135600" y="5048250"/>
                </a:lnTo>
                <a:lnTo>
                  <a:pt x="18135600" y="5038725"/>
                </a:lnTo>
                <a:close/>
              </a:path>
              <a:path w="18135600" h="6305550">
                <a:moveTo>
                  <a:pt x="18135600" y="4410075"/>
                </a:moveTo>
                <a:lnTo>
                  <a:pt x="17554575" y="4410075"/>
                </a:lnTo>
                <a:lnTo>
                  <a:pt x="17554575" y="4419600"/>
                </a:lnTo>
                <a:lnTo>
                  <a:pt x="18135600" y="4419600"/>
                </a:lnTo>
                <a:lnTo>
                  <a:pt x="18135600" y="4410075"/>
                </a:lnTo>
                <a:close/>
              </a:path>
              <a:path w="18135600" h="6305550">
                <a:moveTo>
                  <a:pt x="18135600" y="3781425"/>
                </a:moveTo>
                <a:lnTo>
                  <a:pt x="17554575" y="3781425"/>
                </a:lnTo>
                <a:lnTo>
                  <a:pt x="17554575" y="3790950"/>
                </a:lnTo>
                <a:lnTo>
                  <a:pt x="18135600" y="3790950"/>
                </a:lnTo>
                <a:lnTo>
                  <a:pt x="18135600" y="3781425"/>
                </a:lnTo>
                <a:close/>
              </a:path>
              <a:path w="18135600" h="6305550">
                <a:moveTo>
                  <a:pt x="18135600" y="3152775"/>
                </a:moveTo>
                <a:lnTo>
                  <a:pt x="17554575" y="3152775"/>
                </a:lnTo>
                <a:lnTo>
                  <a:pt x="17554575" y="3162300"/>
                </a:lnTo>
                <a:lnTo>
                  <a:pt x="18135600" y="3162300"/>
                </a:lnTo>
                <a:lnTo>
                  <a:pt x="18135600" y="3152775"/>
                </a:lnTo>
                <a:close/>
              </a:path>
              <a:path w="18135600" h="6305550">
                <a:moveTo>
                  <a:pt x="18135600" y="2514600"/>
                </a:moveTo>
                <a:lnTo>
                  <a:pt x="17554575" y="2514600"/>
                </a:lnTo>
                <a:lnTo>
                  <a:pt x="17554575" y="2524125"/>
                </a:lnTo>
                <a:lnTo>
                  <a:pt x="18135600" y="2524125"/>
                </a:lnTo>
                <a:lnTo>
                  <a:pt x="18135600" y="2514600"/>
                </a:lnTo>
                <a:close/>
              </a:path>
              <a:path w="18135600" h="6305550">
                <a:moveTo>
                  <a:pt x="18135600" y="1885950"/>
                </a:moveTo>
                <a:lnTo>
                  <a:pt x="17554575" y="1885950"/>
                </a:lnTo>
                <a:lnTo>
                  <a:pt x="17554575" y="1895475"/>
                </a:lnTo>
                <a:lnTo>
                  <a:pt x="18135600" y="1895475"/>
                </a:lnTo>
                <a:lnTo>
                  <a:pt x="18135600" y="1885950"/>
                </a:lnTo>
                <a:close/>
              </a:path>
              <a:path w="18135600" h="6305550">
                <a:moveTo>
                  <a:pt x="18135600" y="1257300"/>
                </a:moveTo>
                <a:lnTo>
                  <a:pt x="11610975" y="1257300"/>
                </a:lnTo>
                <a:lnTo>
                  <a:pt x="11610975" y="1266825"/>
                </a:lnTo>
                <a:lnTo>
                  <a:pt x="18135600" y="1266825"/>
                </a:lnTo>
                <a:lnTo>
                  <a:pt x="18135600" y="1257300"/>
                </a:lnTo>
                <a:close/>
              </a:path>
              <a:path w="18135600" h="6305550">
                <a:moveTo>
                  <a:pt x="18135600" y="628650"/>
                </a:moveTo>
                <a:lnTo>
                  <a:pt x="11610975" y="628650"/>
                </a:lnTo>
                <a:lnTo>
                  <a:pt x="11610975" y="638175"/>
                </a:lnTo>
                <a:lnTo>
                  <a:pt x="18135600" y="638175"/>
                </a:lnTo>
                <a:lnTo>
                  <a:pt x="18135600" y="628650"/>
                </a:lnTo>
                <a:close/>
              </a:path>
              <a:path w="18135600" h="6305550">
                <a:moveTo>
                  <a:pt x="18135600" y="0"/>
                </a:moveTo>
                <a:lnTo>
                  <a:pt x="11610975" y="0"/>
                </a:lnTo>
                <a:lnTo>
                  <a:pt x="11610975" y="9525"/>
                </a:lnTo>
                <a:lnTo>
                  <a:pt x="18135600" y="9525"/>
                </a:lnTo>
                <a:lnTo>
                  <a:pt x="18135600" y="0"/>
                </a:lnTo>
                <a:close/>
              </a:path>
            </a:pathLst>
          </a:custGeom>
          <a:solidFill>
            <a:srgbClr val="45454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35348" y="9550400"/>
            <a:ext cx="35877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Līdz</a:t>
            </a:r>
            <a:r>
              <a:rPr sz="950" spc="4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5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47778" y="9550400"/>
            <a:ext cx="27749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5-</a:t>
            </a:r>
            <a:r>
              <a:rPr sz="950" spc="-25" dirty="0">
                <a:solidFill>
                  <a:srgbClr val="454545"/>
                </a:solidFill>
                <a:latin typeface="Trebuchet MS"/>
                <a:cs typeface="Trebuchet MS"/>
              </a:rPr>
              <a:t>10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84306" y="9550400"/>
            <a:ext cx="34798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10-</a:t>
            </a:r>
            <a:r>
              <a:rPr sz="950" spc="-25" dirty="0">
                <a:solidFill>
                  <a:srgbClr val="454545"/>
                </a:solidFill>
                <a:latin typeface="Trebuchet MS"/>
                <a:cs typeface="Trebuchet MS"/>
              </a:rPr>
              <a:t>15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156105" y="9550400"/>
            <a:ext cx="34798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15-</a:t>
            </a:r>
            <a:r>
              <a:rPr sz="950" spc="-25" dirty="0">
                <a:solidFill>
                  <a:srgbClr val="454545"/>
                </a:solidFill>
                <a:latin typeface="Trebuchet MS"/>
                <a:cs typeface="Trebuchet MS"/>
              </a:rPr>
              <a:t>20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127906" y="9550400"/>
            <a:ext cx="34798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20-</a:t>
            </a:r>
            <a:r>
              <a:rPr sz="950" spc="-25" dirty="0">
                <a:solidFill>
                  <a:srgbClr val="454545"/>
                </a:solidFill>
                <a:latin typeface="Trebuchet MS"/>
                <a:cs typeface="Trebuchet MS"/>
              </a:rPr>
              <a:t>25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893877" y="9550400"/>
            <a:ext cx="75946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Vairāk par </a:t>
            </a:r>
            <a:r>
              <a:rPr sz="950" spc="25" dirty="0">
                <a:solidFill>
                  <a:srgbClr val="454545"/>
                </a:solidFill>
                <a:latin typeface="Trebuchet MS"/>
                <a:cs typeface="Trebuchet MS"/>
              </a:rPr>
              <a:t>25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38175" y="3173184"/>
            <a:ext cx="18154650" cy="6590030"/>
            <a:chOff x="638175" y="3173184"/>
            <a:chExt cx="18154650" cy="6590030"/>
          </a:xfrm>
        </p:grpSpPr>
        <p:sp>
          <p:nvSpPr>
            <p:cNvPr id="26" name="object 26"/>
            <p:cNvSpPr/>
            <p:nvPr/>
          </p:nvSpPr>
          <p:spPr>
            <a:xfrm>
              <a:off x="638162" y="9525000"/>
              <a:ext cx="18154650" cy="238125"/>
            </a:xfrm>
            <a:custGeom>
              <a:avLst/>
              <a:gdLst/>
              <a:ahLst/>
              <a:cxnLst/>
              <a:rect l="l" t="t" r="r" b="b"/>
              <a:pathLst>
                <a:path w="18154650" h="238125">
                  <a:moveTo>
                    <a:pt x="18154650" y="0"/>
                  </a:moveTo>
                  <a:lnTo>
                    <a:pt x="1815465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295275" y="19050"/>
                  </a:lnTo>
                  <a:lnTo>
                    <a:pt x="295275" y="238125"/>
                  </a:lnTo>
                  <a:lnTo>
                    <a:pt x="304800" y="238125"/>
                  </a:lnTo>
                  <a:lnTo>
                    <a:pt x="304800" y="19050"/>
                  </a:lnTo>
                  <a:lnTo>
                    <a:pt x="3267075" y="19050"/>
                  </a:lnTo>
                  <a:lnTo>
                    <a:pt x="3267075" y="238125"/>
                  </a:lnTo>
                  <a:lnTo>
                    <a:pt x="3276600" y="238125"/>
                  </a:lnTo>
                  <a:lnTo>
                    <a:pt x="3276600" y="19050"/>
                  </a:lnTo>
                  <a:lnTo>
                    <a:pt x="6238875" y="19050"/>
                  </a:lnTo>
                  <a:lnTo>
                    <a:pt x="6238875" y="238125"/>
                  </a:lnTo>
                  <a:lnTo>
                    <a:pt x="6248400" y="238125"/>
                  </a:lnTo>
                  <a:lnTo>
                    <a:pt x="6248400" y="19050"/>
                  </a:lnTo>
                  <a:lnTo>
                    <a:pt x="9210675" y="19050"/>
                  </a:lnTo>
                  <a:lnTo>
                    <a:pt x="9210675" y="238125"/>
                  </a:lnTo>
                  <a:lnTo>
                    <a:pt x="9220200" y="238125"/>
                  </a:lnTo>
                  <a:lnTo>
                    <a:pt x="9220200" y="19050"/>
                  </a:lnTo>
                  <a:lnTo>
                    <a:pt x="12182475" y="19050"/>
                  </a:lnTo>
                  <a:lnTo>
                    <a:pt x="12182475" y="238125"/>
                  </a:lnTo>
                  <a:lnTo>
                    <a:pt x="12192000" y="238125"/>
                  </a:lnTo>
                  <a:lnTo>
                    <a:pt x="12192000" y="19050"/>
                  </a:lnTo>
                  <a:lnTo>
                    <a:pt x="15154275" y="19050"/>
                  </a:lnTo>
                  <a:lnTo>
                    <a:pt x="15154275" y="238125"/>
                  </a:lnTo>
                  <a:lnTo>
                    <a:pt x="15163800" y="238125"/>
                  </a:lnTo>
                  <a:lnTo>
                    <a:pt x="15163800" y="19050"/>
                  </a:lnTo>
                  <a:lnTo>
                    <a:pt x="18126075" y="19050"/>
                  </a:lnTo>
                  <a:lnTo>
                    <a:pt x="18126075" y="238125"/>
                  </a:lnTo>
                  <a:lnTo>
                    <a:pt x="18135600" y="238125"/>
                  </a:lnTo>
                  <a:lnTo>
                    <a:pt x="18135600" y="19050"/>
                  </a:lnTo>
                  <a:lnTo>
                    <a:pt x="18154650" y="19050"/>
                  </a:lnTo>
                  <a:lnTo>
                    <a:pt x="18154650" y="0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95412" y="3173196"/>
              <a:ext cx="16697325" cy="6351905"/>
            </a:xfrm>
            <a:custGeom>
              <a:avLst/>
              <a:gdLst/>
              <a:ahLst/>
              <a:cxnLst/>
              <a:rect l="l" t="t" r="r" b="b"/>
              <a:pathLst>
                <a:path w="16697325" h="6351905">
                  <a:moveTo>
                    <a:pt x="1838325" y="1189774"/>
                  </a:moveTo>
                  <a:lnTo>
                    <a:pt x="0" y="1189774"/>
                  </a:lnTo>
                  <a:lnTo>
                    <a:pt x="0" y="6351803"/>
                  </a:lnTo>
                  <a:lnTo>
                    <a:pt x="1838325" y="6351803"/>
                  </a:lnTo>
                  <a:lnTo>
                    <a:pt x="1838325" y="1189774"/>
                  </a:lnTo>
                  <a:close/>
                </a:path>
                <a:path w="16697325" h="6351905">
                  <a:moveTo>
                    <a:pt x="4810125" y="1183487"/>
                  </a:moveTo>
                  <a:lnTo>
                    <a:pt x="2971800" y="1183487"/>
                  </a:lnTo>
                  <a:lnTo>
                    <a:pt x="2971800" y="6351803"/>
                  </a:lnTo>
                  <a:lnTo>
                    <a:pt x="4810125" y="6351803"/>
                  </a:lnTo>
                  <a:lnTo>
                    <a:pt x="4810125" y="1183487"/>
                  </a:lnTo>
                  <a:close/>
                </a:path>
                <a:path w="16697325" h="6351905">
                  <a:moveTo>
                    <a:pt x="7781925" y="1781517"/>
                  </a:moveTo>
                  <a:lnTo>
                    <a:pt x="5943600" y="1781517"/>
                  </a:lnTo>
                  <a:lnTo>
                    <a:pt x="5943600" y="6351803"/>
                  </a:lnTo>
                  <a:lnTo>
                    <a:pt x="7781925" y="6351803"/>
                  </a:lnTo>
                  <a:lnTo>
                    <a:pt x="7781925" y="1781517"/>
                  </a:lnTo>
                  <a:close/>
                </a:path>
                <a:path w="16697325" h="6351905">
                  <a:moveTo>
                    <a:pt x="10753725" y="0"/>
                  </a:moveTo>
                  <a:lnTo>
                    <a:pt x="8915400" y="0"/>
                  </a:lnTo>
                  <a:lnTo>
                    <a:pt x="8915400" y="6351803"/>
                  </a:lnTo>
                  <a:lnTo>
                    <a:pt x="10753725" y="6351803"/>
                  </a:lnTo>
                  <a:lnTo>
                    <a:pt x="10753725" y="0"/>
                  </a:lnTo>
                  <a:close/>
                </a:path>
                <a:path w="16697325" h="6351905">
                  <a:moveTo>
                    <a:pt x="13725525" y="1403819"/>
                  </a:moveTo>
                  <a:lnTo>
                    <a:pt x="11887200" y="1403819"/>
                  </a:lnTo>
                  <a:lnTo>
                    <a:pt x="11887200" y="6351803"/>
                  </a:lnTo>
                  <a:lnTo>
                    <a:pt x="13725525" y="6351803"/>
                  </a:lnTo>
                  <a:lnTo>
                    <a:pt x="13725525" y="1403819"/>
                  </a:lnTo>
                  <a:close/>
                </a:path>
                <a:path w="16697325" h="6351905">
                  <a:moveTo>
                    <a:pt x="16697325" y="1347152"/>
                  </a:moveTo>
                  <a:lnTo>
                    <a:pt x="14859000" y="1347152"/>
                  </a:lnTo>
                  <a:lnTo>
                    <a:pt x="14859000" y="6351803"/>
                  </a:lnTo>
                  <a:lnTo>
                    <a:pt x="16697325" y="6351803"/>
                  </a:lnTo>
                  <a:lnTo>
                    <a:pt x="16697325" y="1347152"/>
                  </a:lnTo>
                  <a:close/>
                </a:path>
              </a:pathLst>
            </a:custGeom>
            <a:solidFill>
              <a:srgbClr val="25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231330" y="4093021"/>
            <a:ext cx="36703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5" dirty="0">
                <a:latin typeface="Trebuchet MS"/>
                <a:cs typeface="Trebuchet MS"/>
              </a:rPr>
              <a:t>820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03130" y="4086770"/>
            <a:ext cx="36703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5" dirty="0">
                <a:latin typeface="Trebuchet MS"/>
                <a:cs typeface="Trebuchet MS"/>
              </a:rPr>
              <a:t>821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74930" y="4684762"/>
            <a:ext cx="36703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5" dirty="0">
                <a:latin typeface="Trebuchet MS"/>
                <a:cs typeface="Trebuchet MS"/>
              </a:rPr>
              <a:t>726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089877" y="2903289"/>
            <a:ext cx="480695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60" dirty="0">
                <a:latin typeface="Trebuchet MS"/>
                <a:cs typeface="Trebuchet MS"/>
              </a:rPr>
              <a:t>1009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118530" y="4307036"/>
            <a:ext cx="36703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5" dirty="0">
                <a:latin typeface="Trebuchet MS"/>
                <a:cs typeface="Trebuchet MS"/>
              </a:rPr>
              <a:t>786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090330" y="4250332"/>
            <a:ext cx="36703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5" dirty="0">
                <a:latin typeface="Trebuchet MS"/>
                <a:cs typeface="Trebuchet MS"/>
              </a:rPr>
              <a:t>795</a:t>
            </a:r>
            <a:endParaRPr sz="1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7175">
              <a:lnSpc>
                <a:spcPct val="100000"/>
              </a:lnSpc>
              <a:spcBef>
                <a:spcPts val="100"/>
              </a:spcBef>
            </a:pPr>
            <a:r>
              <a:rPr dirty="0"/>
              <a:t>Iekšējā</a:t>
            </a:r>
            <a:r>
              <a:rPr spc="-295" dirty="0"/>
              <a:t> </a:t>
            </a:r>
            <a:r>
              <a:rPr spc="-10" dirty="0"/>
              <a:t>disciplīna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17124" y="2980531"/>
            <a:ext cx="2311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solidFill>
                  <a:srgbClr val="4B4B4B"/>
                </a:solidFill>
                <a:latin typeface="Trebuchet MS"/>
                <a:cs typeface="Trebuchet MS"/>
              </a:rPr>
              <a:t>24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17124" y="3380581"/>
            <a:ext cx="2311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solidFill>
                  <a:srgbClr val="4B4B4B"/>
                </a:solidFill>
                <a:latin typeface="Trebuchet MS"/>
                <a:cs typeface="Trebuchet MS"/>
              </a:rPr>
              <a:t>22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17124" y="3790156"/>
            <a:ext cx="2311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solidFill>
                  <a:srgbClr val="4B4B4B"/>
                </a:solidFill>
                <a:latin typeface="Trebuchet MS"/>
                <a:cs typeface="Trebuchet MS"/>
              </a:rPr>
              <a:t>20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17124" y="4190206"/>
            <a:ext cx="2311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solidFill>
                  <a:srgbClr val="4B4B4B"/>
                </a:solidFill>
                <a:latin typeface="Trebuchet MS"/>
                <a:cs typeface="Trebuchet MS"/>
              </a:rPr>
              <a:t>18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17124" y="4599781"/>
            <a:ext cx="2311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solidFill>
                  <a:srgbClr val="4B4B4B"/>
                </a:solidFill>
                <a:latin typeface="Trebuchet MS"/>
                <a:cs typeface="Trebuchet MS"/>
              </a:rPr>
              <a:t>16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17124" y="4999831"/>
            <a:ext cx="2311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solidFill>
                  <a:srgbClr val="4B4B4B"/>
                </a:solidFill>
                <a:latin typeface="Trebuchet MS"/>
                <a:cs typeface="Trebuchet MS"/>
              </a:rPr>
              <a:t>14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17124" y="5409406"/>
            <a:ext cx="2311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solidFill>
                  <a:srgbClr val="4B4B4B"/>
                </a:solidFill>
                <a:latin typeface="Trebuchet MS"/>
                <a:cs typeface="Trebuchet MS"/>
              </a:rPr>
              <a:t>12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17124" y="5809456"/>
            <a:ext cx="2311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solidFill>
                  <a:srgbClr val="4B4B4B"/>
                </a:solidFill>
                <a:latin typeface="Trebuchet MS"/>
                <a:cs typeface="Trebuchet MS"/>
              </a:rPr>
              <a:t>10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7124" y="6209505"/>
            <a:ext cx="12827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75" dirty="0">
                <a:solidFill>
                  <a:srgbClr val="4B4B4B"/>
                </a:solidFill>
                <a:latin typeface="Trebuchet MS"/>
                <a:cs typeface="Trebuchet MS"/>
              </a:rPr>
              <a:t>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17124" y="6619081"/>
            <a:ext cx="12827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75" dirty="0">
                <a:solidFill>
                  <a:srgbClr val="4B4B4B"/>
                </a:solidFill>
                <a:latin typeface="Trebuchet MS"/>
                <a:cs typeface="Trebuchet MS"/>
              </a:rPr>
              <a:t>6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17124" y="7019131"/>
            <a:ext cx="12827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75" dirty="0">
                <a:solidFill>
                  <a:srgbClr val="4B4B4B"/>
                </a:solidFill>
                <a:latin typeface="Trebuchet MS"/>
                <a:cs typeface="Trebuchet MS"/>
              </a:rPr>
              <a:t>4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17124" y="7428706"/>
            <a:ext cx="12827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75" dirty="0">
                <a:solidFill>
                  <a:srgbClr val="4B4B4B"/>
                </a:solidFill>
                <a:latin typeface="Trebuchet MS"/>
                <a:cs typeface="Trebuchet MS"/>
              </a:rPr>
              <a:t>2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17124" y="7828756"/>
            <a:ext cx="12827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75" dirty="0">
                <a:solidFill>
                  <a:srgbClr val="4B4B4B"/>
                </a:solidFill>
                <a:latin typeface="Trebuchet MS"/>
                <a:cs typeface="Trebuchet MS"/>
              </a:rPr>
              <a:t>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029824" y="3228975"/>
            <a:ext cx="8743950" cy="9525"/>
          </a:xfrm>
          <a:custGeom>
            <a:avLst/>
            <a:gdLst/>
            <a:ahLst/>
            <a:cxnLst/>
            <a:rect l="l" t="t" r="r" b="b"/>
            <a:pathLst>
              <a:path w="8743950" h="9525">
                <a:moveTo>
                  <a:pt x="8743949" y="9524"/>
                </a:moveTo>
                <a:lnTo>
                  <a:pt x="0" y="9524"/>
                </a:lnTo>
                <a:lnTo>
                  <a:pt x="0" y="0"/>
                </a:lnTo>
                <a:lnTo>
                  <a:pt x="8743949" y="0"/>
                </a:lnTo>
                <a:lnTo>
                  <a:pt x="8743949" y="9524"/>
                </a:lnTo>
                <a:close/>
              </a:path>
            </a:pathLst>
          </a:custGeom>
          <a:solidFill>
            <a:srgbClr val="4B4B4B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29824" y="3629025"/>
            <a:ext cx="8743950" cy="9525"/>
          </a:xfrm>
          <a:custGeom>
            <a:avLst/>
            <a:gdLst/>
            <a:ahLst/>
            <a:cxnLst/>
            <a:rect l="l" t="t" r="r" b="b"/>
            <a:pathLst>
              <a:path w="8743950" h="9525">
                <a:moveTo>
                  <a:pt x="8743949" y="9524"/>
                </a:moveTo>
                <a:lnTo>
                  <a:pt x="0" y="9524"/>
                </a:lnTo>
                <a:lnTo>
                  <a:pt x="0" y="0"/>
                </a:lnTo>
                <a:lnTo>
                  <a:pt x="8743949" y="0"/>
                </a:lnTo>
                <a:lnTo>
                  <a:pt x="8743949" y="9524"/>
                </a:lnTo>
                <a:close/>
              </a:path>
            </a:pathLst>
          </a:custGeom>
          <a:solidFill>
            <a:srgbClr val="4B4B4B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29812" y="4038599"/>
            <a:ext cx="8743950" cy="4048125"/>
          </a:xfrm>
          <a:custGeom>
            <a:avLst/>
            <a:gdLst/>
            <a:ahLst/>
            <a:cxnLst/>
            <a:rect l="l" t="t" r="r" b="b"/>
            <a:pathLst>
              <a:path w="8743950" h="4048125">
                <a:moveTo>
                  <a:pt x="762000" y="3638550"/>
                </a:moveTo>
                <a:lnTo>
                  <a:pt x="0" y="3638550"/>
                </a:lnTo>
                <a:lnTo>
                  <a:pt x="0" y="3648075"/>
                </a:lnTo>
                <a:lnTo>
                  <a:pt x="762000" y="3648075"/>
                </a:lnTo>
                <a:lnTo>
                  <a:pt x="762000" y="3638550"/>
                </a:lnTo>
                <a:close/>
              </a:path>
              <a:path w="8743950" h="4048125">
                <a:moveTo>
                  <a:pt x="762000" y="3228975"/>
                </a:moveTo>
                <a:lnTo>
                  <a:pt x="0" y="3228975"/>
                </a:lnTo>
                <a:lnTo>
                  <a:pt x="0" y="3238500"/>
                </a:lnTo>
                <a:lnTo>
                  <a:pt x="762000" y="3238500"/>
                </a:lnTo>
                <a:lnTo>
                  <a:pt x="762000" y="3228975"/>
                </a:lnTo>
                <a:close/>
              </a:path>
              <a:path w="8743950" h="4048125">
                <a:moveTo>
                  <a:pt x="762000" y="2828925"/>
                </a:moveTo>
                <a:lnTo>
                  <a:pt x="0" y="2828925"/>
                </a:lnTo>
                <a:lnTo>
                  <a:pt x="0" y="2838450"/>
                </a:lnTo>
                <a:lnTo>
                  <a:pt x="762000" y="2838450"/>
                </a:lnTo>
                <a:lnTo>
                  <a:pt x="762000" y="2828925"/>
                </a:lnTo>
                <a:close/>
              </a:path>
              <a:path w="8743950" h="4048125">
                <a:moveTo>
                  <a:pt x="3600450" y="3638550"/>
                </a:moveTo>
                <a:lnTo>
                  <a:pt x="1628775" y="3638550"/>
                </a:lnTo>
                <a:lnTo>
                  <a:pt x="1628775" y="3648075"/>
                </a:lnTo>
                <a:lnTo>
                  <a:pt x="3600450" y="3648075"/>
                </a:lnTo>
                <a:lnTo>
                  <a:pt x="3600450" y="3638550"/>
                </a:lnTo>
                <a:close/>
              </a:path>
              <a:path w="8743950" h="4048125">
                <a:moveTo>
                  <a:pt x="3600450" y="3228975"/>
                </a:moveTo>
                <a:lnTo>
                  <a:pt x="1628775" y="3228975"/>
                </a:lnTo>
                <a:lnTo>
                  <a:pt x="1628775" y="3238500"/>
                </a:lnTo>
                <a:lnTo>
                  <a:pt x="3600450" y="3238500"/>
                </a:lnTo>
                <a:lnTo>
                  <a:pt x="3600450" y="3228975"/>
                </a:lnTo>
                <a:close/>
              </a:path>
              <a:path w="8743950" h="4048125">
                <a:moveTo>
                  <a:pt x="3600450" y="2828925"/>
                </a:moveTo>
                <a:lnTo>
                  <a:pt x="1628775" y="2828925"/>
                </a:lnTo>
                <a:lnTo>
                  <a:pt x="1628775" y="2838450"/>
                </a:lnTo>
                <a:lnTo>
                  <a:pt x="3600450" y="2838450"/>
                </a:lnTo>
                <a:lnTo>
                  <a:pt x="3600450" y="2828925"/>
                </a:lnTo>
                <a:close/>
              </a:path>
              <a:path w="8743950" h="4048125">
                <a:moveTo>
                  <a:pt x="3600450" y="2419350"/>
                </a:moveTo>
                <a:lnTo>
                  <a:pt x="0" y="2419350"/>
                </a:lnTo>
                <a:lnTo>
                  <a:pt x="0" y="2422525"/>
                </a:lnTo>
                <a:lnTo>
                  <a:pt x="0" y="2428875"/>
                </a:lnTo>
                <a:lnTo>
                  <a:pt x="3600450" y="2428875"/>
                </a:lnTo>
                <a:lnTo>
                  <a:pt x="3600450" y="2422525"/>
                </a:lnTo>
                <a:lnTo>
                  <a:pt x="3600450" y="2419350"/>
                </a:lnTo>
                <a:close/>
              </a:path>
              <a:path w="8743950" h="4048125">
                <a:moveTo>
                  <a:pt x="3600450" y="2019300"/>
                </a:moveTo>
                <a:lnTo>
                  <a:pt x="0" y="2019300"/>
                </a:lnTo>
                <a:lnTo>
                  <a:pt x="0" y="2028825"/>
                </a:lnTo>
                <a:lnTo>
                  <a:pt x="3600450" y="2028825"/>
                </a:lnTo>
                <a:lnTo>
                  <a:pt x="3600450" y="2019300"/>
                </a:lnTo>
                <a:close/>
              </a:path>
              <a:path w="8743950" h="4048125">
                <a:moveTo>
                  <a:pt x="4486275" y="3638550"/>
                </a:moveTo>
                <a:lnTo>
                  <a:pt x="4467225" y="3638550"/>
                </a:lnTo>
                <a:lnTo>
                  <a:pt x="4467225" y="3648075"/>
                </a:lnTo>
                <a:lnTo>
                  <a:pt x="4486275" y="3648075"/>
                </a:lnTo>
                <a:lnTo>
                  <a:pt x="4486275" y="3638550"/>
                </a:lnTo>
                <a:close/>
              </a:path>
              <a:path w="8743950" h="4048125">
                <a:moveTo>
                  <a:pt x="6438900" y="3638550"/>
                </a:moveTo>
                <a:lnTo>
                  <a:pt x="5353050" y="3638550"/>
                </a:lnTo>
                <a:lnTo>
                  <a:pt x="5353050" y="3648075"/>
                </a:lnTo>
                <a:lnTo>
                  <a:pt x="6438900" y="3648075"/>
                </a:lnTo>
                <a:lnTo>
                  <a:pt x="6438900" y="3638550"/>
                </a:lnTo>
                <a:close/>
              </a:path>
              <a:path w="8743950" h="4048125">
                <a:moveTo>
                  <a:pt x="6438900" y="3228975"/>
                </a:moveTo>
                <a:lnTo>
                  <a:pt x="4467225" y="3228975"/>
                </a:lnTo>
                <a:lnTo>
                  <a:pt x="4467225" y="3230562"/>
                </a:lnTo>
                <a:lnTo>
                  <a:pt x="4467225" y="3238500"/>
                </a:lnTo>
                <a:lnTo>
                  <a:pt x="6438900" y="3238500"/>
                </a:lnTo>
                <a:lnTo>
                  <a:pt x="6438900" y="3230562"/>
                </a:lnTo>
                <a:lnTo>
                  <a:pt x="6438900" y="3228975"/>
                </a:lnTo>
                <a:close/>
              </a:path>
              <a:path w="8743950" h="4048125">
                <a:moveTo>
                  <a:pt x="6438900" y="2828925"/>
                </a:moveTo>
                <a:lnTo>
                  <a:pt x="4467225" y="2828925"/>
                </a:lnTo>
                <a:lnTo>
                  <a:pt x="4467225" y="2838450"/>
                </a:lnTo>
                <a:lnTo>
                  <a:pt x="6438900" y="2838450"/>
                </a:lnTo>
                <a:lnTo>
                  <a:pt x="6438900" y="2828925"/>
                </a:lnTo>
                <a:close/>
              </a:path>
              <a:path w="8743950" h="4048125">
                <a:moveTo>
                  <a:pt x="6438900" y="2419350"/>
                </a:moveTo>
                <a:lnTo>
                  <a:pt x="4467225" y="2419350"/>
                </a:lnTo>
                <a:lnTo>
                  <a:pt x="4467225" y="2422525"/>
                </a:lnTo>
                <a:lnTo>
                  <a:pt x="4467225" y="2428875"/>
                </a:lnTo>
                <a:lnTo>
                  <a:pt x="6438900" y="2428875"/>
                </a:lnTo>
                <a:lnTo>
                  <a:pt x="6438900" y="2422525"/>
                </a:lnTo>
                <a:lnTo>
                  <a:pt x="6438900" y="2419350"/>
                </a:lnTo>
                <a:close/>
              </a:path>
              <a:path w="8743950" h="4048125">
                <a:moveTo>
                  <a:pt x="6438900" y="2019300"/>
                </a:moveTo>
                <a:lnTo>
                  <a:pt x="4467225" y="2019300"/>
                </a:lnTo>
                <a:lnTo>
                  <a:pt x="4467225" y="2028825"/>
                </a:lnTo>
                <a:lnTo>
                  <a:pt x="6438900" y="2028825"/>
                </a:lnTo>
                <a:lnTo>
                  <a:pt x="6438900" y="2019300"/>
                </a:lnTo>
                <a:close/>
              </a:path>
              <a:path w="8743950" h="4048125">
                <a:moveTo>
                  <a:pt x="6438900" y="1619250"/>
                </a:moveTo>
                <a:lnTo>
                  <a:pt x="0" y="1619250"/>
                </a:lnTo>
                <a:lnTo>
                  <a:pt x="0" y="1628775"/>
                </a:lnTo>
                <a:lnTo>
                  <a:pt x="6438900" y="1628775"/>
                </a:lnTo>
                <a:lnTo>
                  <a:pt x="6438900" y="1619250"/>
                </a:lnTo>
                <a:close/>
              </a:path>
              <a:path w="8743950" h="4048125">
                <a:moveTo>
                  <a:pt x="6438900" y="1209675"/>
                </a:moveTo>
                <a:lnTo>
                  <a:pt x="0" y="1209675"/>
                </a:lnTo>
                <a:lnTo>
                  <a:pt x="0" y="1219200"/>
                </a:lnTo>
                <a:lnTo>
                  <a:pt x="6438900" y="1219200"/>
                </a:lnTo>
                <a:lnTo>
                  <a:pt x="6438900" y="1209675"/>
                </a:lnTo>
                <a:close/>
              </a:path>
              <a:path w="8743950" h="4048125">
                <a:moveTo>
                  <a:pt x="6438900" y="809625"/>
                </a:moveTo>
                <a:lnTo>
                  <a:pt x="0" y="809625"/>
                </a:lnTo>
                <a:lnTo>
                  <a:pt x="0" y="819150"/>
                </a:lnTo>
                <a:lnTo>
                  <a:pt x="6438900" y="819150"/>
                </a:lnTo>
                <a:lnTo>
                  <a:pt x="6438900" y="809625"/>
                </a:lnTo>
                <a:close/>
              </a:path>
              <a:path w="8743950" h="4048125">
                <a:moveTo>
                  <a:pt x="6438900" y="400050"/>
                </a:moveTo>
                <a:lnTo>
                  <a:pt x="0" y="400050"/>
                </a:lnTo>
                <a:lnTo>
                  <a:pt x="0" y="409575"/>
                </a:lnTo>
                <a:lnTo>
                  <a:pt x="6438900" y="409575"/>
                </a:lnTo>
                <a:lnTo>
                  <a:pt x="6438900" y="400050"/>
                </a:lnTo>
                <a:close/>
              </a:path>
              <a:path w="8743950" h="4048125">
                <a:moveTo>
                  <a:pt x="6438900" y="0"/>
                </a:moveTo>
                <a:lnTo>
                  <a:pt x="0" y="0"/>
                </a:lnTo>
                <a:lnTo>
                  <a:pt x="0" y="9525"/>
                </a:lnTo>
                <a:lnTo>
                  <a:pt x="6438900" y="9525"/>
                </a:lnTo>
                <a:lnTo>
                  <a:pt x="6438900" y="0"/>
                </a:lnTo>
                <a:close/>
              </a:path>
              <a:path w="8743950" h="4048125">
                <a:moveTo>
                  <a:pt x="7324725" y="3638550"/>
                </a:moveTo>
                <a:lnTo>
                  <a:pt x="7305675" y="3638550"/>
                </a:lnTo>
                <a:lnTo>
                  <a:pt x="7305675" y="3648075"/>
                </a:lnTo>
                <a:lnTo>
                  <a:pt x="7324725" y="3648075"/>
                </a:lnTo>
                <a:lnTo>
                  <a:pt x="7324725" y="3638550"/>
                </a:lnTo>
                <a:close/>
              </a:path>
              <a:path w="8743950" h="4048125">
                <a:moveTo>
                  <a:pt x="7324725" y="3228975"/>
                </a:moveTo>
                <a:lnTo>
                  <a:pt x="7305675" y="3228975"/>
                </a:lnTo>
                <a:lnTo>
                  <a:pt x="7305675" y="3230562"/>
                </a:lnTo>
                <a:lnTo>
                  <a:pt x="7305675" y="3238500"/>
                </a:lnTo>
                <a:lnTo>
                  <a:pt x="7324725" y="3238500"/>
                </a:lnTo>
                <a:lnTo>
                  <a:pt x="7324725" y="3230562"/>
                </a:lnTo>
                <a:lnTo>
                  <a:pt x="7324725" y="3228975"/>
                </a:lnTo>
                <a:close/>
              </a:path>
              <a:path w="8743950" h="4048125">
                <a:moveTo>
                  <a:pt x="7324725" y="2828925"/>
                </a:moveTo>
                <a:lnTo>
                  <a:pt x="7305675" y="2828925"/>
                </a:lnTo>
                <a:lnTo>
                  <a:pt x="7305675" y="2838450"/>
                </a:lnTo>
                <a:lnTo>
                  <a:pt x="7324725" y="2838450"/>
                </a:lnTo>
                <a:lnTo>
                  <a:pt x="7324725" y="2828925"/>
                </a:lnTo>
                <a:close/>
              </a:path>
              <a:path w="8743950" h="4048125">
                <a:moveTo>
                  <a:pt x="7324725" y="2419350"/>
                </a:moveTo>
                <a:lnTo>
                  <a:pt x="7305675" y="2419350"/>
                </a:lnTo>
                <a:lnTo>
                  <a:pt x="7305675" y="2422525"/>
                </a:lnTo>
                <a:lnTo>
                  <a:pt x="7305675" y="2428875"/>
                </a:lnTo>
                <a:lnTo>
                  <a:pt x="7324725" y="2428875"/>
                </a:lnTo>
                <a:lnTo>
                  <a:pt x="7324725" y="2422525"/>
                </a:lnTo>
                <a:lnTo>
                  <a:pt x="7324725" y="2419350"/>
                </a:lnTo>
                <a:close/>
              </a:path>
              <a:path w="8743950" h="4048125">
                <a:moveTo>
                  <a:pt x="7324725" y="2019300"/>
                </a:moveTo>
                <a:lnTo>
                  <a:pt x="7305675" y="2019300"/>
                </a:lnTo>
                <a:lnTo>
                  <a:pt x="7305675" y="2028825"/>
                </a:lnTo>
                <a:lnTo>
                  <a:pt x="7324725" y="2028825"/>
                </a:lnTo>
                <a:lnTo>
                  <a:pt x="7324725" y="2019300"/>
                </a:lnTo>
                <a:close/>
              </a:path>
              <a:path w="8743950" h="4048125">
                <a:moveTo>
                  <a:pt x="7324725" y="1619250"/>
                </a:moveTo>
                <a:lnTo>
                  <a:pt x="7305675" y="1619250"/>
                </a:lnTo>
                <a:lnTo>
                  <a:pt x="7305675" y="1628775"/>
                </a:lnTo>
                <a:lnTo>
                  <a:pt x="7324725" y="1628775"/>
                </a:lnTo>
                <a:lnTo>
                  <a:pt x="7324725" y="1619250"/>
                </a:lnTo>
                <a:close/>
              </a:path>
              <a:path w="8743950" h="4048125">
                <a:moveTo>
                  <a:pt x="7324725" y="1209675"/>
                </a:moveTo>
                <a:lnTo>
                  <a:pt x="7305675" y="1209675"/>
                </a:lnTo>
                <a:lnTo>
                  <a:pt x="7305675" y="1219200"/>
                </a:lnTo>
                <a:lnTo>
                  <a:pt x="7324725" y="1219200"/>
                </a:lnTo>
                <a:lnTo>
                  <a:pt x="7324725" y="1209675"/>
                </a:lnTo>
                <a:close/>
              </a:path>
              <a:path w="8743950" h="4048125">
                <a:moveTo>
                  <a:pt x="7324725" y="809625"/>
                </a:moveTo>
                <a:lnTo>
                  <a:pt x="7305675" y="809625"/>
                </a:lnTo>
                <a:lnTo>
                  <a:pt x="7305675" y="819150"/>
                </a:lnTo>
                <a:lnTo>
                  <a:pt x="7324725" y="819150"/>
                </a:lnTo>
                <a:lnTo>
                  <a:pt x="7324725" y="809625"/>
                </a:lnTo>
                <a:close/>
              </a:path>
              <a:path w="8743950" h="4048125">
                <a:moveTo>
                  <a:pt x="8743950" y="4038600"/>
                </a:moveTo>
                <a:lnTo>
                  <a:pt x="0" y="4038600"/>
                </a:lnTo>
                <a:lnTo>
                  <a:pt x="0" y="4048125"/>
                </a:lnTo>
                <a:lnTo>
                  <a:pt x="8743950" y="4048125"/>
                </a:lnTo>
                <a:lnTo>
                  <a:pt x="8743950" y="4038600"/>
                </a:lnTo>
                <a:close/>
              </a:path>
              <a:path w="8743950" h="4048125">
                <a:moveTo>
                  <a:pt x="8743950" y="3638550"/>
                </a:moveTo>
                <a:lnTo>
                  <a:pt x="8191500" y="3638550"/>
                </a:lnTo>
                <a:lnTo>
                  <a:pt x="8191500" y="3648075"/>
                </a:lnTo>
                <a:lnTo>
                  <a:pt x="8743950" y="3648075"/>
                </a:lnTo>
                <a:lnTo>
                  <a:pt x="8743950" y="3638550"/>
                </a:lnTo>
                <a:close/>
              </a:path>
              <a:path w="8743950" h="4048125">
                <a:moveTo>
                  <a:pt x="8743950" y="3228975"/>
                </a:moveTo>
                <a:lnTo>
                  <a:pt x="8191500" y="3228975"/>
                </a:lnTo>
                <a:lnTo>
                  <a:pt x="8191500" y="3230562"/>
                </a:lnTo>
                <a:lnTo>
                  <a:pt x="8191500" y="3238500"/>
                </a:lnTo>
                <a:lnTo>
                  <a:pt x="8743950" y="3238500"/>
                </a:lnTo>
                <a:lnTo>
                  <a:pt x="8743950" y="3230562"/>
                </a:lnTo>
                <a:lnTo>
                  <a:pt x="8743950" y="3228975"/>
                </a:lnTo>
                <a:close/>
              </a:path>
              <a:path w="8743950" h="4048125">
                <a:moveTo>
                  <a:pt x="8743950" y="2828925"/>
                </a:moveTo>
                <a:lnTo>
                  <a:pt x="8191500" y="2828925"/>
                </a:lnTo>
                <a:lnTo>
                  <a:pt x="8191500" y="2838450"/>
                </a:lnTo>
                <a:lnTo>
                  <a:pt x="8743950" y="2838450"/>
                </a:lnTo>
                <a:lnTo>
                  <a:pt x="8743950" y="2828925"/>
                </a:lnTo>
                <a:close/>
              </a:path>
              <a:path w="8743950" h="4048125">
                <a:moveTo>
                  <a:pt x="8743950" y="2419350"/>
                </a:moveTo>
                <a:lnTo>
                  <a:pt x="8191500" y="2419350"/>
                </a:lnTo>
                <a:lnTo>
                  <a:pt x="8191500" y="2422525"/>
                </a:lnTo>
                <a:lnTo>
                  <a:pt x="8191500" y="2428875"/>
                </a:lnTo>
                <a:lnTo>
                  <a:pt x="8743950" y="2428875"/>
                </a:lnTo>
                <a:lnTo>
                  <a:pt x="8743950" y="2422525"/>
                </a:lnTo>
                <a:lnTo>
                  <a:pt x="8743950" y="2419350"/>
                </a:lnTo>
                <a:close/>
              </a:path>
              <a:path w="8743950" h="4048125">
                <a:moveTo>
                  <a:pt x="8743950" y="2019300"/>
                </a:moveTo>
                <a:lnTo>
                  <a:pt x="8191500" y="2019300"/>
                </a:lnTo>
                <a:lnTo>
                  <a:pt x="8191500" y="2028825"/>
                </a:lnTo>
                <a:lnTo>
                  <a:pt x="8743950" y="2028825"/>
                </a:lnTo>
                <a:lnTo>
                  <a:pt x="8743950" y="2019300"/>
                </a:lnTo>
                <a:close/>
              </a:path>
              <a:path w="8743950" h="4048125">
                <a:moveTo>
                  <a:pt x="8743950" y="1619250"/>
                </a:moveTo>
                <a:lnTo>
                  <a:pt x="8191500" y="1619250"/>
                </a:lnTo>
                <a:lnTo>
                  <a:pt x="8191500" y="1628775"/>
                </a:lnTo>
                <a:lnTo>
                  <a:pt x="8743950" y="1628775"/>
                </a:lnTo>
                <a:lnTo>
                  <a:pt x="8743950" y="1619250"/>
                </a:lnTo>
                <a:close/>
              </a:path>
              <a:path w="8743950" h="4048125">
                <a:moveTo>
                  <a:pt x="8743950" y="1209675"/>
                </a:moveTo>
                <a:lnTo>
                  <a:pt x="8191500" y="1209675"/>
                </a:lnTo>
                <a:lnTo>
                  <a:pt x="8191500" y="1219200"/>
                </a:lnTo>
                <a:lnTo>
                  <a:pt x="8743950" y="1219200"/>
                </a:lnTo>
                <a:lnTo>
                  <a:pt x="8743950" y="1209675"/>
                </a:lnTo>
                <a:close/>
              </a:path>
              <a:path w="8743950" h="4048125">
                <a:moveTo>
                  <a:pt x="8743950" y="809625"/>
                </a:moveTo>
                <a:lnTo>
                  <a:pt x="8191500" y="809625"/>
                </a:lnTo>
                <a:lnTo>
                  <a:pt x="8191500" y="819150"/>
                </a:lnTo>
                <a:lnTo>
                  <a:pt x="8743950" y="819150"/>
                </a:lnTo>
                <a:lnTo>
                  <a:pt x="8743950" y="809625"/>
                </a:lnTo>
                <a:close/>
              </a:path>
              <a:path w="8743950" h="4048125">
                <a:moveTo>
                  <a:pt x="8743950" y="400050"/>
                </a:moveTo>
                <a:lnTo>
                  <a:pt x="7305675" y="400050"/>
                </a:lnTo>
                <a:lnTo>
                  <a:pt x="7305675" y="409575"/>
                </a:lnTo>
                <a:lnTo>
                  <a:pt x="8743950" y="409575"/>
                </a:lnTo>
                <a:lnTo>
                  <a:pt x="8743950" y="400050"/>
                </a:lnTo>
                <a:close/>
              </a:path>
              <a:path w="8743950" h="4048125">
                <a:moveTo>
                  <a:pt x="8743950" y="0"/>
                </a:moveTo>
                <a:lnTo>
                  <a:pt x="7305675" y="0"/>
                </a:lnTo>
                <a:lnTo>
                  <a:pt x="7305675" y="9525"/>
                </a:lnTo>
                <a:lnTo>
                  <a:pt x="8743950" y="9525"/>
                </a:lnTo>
                <a:lnTo>
                  <a:pt x="8743950" y="0"/>
                </a:lnTo>
                <a:close/>
              </a:path>
            </a:pathLst>
          </a:custGeom>
          <a:solidFill>
            <a:srgbClr val="4B4B4B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449594" y="8102600"/>
            <a:ext cx="43688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0" dirty="0">
                <a:solidFill>
                  <a:srgbClr val="4B4B4B"/>
                </a:solidFill>
                <a:latin typeface="Trebuchet MS"/>
                <a:cs typeface="Trebuchet MS"/>
              </a:rPr>
              <a:t>2022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029824" y="3835003"/>
            <a:ext cx="8763000" cy="4556760"/>
            <a:chOff x="10029824" y="3835003"/>
            <a:chExt cx="8763000" cy="4556760"/>
          </a:xfrm>
        </p:grpSpPr>
        <p:sp>
          <p:nvSpPr>
            <p:cNvPr id="22" name="object 22"/>
            <p:cNvSpPr/>
            <p:nvPr/>
          </p:nvSpPr>
          <p:spPr>
            <a:xfrm>
              <a:off x="10029812" y="8077200"/>
              <a:ext cx="8763000" cy="314325"/>
            </a:xfrm>
            <a:custGeom>
              <a:avLst/>
              <a:gdLst/>
              <a:ahLst/>
              <a:cxnLst/>
              <a:rect l="l" t="t" r="r" b="b"/>
              <a:pathLst>
                <a:path w="8763000" h="314325">
                  <a:moveTo>
                    <a:pt x="8763000" y="0"/>
                  </a:moveTo>
                  <a:lnTo>
                    <a:pt x="876300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219075" y="19050"/>
                  </a:lnTo>
                  <a:lnTo>
                    <a:pt x="219075" y="314325"/>
                  </a:lnTo>
                  <a:lnTo>
                    <a:pt x="228600" y="314325"/>
                  </a:lnTo>
                  <a:lnTo>
                    <a:pt x="228600" y="19050"/>
                  </a:lnTo>
                  <a:lnTo>
                    <a:pt x="3057525" y="19050"/>
                  </a:lnTo>
                  <a:lnTo>
                    <a:pt x="3057525" y="314325"/>
                  </a:lnTo>
                  <a:lnTo>
                    <a:pt x="3067050" y="314325"/>
                  </a:lnTo>
                  <a:lnTo>
                    <a:pt x="3067050" y="19050"/>
                  </a:lnTo>
                  <a:lnTo>
                    <a:pt x="5895975" y="19050"/>
                  </a:lnTo>
                  <a:lnTo>
                    <a:pt x="5895975" y="314325"/>
                  </a:lnTo>
                  <a:lnTo>
                    <a:pt x="5905500" y="314325"/>
                  </a:lnTo>
                  <a:lnTo>
                    <a:pt x="5905500" y="19050"/>
                  </a:lnTo>
                  <a:lnTo>
                    <a:pt x="8734425" y="19050"/>
                  </a:lnTo>
                  <a:lnTo>
                    <a:pt x="8734425" y="314325"/>
                  </a:lnTo>
                  <a:lnTo>
                    <a:pt x="8743950" y="314325"/>
                  </a:lnTo>
                  <a:lnTo>
                    <a:pt x="8743950" y="19050"/>
                  </a:lnTo>
                  <a:lnTo>
                    <a:pt x="8763000" y="19050"/>
                  </a:lnTo>
                  <a:lnTo>
                    <a:pt x="8763000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791824" y="6461124"/>
              <a:ext cx="866775" cy="1616075"/>
            </a:xfrm>
            <a:custGeom>
              <a:avLst/>
              <a:gdLst/>
              <a:ahLst/>
              <a:cxnLst/>
              <a:rect l="l" t="t" r="r" b="b"/>
              <a:pathLst>
                <a:path w="866775" h="1616075">
                  <a:moveTo>
                    <a:pt x="866774" y="1616075"/>
                  </a:moveTo>
                  <a:lnTo>
                    <a:pt x="0" y="1616075"/>
                  </a:lnTo>
                  <a:lnTo>
                    <a:pt x="0" y="0"/>
                  </a:lnTo>
                  <a:lnTo>
                    <a:pt x="866774" y="0"/>
                  </a:lnTo>
                  <a:lnTo>
                    <a:pt x="866774" y="1616075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677649" y="7875190"/>
              <a:ext cx="866775" cy="202565"/>
            </a:xfrm>
            <a:custGeom>
              <a:avLst/>
              <a:gdLst/>
              <a:ahLst/>
              <a:cxnLst/>
              <a:rect l="l" t="t" r="r" b="b"/>
              <a:pathLst>
                <a:path w="866775" h="202565">
                  <a:moveTo>
                    <a:pt x="866774" y="202009"/>
                  </a:moveTo>
                  <a:lnTo>
                    <a:pt x="0" y="202009"/>
                  </a:lnTo>
                  <a:lnTo>
                    <a:pt x="0" y="0"/>
                  </a:lnTo>
                  <a:lnTo>
                    <a:pt x="866774" y="0"/>
                  </a:lnTo>
                  <a:lnTo>
                    <a:pt x="866774" y="202009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630273" y="5855096"/>
              <a:ext cx="866775" cy="2222500"/>
            </a:xfrm>
            <a:custGeom>
              <a:avLst/>
              <a:gdLst/>
              <a:ahLst/>
              <a:cxnLst/>
              <a:rect l="l" t="t" r="r" b="b"/>
              <a:pathLst>
                <a:path w="866775" h="2222500">
                  <a:moveTo>
                    <a:pt x="866774" y="2222103"/>
                  </a:moveTo>
                  <a:lnTo>
                    <a:pt x="0" y="2222103"/>
                  </a:lnTo>
                  <a:lnTo>
                    <a:pt x="0" y="0"/>
                  </a:lnTo>
                  <a:lnTo>
                    <a:pt x="866774" y="0"/>
                  </a:lnTo>
                  <a:lnTo>
                    <a:pt x="866774" y="2222103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516098" y="7269162"/>
              <a:ext cx="866775" cy="808355"/>
            </a:xfrm>
            <a:custGeom>
              <a:avLst/>
              <a:gdLst/>
              <a:ahLst/>
              <a:cxnLst/>
              <a:rect l="l" t="t" r="r" b="b"/>
              <a:pathLst>
                <a:path w="866775" h="808354">
                  <a:moveTo>
                    <a:pt x="866774" y="808037"/>
                  </a:moveTo>
                  <a:lnTo>
                    <a:pt x="0" y="808037"/>
                  </a:lnTo>
                  <a:lnTo>
                    <a:pt x="0" y="0"/>
                  </a:lnTo>
                  <a:lnTo>
                    <a:pt x="866774" y="0"/>
                  </a:lnTo>
                  <a:lnTo>
                    <a:pt x="866774" y="808037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468723" y="3835003"/>
              <a:ext cx="866775" cy="4242435"/>
            </a:xfrm>
            <a:custGeom>
              <a:avLst/>
              <a:gdLst/>
              <a:ahLst/>
              <a:cxnLst/>
              <a:rect l="l" t="t" r="r" b="b"/>
              <a:pathLst>
                <a:path w="866775" h="4242434">
                  <a:moveTo>
                    <a:pt x="866774" y="4242196"/>
                  </a:moveTo>
                  <a:lnTo>
                    <a:pt x="0" y="4242196"/>
                  </a:lnTo>
                  <a:lnTo>
                    <a:pt x="0" y="0"/>
                  </a:lnTo>
                  <a:lnTo>
                    <a:pt x="866774" y="0"/>
                  </a:lnTo>
                  <a:lnTo>
                    <a:pt x="866774" y="4242196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354548" y="4845049"/>
              <a:ext cx="866775" cy="3232150"/>
            </a:xfrm>
            <a:custGeom>
              <a:avLst/>
              <a:gdLst/>
              <a:ahLst/>
              <a:cxnLst/>
              <a:rect l="l" t="t" r="r" b="b"/>
              <a:pathLst>
                <a:path w="866775" h="3232150">
                  <a:moveTo>
                    <a:pt x="866774" y="3232149"/>
                  </a:moveTo>
                  <a:lnTo>
                    <a:pt x="0" y="3232149"/>
                  </a:lnTo>
                  <a:lnTo>
                    <a:pt x="0" y="0"/>
                  </a:lnTo>
                  <a:lnTo>
                    <a:pt x="866774" y="0"/>
                  </a:lnTo>
                  <a:lnTo>
                    <a:pt x="866774" y="3232149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147473" y="6153100"/>
            <a:ext cx="155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latin typeface="Trebuchet MS"/>
                <a:cs typeface="Trebuchet MS"/>
              </a:rPr>
              <a:t>8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033298" y="7567116"/>
            <a:ext cx="155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921035" y="5547072"/>
            <a:ext cx="28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Trebuchet MS"/>
                <a:cs typeface="Trebuchet MS"/>
              </a:rPr>
              <a:t>11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871749" y="6961088"/>
            <a:ext cx="155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759485" y="3527028"/>
            <a:ext cx="28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Trebuchet MS"/>
                <a:cs typeface="Trebuchet MS"/>
              </a:rPr>
              <a:t>21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645310" y="4536975"/>
            <a:ext cx="28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Trebuchet MS"/>
                <a:cs typeface="Trebuchet MS"/>
              </a:rPr>
              <a:t>16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781881" y="8102600"/>
            <a:ext cx="4335780" cy="747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40005" algn="ctr">
              <a:lnSpc>
                <a:spcPct val="100000"/>
              </a:lnSpc>
              <a:spcBef>
                <a:spcPts val="125"/>
              </a:spcBef>
              <a:tabLst>
                <a:tab pos="2837815" algn="l"/>
              </a:tabLst>
            </a:pPr>
            <a:r>
              <a:rPr sz="1400" spc="50" dirty="0">
                <a:solidFill>
                  <a:srgbClr val="4B4B4B"/>
                </a:solidFill>
                <a:latin typeface="Trebuchet MS"/>
                <a:cs typeface="Trebuchet MS"/>
              </a:rPr>
              <a:t>2021</a:t>
            </a:r>
            <a:r>
              <a:rPr sz="1400" dirty="0">
                <a:solidFill>
                  <a:srgbClr val="4B4B4B"/>
                </a:solidFill>
                <a:latin typeface="Trebuchet MS"/>
                <a:cs typeface="Trebuchet MS"/>
              </a:rPr>
              <a:t>	</a:t>
            </a:r>
            <a:r>
              <a:rPr sz="1400" spc="50" dirty="0">
                <a:solidFill>
                  <a:srgbClr val="4B4B4B"/>
                </a:solidFill>
                <a:latin typeface="Trebuchet MS"/>
                <a:cs typeface="Trebuchet MS"/>
              </a:rPr>
              <a:t>2020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400" spc="-50" dirty="0">
                <a:solidFill>
                  <a:srgbClr val="4B4B4B"/>
                </a:solidFill>
                <a:latin typeface="Trebuchet MS"/>
                <a:cs typeface="Trebuchet MS"/>
              </a:rPr>
              <a:t>t.sk.</a:t>
            </a:r>
            <a:r>
              <a:rPr sz="1400" spc="-6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4B4B4B"/>
                </a:solidFill>
                <a:latin typeface="Trebuchet MS"/>
                <a:cs typeface="Trebuchet MS"/>
              </a:rPr>
              <a:t>par</a:t>
            </a:r>
            <a:r>
              <a:rPr sz="1400" spc="-6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4B4B4B"/>
                </a:solidFill>
                <a:latin typeface="Trebuchet MS"/>
                <a:cs typeface="Trebuchet MS"/>
              </a:rPr>
              <a:t>koruptīva</a:t>
            </a:r>
            <a:r>
              <a:rPr sz="1400" spc="-6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4B4B4B"/>
                </a:solidFill>
                <a:latin typeface="Trebuchet MS"/>
                <a:cs typeface="Trebuchet MS"/>
              </a:rPr>
              <a:t>rakstura</a:t>
            </a:r>
            <a:r>
              <a:rPr sz="1400" spc="-5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4B4B4B"/>
                </a:solidFill>
                <a:latin typeface="Trebuchet MS"/>
                <a:cs typeface="Trebuchet MS"/>
              </a:rPr>
              <a:t>noziedzīgiem</a:t>
            </a:r>
            <a:r>
              <a:rPr sz="1400" spc="-6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4B4B4B"/>
                </a:solidFill>
                <a:latin typeface="Trebuchet MS"/>
                <a:cs typeface="Trebuchet MS"/>
              </a:rPr>
              <a:t>nodarījumiem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29899" y="8667749"/>
            <a:ext cx="152400" cy="152399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10860533" y="8607425"/>
            <a:ext cx="260667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5" dirty="0">
                <a:solidFill>
                  <a:srgbClr val="4B4B4B"/>
                </a:solidFill>
                <a:latin typeface="Trebuchet MS"/>
                <a:cs typeface="Trebuchet MS"/>
              </a:rPr>
              <a:t>Aizturēto</a:t>
            </a:r>
            <a:r>
              <a:rPr sz="1400" spc="-7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400" spc="95" dirty="0">
                <a:solidFill>
                  <a:srgbClr val="4B4B4B"/>
                </a:solidFill>
                <a:latin typeface="Trebuchet MS"/>
                <a:cs typeface="Trebuchet MS"/>
              </a:rPr>
              <a:t>VP</a:t>
            </a:r>
            <a:r>
              <a:rPr sz="1400" spc="-7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B4B4B"/>
                </a:solidFill>
                <a:latin typeface="Trebuchet MS"/>
                <a:cs typeface="Trebuchet MS"/>
              </a:rPr>
              <a:t>amatpersonu</a:t>
            </a:r>
            <a:r>
              <a:rPr sz="1400" spc="-7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4B4B4B"/>
                </a:solidFill>
                <a:latin typeface="Trebuchet MS"/>
                <a:cs typeface="Trebuchet MS"/>
              </a:rPr>
              <a:t>skaits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38" name="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44548" y="8667749"/>
            <a:ext cx="152400" cy="152399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1009650" y="9272587"/>
            <a:ext cx="18307050" cy="0"/>
          </a:xfrm>
          <a:custGeom>
            <a:avLst/>
            <a:gdLst/>
            <a:ahLst/>
            <a:cxnLst/>
            <a:rect l="l" t="t" r="r" b="b"/>
            <a:pathLst>
              <a:path w="18307050">
                <a:moveTo>
                  <a:pt x="0" y="0"/>
                </a:moveTo>
                <a:lnTo>
                  <a:pt x="18307048" y="0"/>
                </a:lnTo>
              </a:path>
            </a:pathLst>
          </a:custGeom>
          <a:ln w="9524">
            <a:solidFill>
              <a:srgbClr val="DB53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15949" y="3352006"/>
            <a:ext cx="2311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solidFill>
                  <a:srgbClr val="4B4B4B"/>
                </a:solidFill>
                <a:latin typeface="Trebuchet MS"/>
                <a:cs typeface="Trebuchet MS"/>
              </a:rPr>
              <a:t>60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5949" y="4094956"/>
            <a:ext cx="2311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solidFill>
                  <a:srgbClr val="4B4B4B"/>
                </a:solidFill>
                <a:latin typeface="Trebuchet MS"/>
                <a:cs typeface="Trebuchet MS"/>
              </a:rPr>
              <a:t>50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5949" y="4847431"/>
            <a:ext cx="2311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solidFill>
                  <a:srgbClr val="4B4B4B"/>
                </a:solidFill>
                <a:latin typeface="Trebuchet MS"/>
                <a:cs typeface="Trebuchet MS"/>
              </a:rPr>
              <a:t>40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15949" y="5590381"/>
            <a:ext cx="2311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solidFill>
                  <a:srgbClr val="4B4B4B"/>
                </a:solidFill>
                <a:latin typeface="Trebuchet MS"/>
                <a:cs typeface="Trebuchet MS"/>
              </a:rPr>
              <a:t>30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5949" y="6333330"/>
            <a:ext cx="2311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solidFill>
                  <a:srgbClr val="4B4B4B"/>
                </a:solidFill>
                <a:latin typeface="Trebuchet MS"/>
                <a:cs typeface="Trebuchet MS"/>
              </a:rPr>
              <a:t>20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5949" y="7085806"/>
            <a:ext cx="2311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solidFill>
                  <a:srgbClr val="4B4B4B"/>
                </a:solidFill>
                <a:latin typeface="Trebuchet MS"/>
                <a:cs typeface="Trebuchet MS"/>
              </a:rPr>
              <a:t>10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5949" y="7828756"/>
            <a:ext cx="12827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75" dirty="0">
                <a:solidFill>
                  <a:srgbClr val="4B4B4B"/>
                </a:solidFill>
                <a:latin typeface="Trebuchet MS"/>
                <a:cs typeface="Trebuchet MS"/>
              </a:rPr>
              <a:t>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28649" y="3600450"/>
            <a:ext cx="8658225" cy="9525"/>
          </a:xfrm>
          <a:custGeom>
            <a:avLst/>
            <a:gdLst/>
            <a:ahLst/>
            <a:cxnLst/>
            <a:rect l="l" t="t" r="r" b="b"/>
            <a:pathLst>
              <a:path w="8658225" h="9525">
                <a:moveTo>
                  <a:pt x="8658224" y="9524"/>
                </a:moveTo>
                <a:lnTo>
                  <a:pt x="0" y="9524"/>
                </a:lnTo>
                <a:lnTo>
                  <a:pt x="0" y="0"/>
                </a:lnTo>
                <a:lnTo>
                  <a:pt x="8658224" y="0"/>
                </a:lnTo>
                <a:lnTo>
                  <a:pt x="8658224" y="9524"/>
                </a:lnTo>
                <a:close/>
              </a:path>
            </a:pathLst>
          </a:custGeom>
          <a:solidFill>
            <a:srgbClr val="4B4B4B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8637" y="4343399"/>
            <a:ext cx="8658225" cy="3743325"/>
          </a:xfrm>
          <a:custGeom>
            <a:avLst/>
            <a:gdLst/>
            <a:ahLst/>
            <a:cxnLst/>
            <a:rect l="l" t="t" r="r" b="b"/>
            <a:pathLst>
              <a:path w="8658225" h="3743325">
                <a:moveTo>
                  <a:pt x="752475" y="2990850"/>
                </a:moveTo>
                <a:lnTo>
                  <a:pt x="0" y="2990850"/>
                </a:lnTo>
                <a:lnTo>
                  <a:pt x="0" y="3000375"/>
                </a:lnTo>
                <a:lnTo>
                  <a:pt x="752475" y="3000375"/>
                </a:lnTo>
                <a:lnTo>
                  <a:pt x="752475" y="2990850"/>
                </a:lnTo>
                <a:close/>
              </a:path>
              <a:path w="8658225" h="3743325">
                <a:moveTo>
                  <a:pt x="752475" y="2238375"/>
                </a:moveTo>
                <a:lnTo>
                  <a:pt x="0" y="2238375"/>
                </a:lnTo>
                <a:lnTo>
                  <a:pt x="0" y="2247900"/>
                </a:lnTo>
                <a:lnTo>
                  <a:pt x="752475" y="2247900"/>
                </a:lnTo>
                <a:lnTo>
                  <a:pt x="752475" y="2238375"/>
                </a:lnTo>
                <a:close/>
              </a:path>
              <a:path w="8658225" h="3743325">
                <a:moveTo>
                  <a:pt x="752475" y="1495425"/>
                </a:moveTo>
                <a:lnTo>
                  <a:pt x="0" y="1495425"/>
                </a:lnTo>
                <a:lnTo>
                  <a:pt x="0" y="1504950"/>
                </a:lnTo>
                <a:lnTo>
                  <a:pt x="752475" y="1504950"/>
                </a:lnTo>
                <a:lnTo>
                  <a:pt x="752475" y="1495425"/>
                </a:lnTo>
                <a:close/>
              </a:path>
              <a:path w="8658225" h="3743325">
                <a:moveTo>
                  <a:pt x="752475" y="752475"/>
                </a:moveTo>
                <a:lnTo>
                  <a:pt x="0" y="752475"/>
                </a:lnTo>
                <a:lnTo>
                  <a:pt x="0" y="762000"/>
                </a:lnTo>
                <a:lnTo>
                  <a:pt x="752475" y="762000"/>
                </a:lnTo>
                <a:lnTo>
                  <a:pt x="752475" y="752475"/>
                </a:lnTo>
                <a:close/>
              </a:path>
              <a:path w="8658225" h="3743325">
                <a:moveTo>
                  <a:pt x="752475" y="0"/>
                </a:moveTo>
                <a:lnTo>
                  <a:pt x="0" y="0"/>
                </a:lnTo>
                <a:lnTo>
                  <a:pt x="0" y="9525"/>
                </a:lnTo>
                <a:lnTo>
                  <a:pt x="752475" y="9525"/>
                </a:lnTo>
                <a:lnTo>
                  <a:pt x="752475" y="0"/>
                </a:lnTo>
                <a:close/>
              </a:path>
              <a:path w="8658225" h="3743325">
                <a:moveTo>
                  <a:pt x="3562350" y="2990850"/>
                </a:moveTo>
                <a:lnTo>
                  <a:pt x="1609725" y="2990850"/>
                </a:lnTo>
                <a:lnTo>
                  <a:pt x="1609725" y="3000375"/>
                </a:lnTo>
                <a:lnTo>
                  <a:pt x="3562350" y="3000375"/>
                </a:lnTo>
                <a:lnTo>
                  <a:pt x="3562350" y="2990850"/>
                </a:lnTo>
                <a:close/>
              </a:path>
              <a:path w="8658225" h="3743325">
                <a:moveTo>
                  <a:pt x="3562350" y="2238375"/>
                </a:moveTo>
                <a:lnTo>
                  <a:pt x="1609725" y="2238375"/>
                </a:lnTo>
                <a:lnTo>
                  <a:pt x="1609725" y="2247900"/>
                </a:lnTo>
                <a:lnTo>
                  <a:pt x="3562350" y="2247900"/>
                </a:lnTo>
                <a:lnTo>
                  <a:pt x="3562350" y="2238375"/>
                </a:lnTo>
                <a:close/>
              </a:path>
              <a:path w="8658225" h="3743325">
                <a:moveTo>
                  <a:pt x="3562350" y="1495425"/>
                </a:moveTo>
                <a:lnTo>
                  <a:pt x="1609725" y="1495425"/>
                </a:lnTo>
                <a:lnTo>
                  <a:pt x="1609725" y="1504950"/>
                </a:lnTo>
                <a:lnTo>
                  <a:pt x="3562350" y="1504950"/>
                </a:lnTo>
                <a:lnTo>
                  <a:pt x="3562350" y="1495425"/>
                </a:lnTo>
                <a:close/>
              </a:path>
              <a:path w="8658225" h="3743325">
                <a:moveTo>
                  <a:pt x="3562350" y="752475"/>
                </a:moveTo>
                <a:lnTo>
                  <a:pt x="1609725" y="752475"/>
                </a:lnTo>
                <a:lnTo>
                  <a:pt x="1609725" y="762000"/>
                </a:lnTo>
                <a:lnTo>
                  <a:pt x="3562350" y="762000"/>
                </a:lnTo>
                <a:lnTo>
                  <a:pt x="3562350" y="752475"/>
                </a:lnTo>
                <a:close/>
              </a:path>
              <a:path w="8658225" h="3743325">
                <a:moveTo>
                  <a:pt x="3562350" y="0"/>
                </a:moveTo>
                <a:lnTo>
                  <a:pt x="1609725" y="0"/>
                </a:lnTo>
                <a:lnTo>
                  <a:pt x="1609725" y="9525"/>
                </a:lnTo>
                <a:lnTo>
                  <a:pt x="3562350" y="9525"/>
                </a:lnTo>
                <a:lnTo>
                  <a:pt x="3562350" y="0"/>
                </a:lnTo>
                <a:close/>
              </a:path>
              <a:path w="8658225" h="3743325">
                <a:moveTo>
                  <a:pt x="6372225" y="2990850"/>
                </a:moveTo>
                <a:lnTo>
                  <a:pt x="4419600" y="2990850"/>
                </a:lnTo>
                <a:lnTo>
                  <a:pt x="4419600" y="3000375"/>
                </a:lnTo>
                <a:lnTo>
                  <a:pt x="6372225" y="3000375"/>
                </a:lnTo>
                <a:lnTo>
                  <a:pt x="6372225" y="2990850"/>
                </a:lnTo>
                <a:close/>
              </a:path>
              <a:path w="8658225" h="3743325">
                <a:moveTo>
                  <a:pt x="6372225" y="2238375"/>
                </a:moveTo>
                <a:lnTo>
                  <a:pt x="4419600" y="2238375"/>
                </a:lnTo>
                <a:lnTo>
                  <a:pt x="4419600" y="2247900"/>
                </a:lnTo>
                <a:lnTo>
                  <a:pt x="6372225" y="2247900"/>
                </a:lnTo>
                <a:lnTo>
                  <a:pt x="6372225" y="2238375"/>
                </a:lnTo>
                <a:close/>
              </a:path>
              <a:path w="8658225" h="3743325">
                <a:moveTo>
                  <a:pt x="6372225" y="1495425"/>
                </a:moveTo>
                <a:lnTo>
                  <a:pt x="4419600" y="1495425"/>
                </a:lnTo>
                <a:lnTo>
                  <a:pt x="4419600" y="1504950"/>
                </a:lnTo>
                <a:lnTo>
                  <a:pt x="6372225" y="1504950"/>
                </a:lnTo>
                <a:lnTo>
                  <a:pt x="6372225" y="1495425"/>
                </a:lnTo>
                <a:close/>
              </a:path>
              <a:path w="8658225" h="3743325">
                <a:moveTo>
                  <a:pt x="7248525" y="2990850"/>
                </a:moveTo>
                <a:lnTo>
                  <a:pt x="7229475" y="2990850"/>
                </a:lnTo>
                <a:lnTo>
                  <a:pt x="7229475" y="3000375"/>
                </a:lnTo>
                <a:lnTo>
                  <a:pt x="7248525" y="3000375"/>
                </a:lnTo>
                <a:lnTo>
                  <a:pt x="7248525" y="2990850"/>
                </a:lnTo>
                <a:close/>
              </a:path>
              <a:path w="8658225" h="3743325">
                <a:moveTo>
                  <a:pt x="8658225" y="3733800"/>
                </a:moveTo>
                <a:lnTo>
                  <a:pt x="0" y="3733800"/>
                </a:lnTo>
                <a:lnTo>
                  <a:pt x="0" y="3743325"/>
                </a:lnTo>
                <a:lnTo>
                  <a:pt x="8658225" y="3743325"/>
                </a:lnTo>
                <a:lnTo>
                  <a:pt x="8658225" y="3733800"/>
                </a:lnTo>
                <a:close/>
              </a:path>
              <a:path w="8658225" h="3743325">
                <a:moveTo>
                  <a:pt x="8658225" y="2990850"/>
                </a:moveTo>
                <a:lnTo>
                  <a:pt x="8105775" y="2990850"/>
                </a:lnTo>
                <a:lnTo>
                  <a:pt x="8105775" y="3000375"/>
                </a:lnTo>
                <a:lnTo>
                  <a:pt x="8658225" y="3000375"/>
                </a:lnTo>
                <a:lnTo>
                  <a:pt x="8658225" y="2990850"/>
                </a:lnTo>
                <a:close/>
              </a:path>
              <a:path w="8658225" h="3743325">
                <a:moveTo>
                  <a:pt x="8658225" y="2238375"/>
                </a:moveTo>
                <a:lnTo>
                  <a:pt x="7229475" y="2238375"/>
                </a:lnTo>
                <a:lnTo>
                  <a:pt x="7229475" y="2247900"/>
                </a:lnTo>
                <a:lnTo>
                  <a:pt x="8658225" y="2247900"/>
                </a:lnTo>
                <a:lnTo>
                  <a:pt x="8658225" y="2238375"/>
                </a:lnTo>
                <a:close/>
              </a:path>
              <a:path w="8658225" h="3743325">
                <a:moveTo>
                  <a:pt x="8658225" y="1495425"/>
                </a:moveTo>
                <a:lnTo>
                  <a:pt x="7229475" y="1495425"/>
                </a:lnTo>
                <a:lnTo>
                  <a:pt x="7229475" y="1504950"/>
                </a:lnTo>
                <a:lnTo>
                  <a:pt x="8658225" y="1504950"/>
                </a:lnTo>
                <a:lnTo>
                  <a:pt x="8658225" y="1495425"/>
                </a:lnTo>
                <a:close/>
              </a:path>
              <a:path w="8658225" h="3743325">
                <a:moveTo>
                  <a:pt x="8658225" y="752475"/>
                </a:moveTo>
                <a:lnTo>
                  <a:pt x="4419600" y="752475"/>
                </a:lnTo>
                <a:lnTo>
                  <a:pt x="4419600" y="762000"/>
                </a:lnTo>
                <a:lnTo>
                  <a:pt x="8658225" y="762000"/>
                </a:lnTo>
                <a:lnTo>
                  <a:pt x="8658225" y="752475"/>
                </a:lnTo>
                <a:close/>
              </a:path>
              <a:path w="8658225" h="3743325">
                <a:moveTo>
                  <a:pt x="8658225" y="0"/>
                </a:moveTo>
                <a:lnTo>
                  <a:pt x="4419600" y="0"/>
                </a:lnTo>
                <a:lnTo>
                  <a:pt x="4419600" y="9525"/>
                </a:lnTo>
                <a:lnTo>
                  <a:pt x="8658225" y="9525"/>
                </a:lnTo>
                <a:lnTo>
                  <a:pt x="8658225" y="0"/>
                </a:lnTo>
                <a:close/>
              </a:path>
            </a:pathLst>
          </a:custGeom>
          <a:solidFill>
            <a:srgbClr val="4B4B4B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029370" y="8102600"/>
            <a:ext cx="43688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0" dirty="0">
                <a:solidFill>
                  <a:srgbClr val="4B4B4B"/>
                </a:solidFill>
                <a:latin typeface="Trebuchet MS"/>
                <a:cs typeface="Trebuchet MS"/>
              </a:rPr>
              <a:t>2022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839245" y="8102600"/>
            <a:ext cx="43688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0" dirty="0">
                <a:solidFill>
                  <a:srgbClr val="4B4B4B"/>
                </a:solidFill>
                <a:latin typeface="Trebuchet MS"/>
                <a:cs typeface="Trebuchet MS"/>
              </a:rPr>
              <a:t>2021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649120" y="8102600"/>
            <a:ext cx="43688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0" dirty="0">
                <a:solidFill>
                  <a:srgbClr val="4B4B4B"/>
                </a:solidFill>
                <a:latin typeface="Trebuchet MS"/>
                <a:cs typeface="Trebuchet MS"/>
              </a:rPr>
              <a:t>2020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28650" y="3676503"/>
            <a:ext cx="8677275" cy="4715510"/>
            <a:chOff x="628650" y="3676503"/>
            <a:chExt cx="8677275" cy="4715510"/>
          </a:xfrm>
        </p:grpSpPr>
        <p:sp>
          <p:nvSpPr>
            <p:cNvPr id="53" name="object 53"/>
            <p:cNvSpPr/>
            <p:nvPr/>
          </p:nvSpPr>
          <p:spPr>
            <a:xfrm>
              <a:off x="628637" y="8077200"/>
              <a:ext cx="8677275" cy="314325"/>
            </a:xfrm>
            <a:custGeom>
              <a:avLst/>
              <a:gdLst/>
              <a:ahLst/>
              <a:cxnLst/>
              <a:rect l="l" t="t" r="r" b="b"/>
              <a:pathLst>
                <a:path w="8677275" h="314325">
                  <a:moveTo>
                    <a:pt x="8677275" y="0"/>
                  </a:moveTo>
                  <a:lnTo>
                    <a:pt x="8677275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219075" y="19050"/>
                  </a:lnTo>
                  <a:lnTo>
                    <a:pt x="219075" y="314325"/>
                  </a:lnTo>
                  <a:lnTo>
                    <a:pt x="228600" y="314325"/>
                  </a:lnTo>
                  <a:lnTo>
                    <a:pt x="228600" y="19050"/>
                  </a:lnTo>
                  <a:lnTo>
                    <a:pt x="3028950" y="19050"/>
                  </a:lnTo>
                  <a:lnTo>
                    <a:pt x="3028950" y="314325"/>
                  </a:lnTo>
                  <a:lnTo>
                    <a:pt x="3038475" y="314325"/>
                  </a:lnTo>
                  <a:lnTo>
                    <a:pt x="3038475" y="19050"/>
                  </a:lnTo>
                  <a:lnTo>
                    <a:pt x="5838825" y="19050"/>
                  </a:lnTo>
                  <a:lnTo>
                    <a:pt x="5838825" y="314325"/>
                  </a:lnTo>
                  <a:lnTo>
                    <a:pt x="5848350" y="314325"/>
                  </a:lnTo>
                  <a:lnTo>
                    <a:pt x="5848350" y="19050"/>
                  </a:lnTo>
                  <a:lnTo>
                    <a:pt x="8648700" y="19050"/>
                  </a:lnTo>
                  <a:lnTo>
                    <a:pt x="8648700" y="314325"/>
                  </a:lnTo>
                  <a:lnTo>
                    <a:pt x="8658225" y="314325"/>
                  </a:lnTo>
                  <a:lnTo>
                    <a:pt x="8658225" y="19050"/>
                  </a:lnTo>
                  <a:lnTo>
                    <a:pt x="8677275" y="19050"/>
                  </a:lnTo>
                  <a:lnTo>
                    <a:pt x="8677275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81124" y="3825679"/>
              <a:ext cx="857250" cy="4251960"/>
            </a:xfrm>
            <a:custGeom>
              <a:avLst/>
              <a:gdLst/>
              <a:ahLst/>
              <a:cxnLst/>
              <a:rect l="l" t="t" r="r" b="b"/>
              <a:pathLst>
                <a:path w="857250" h="4251959">
                  <a:moveTo>
                    <a:pt x="857249" y="4251520"/>
                  </a:moveTo>
                  <a:lnTo>
                    <a:pt x="0" y="4251520"/>
                  </a:lnTo>
                  <a:lnTo>
                    <a:pt x="0" y="0"/>
                  </a:lnTo>
                  <a:lnTo>
                    <a:pt x="857249" y="0"/>
                  </a:lnTo>
                  <a:lnTo>
                    <a:pt x="857249" y="4251520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57424" y="8002611"/>
              <a:ext cx="857250" cy="74930"/>
            </a:xfrm>
            <a:custGeom>
              <a:avLst/>
              <a:gdLst/>
              <a:ahLst/>
              <a:cxnLst/>
              <a:rect l="l" t="t" r="r" b="b"/>
              <a:pathLst>
                <a:path w="857250" h="74929">
                  <a:moveTo>
                    <a:pt x="857249" y="74588"/>
                  </a:moveTo>
                  <a:lnTo>
                    <a:pt x="0" y="74588"/>
                  </a:lnTo>
                  <a:lnTo>
                    <a:pt x="0" y="0"/>
                  </a:lnTo>
                  <a:lnTo>
                    <a:pt x="857249" y="0"/>
                  </a:lnTo>
                  <a:lnTo>
                    <a:pt x="857249" y="74588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190999" y="3676503"/>
              <a:ext cx="857250" cy="4401185"/>
            </a:xfrm>
            <a:custGeom>
              <a:avLst/>
              <a:gdLst/>
              <a:ahLst/>
              <a:cxnLst/>
              <a:rect l="l" t="t" r="r" b="b"/>
              <a:pathLst>
                <a:path w="857250" h="4401184">
                  <a:moveTo>
                    <a:pt x="857249" y="4400696"/>
                  </a:moveTo>
                  <a:lnTo>
                    <a:pt x="0" y="4400696"/>
                  </a:lnTo>
                  <a:lnTo>
                    <a:pt x="0" y="0"/>
                  </a:lnTo>
                  <a:lnTo>
                    <a:pt x="857249" y="0"/>
                  </a:lnTo>
                  <a:lnTo>
                    <a:pt x="857249" y="4400696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067299" y="7853435"/>
              <a:ext cx="857250" cy="224154"/>
            </a:xfrm>
            <a:custGeom>
              <a:avLst/>
              <a:gdLst/>
              <a:ahLst/>
              <a:cxnLst/>
              <a:rect l="l" t="t" r="r" b="b"/>
              <a:pathLst>
                <a:path w="857250" h="224154">
                  <a:moveTo>
                    <a:pt x="857249" y="223764"/>
                  </a:moveTo>
                  <a:lnTo>
                    <a:pt x="0" y="223764"/>
                  </a:lnTo>
                  <a:lnTo>
                    <a:pt x="0" y="0"/>
                  </a:lnTo>
                  <a:lnTo>
                    <a:pt x="857249" y="0"/>
                  </a:lnTo>
                  <a:lnTo>
                    <a:pt x="857249" y="223764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000874" y="5615793"/>
              <a:ext cx="857250" cy="2461895"/>
            </a:xfrm>
            <a:custGeom>
              <a:avLst/>
              <a:gdLst/>
              <a:ahLst/>
              <a:cxnLst/>
              <a:rect l="l" t="t" r="r" b="b"/>
              <a:pathLst>
                <a:path w="857250" h="2461895">
                  <a:moveTo>
                    <a:pt x="857249" y="2461406"/>
                  </a:moveTo>
                  <a:lnTo>
                    <a:pt x="0" y="2461406"/>
                  </a:lnTo>
                  <a:lnTo>
                    <a:pt x="0" y="0"/>
                  </a:lnTo>
                  <a:lnTo>
                    <a:pt x="857249" y="0"/>
                  </a:lnTo>
                  <a:lnTo>
                    <a:pt x="857249" y="2461406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877174" y="7107554"/>
              <a:ext cx="857250" cy="969644"/>
            </a:xfrm>
            <a:custGeom>
              <a:avLst/>
              <a:gdLst/>
              <a:ahLst/>
              <a:cxnLst/>
              <a:rect l="l" t="t" r="r" b="b"/>
              <a:pathLst>
                <a:path w="857250" h="969645">
                  <a:moveTo>
                    <a:pt x="857249" y="969644"/>
                  </a:moveTo>
                  <a:lnTo>
                    <a:pt x="0" y="969644"/>
                  </a:lnTo>
                  <a:lnTo>
                    <a:pt x="0" y="0"/>
                  </a:lnTo>
                  <a:lnTo>
                    <a:pt x="857249" y="0"/>
                  </a:lnTo>
                  <a:lnTo>
                    <a:pt x="857249" y="969644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1667123" y="3517651"/>
            <a:ext cx="28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Trebuchet MS"/>
                <a:cs typeface="Trebuchet MS"/>
              </a:rPr>
              <a:t>57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608312" y="7694513"/>
            <a:ext cx="155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476998" y="3368526"/>
            <a:ext cx="28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Trebuchet MS"/>
                <a:cs typeface="Trebuchet MS"/>
              </a:rPr>
              <a:t>59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418187" y="7545387"/>
            <a:ext cx="155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286873" y="5307756"/>
            <a:ext cx="28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Trebuchet MS"/>
                <a:cs typeface="Trebuchet MS"/>
              </a:rPr>
              <a:t>33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163173" y="6799460"/>
            <a:ext cx="28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Trebuchet MS"/>
                <a:cs typeface="Trebuchet MS"/>
              </a:rPr>
              <a:t>13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66" name="object 6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3774" y="8667749"/>
            <a:ext cx="152399" cy="152399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3768129" y="8607425"/>
            <a:ext cx="1045844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0" dirty="0">
                <a:solidFill>
                  <a:srgbClr val="4B4B4B"/>
                </a:solidFill>
                <a:latin typeface="Trebuchet MS"/>
                <a:cs typeface="Trebuchet MS"/>
              </a:rPr>
              <a:t>Kukuļdošana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68" name="object 6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95849" y="8667749"/>
            <a:ext cx="152400" cy="152399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5128567" y="8607425"/>
            <a:ext cx="119316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0" dirty="0">
                <a:solidFill>
                  <a:srgbClr val="4B4B4B"/>
                </a:solidFill>
                <a:latin typeface="Trebuchet MS"/>
                <a:cs typeface="Trebuchet MS"/>
              </a:rPr>
              <a:t>Kukuļņemšana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9705974" y="3005137"/>
            <a:ext cx="0" cy="6172200"/>
          </a:xfrm>
          <a:custGeom>
            <a:avLst/>
            <a:gdLst/>
            <a:ahLst/>
            <a:cxnLst/>
            <a:rect l="l" t="t" r="r" b="b"/>
            <a:pathLst>
              <a:path h="6172200">
                <a:moveTo>
                  <a:pt x="0" y="0"/>
                </a:moveTo>
                <a:lnTo>
                  <a:pt x="0" y="6172199"/>
                </a:lnTo>
              </a:path>
            </a:pathLst>
          </a:custGeom>
          <a:ln w="9524">
            <a:solidFill>
              <a:srgbClr val="DB53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86399" y="9477375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162" y="314324"/>
                </a:moveTo>
                <a:lnTo>
                  <a:pt x="107481" y="306311"/>
                </a:lnTo>
                <a:lnTo>
                  <a:pt x="64338" y="283997"/>
                </a:lnTo>
                <a:lnTo>
                  <a:pt x="30319" y="249974"/>
                </a:lnTo>
                <a:lnTo>
                  <a:pt x="8010" y="206832"/>
                </a:lnTo>
                <a:lnTo>
                  <a:pt x="0" y="157162"/>
                </a:lnTo>
                <a:lnTo>
                  <a:pt x="8010" y="107481"/>
                </a:lnTo>
                <a:lnTo>
                  <a:pt x="30319" y="64338"/>
                </a:lnTo>
                <a:lnTo>
                  <a:pt x="64338" y="30319"/>
                </a:lnTo>
                <a:lnTo>
                  <a:pt x="107481" y="8010"/>
                </a:lnTo>
                <a:lnTo>
                  <a:pt x="157162" y="0"/>
                </a:lnTo>
                <a:lnTo>
                  <a:pt x="187537" y="2953"/>
                </a:lnTo>
                <a:lnTo>
                  <a:pt x="215921" y="11431"/>
                </a:lnTo>
                <a:lnTo>
                  <a:pt x="241778" y="24855"/>
                </a:lnTo>
                <a:lnTo>
                  <a:pt x="264573" y="42649"/>
                </a:lnTo>
                <a:lnTo>
                  <a:pt x="202219" y="105004"/>
                </a:lnTo>
                <a:lnTo>
                  <a:pt x="102273" y="105004"/>
                </a:lnTo>
                <a:lnTo>
                  <a:pt x="60428" y="146848"/>
                </a:lnTo>
                <a:lnTo>
                  <a:pt x="152260" y="238670"/>
                </a:lnTo>
                <a:lnTo>
                  <a:pt x="289843" y="238670"/>
                </a:lnTo>
                <a:lnTo>
                  <a:pt x="283997" y="249974"/>
                </a:lnTo>
                <a:lnTo>
                  <a:pt x="249974" y="283997"/>
                </a:lnTo>
                <a:lnTo>
                  <a:pt x="206832" y="306311"/>
                </a:lnTo>
                <a:lnTo>
                  <a:pt x="157162" y="314324"/>
                </a:lnTo>
                <a:close/>
              </a:path>
              <a:path w="314325" h="314325">
                <a:moveTo>
                  <a:pt x="289843" y="238670"/>
                </a:moveTo>
                <a:lnTo>
                  <a:pt x="152260" y="238670"/>
                </a:lnTo>
                <a:lnTo>
                  <a:pt x="299689" y="91242"/>
                </a:lnTo>
                <a:lnTo>
                  <a:pt x="305900" y="106697"/>
                </a:lnTo>
                <a:lnTo>
                  <a:pt x="310495" y="122891"/>
                </a:lnTo>
                <a:lnTo>
                  <a:pt x="313346" y="139740"/>
                </a:lnTo>
                <a:lnTo>
                  <a:pt x="314324" y="157162"/>
                </a:lnTo>
                <a:lnTo>
                  <a:pt x="306311" y="206832"/>
                </a:lnTo>
                <a:lnTo>
                  <a:pt x="289843" y="238670"/>
                </a:lnTo>
                <a:close/>
              </a:path>
              <a:path w="314325" h="314325">
                <a:moveTo>
                  <a:pt x="152251" y="154972"/>
                </a:moveTo>
                <a:lnTo>
                  <a:pt x="102273" y="105004"/>
                </a:lnTo>
                <a:lnTo>
                  <a:pt x="202219" y="105004"/>
                </a:lnTo>
                <a:lnTo>
                  <a:pt x="152251" y="154972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6026149" y="9443042"/>
            <a:ext cx="787654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70" dirty="0">
                <a:solidFill>
                  <a:srgbClr val="294E66"/>
                </a:solidFill>
                <a:latin typeface="Trebuchet MS"/>
                <a:cs typeface="Trebuchet MS"/>
              </a:rPr>
              <a:t>1113</a:t>
            </a:r>
            <a:r>
              <a:rPr sz="200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294E66"/>
                </a:solidFill>
                <a:latin typeface="Trebuchet MS"/>
                <a:cs typeface="Trebuchet MS"/>
              </a:rPr>
              <a:t>(-</a:t>
            </a:r>
            <a:r>
              <a:rPr sz="2000" spc="80" dirty="0">
                <a:solidFill>
                  <a:srgbClr val="294E66"/>
                </a:solidFill>
                <a:latin typeface="Trebuchet MS"/>
                <a:cs typeface="Trebuchet MS"/>
              </a:rPr>
              <a:t>22</a:t>
            </a:r>
            <a:r>
              <a:rPr sz="200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550" dirty="0">
                <a:solidFill>
                  <a:srgbClr val="294E66"/>
                </a:solidFill>
                <a:latin typeface="Trebuchet MS"/>
                <a:cs typeface="Trebuchet MS"/>
              </a:rPr>
              <a:t>|</a:t>
            </a:r>
            <a:r>
              <a:rPr sz="200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85" dirty="0">
                <a:solidFill>
                  <a:srgbClr val="294E66"/>
                </a:solidFill>
                <a:latin typeface="Trebuchet MS"/>
                <a:cs typeface="Trebuchet MS"/>
              </a:rPr>
              <a:t>18%)</a:t>
            </a:r>
            <a:r>
              <a:rPr sz="200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94E66"/>
                </a:solidFill>
                <a:latin typeface="Trebuchet MS"/>
                <a:cs typeface="Trebuchet MS"/>
              </a:rPr>
              <a:t>Valsts</a:t>
            </a:r>
            <a:r>
              <a:rPr sz="200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294E66"/>
                </a:solidFill>
                <a:latin typeface="Trebuchet MS"/>
                <a:cs typeface="Trebuchet MS"/>
              </a:rPr>
              <a:t>policijas</a:t>
            </a:r>
            <a:r>
              <a:rPr sz="200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94E66"/>
                </a:solidFill>
                <a:latin typeface="Trebuchet MS"/>
                <a:cs typeface="Trebuchet MS"/>
              </a:rPr>
              <a:t>amatpersonām</a:t>
            </a:r>
            <a:r>
              <a:rPr sz="200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294E66"/>
                </a:solidFill>
                <a:latin typeface="Trebuchet MS"/>
                <a:cs typeface="Trebuchet MS"/>
              </a:rPr>
              <a:t>atļauts</a:t>
            </a:r>
            <a:r>
              <a:rPr sz="2000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94E66"/>
                </a:solidFill>
                <a:latin typeface="Trebuchet MS"/>
                <a:cs typeface="Trebuchet MS"/>
              </a:rPr>
              <a:t>savienot</a:t>
            </a:r>
            <a:r>
              <a:rPr sz="200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94E66"/>
                </a:solidFill>
                <a:latin typeface="Trebuchet MS"/>
                <a:cs typeface="Trebuchet MS"/>
              </a:rPr>
              <a:t>darbu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1897" y="711203"/>
            <a:ext cx="8115300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800" marR="5080" indent="-2324735">
              <a:lnSpc>
                <a:spcPct val="125000"/>
              </a:lnSpc>
              <a:spcBef>
                <a:spcPts val="100"/>
              </a:spcBef>
            </a:pPr>
            <a:r>
              <a:rPr spc="-20" dirty="0"/>
              <a:t>Reģistrēti</a:t>
            </a:r>
            <a:r>
              <a:rPr spc="-165" dirty="0"/>
              <a:t> </a:t>
            </a:r>
            <a:r>
              <a:rPr dirty="0"/>
              <a:t>noziedzīgi</a:t>
            </a:r>
            <a:r>
              <a:rPr spc="-165" dirty="0"/>
              <a:t> </a:t>
            </a:r>
            <a:r>
              <a:rPr spc="-20" dirty="0"/>
              <a:t>nodarījumi </a:t>
            </a:r>
            <a:r>
              <a:rPr spc="135" dirty="0"/>
              <a:t>Valsts</a:t>
            </a:r>
            <a:r>
              <a:rPr spc="-229" dirty="0"/>
              <a:t> </a:t>
            </a:r>
            <a:r>
              <a:rPr spc="-10" dirty="0"/>
              <a:t>policijā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34126" y="3848102"/>
            <a:ext cx="4923790" cy="5133975"/>
            <a:chOff x="2534126" y="3848102"/>
            <a:chExt cx="4923790" cy="5133975"/>
          </a:xfrm>
        </p:grpSpPr>
        <p:sp>
          <p:nvSpPr>
            <p:cNvPr id="4" name="object 4"/>
            <p:cNvSpPr/>
            <p:nvPr/>
          </p:nvSpPr>
          <p:spPr>
            <a:xfrm>
              <a:off x="2590787" y="3848112"/>
              <a:ext cx="4819650" cy="5133975"/>
            </a:xfrm>
            <a:custGeom>
              <a:avLst/>
              <a:gdLst/>
              <a:ahLst/>
              <a:cxnLst/>
              <a:rect l="l" t="t" r="r" b="b"/>
              <a:pathLst>
                <a:path w="4819650" h="5133975">
                  <a:moveTo>
                    <a:pt x="9525" y="0"/>
                  </a:moveTo>
                  <a:lnTo>
                    <a:pt x="0" y="0"/>
                  </a:lnTo>
                  <a:lnTo>
                    <a:pt x="0" y="5133975"/>
                  </a:lnTo>
                  <a:lnTo>
                    <a:pt x="9525" y="5133975"/>
                  </a:lnTo>
                  <a:lnTo>
                    <a:pt x="9525" y="0"/>
                  </a:lnTo>
                  <a:close/>
                </a:path>
                <a:path w="4819650" h="5133975">
                  <a:moveTo>
                    <a:pt x="542925" y="0"/>
                  </a:moveTo>
                  <a:lnTo>
                    <a:pt x="533400" y="0"/>
                  </a:lnTo>
                  <a:lnTo>
                    <a:pt x="533400" y="5133975"/>
                  </a:lnTo>
                  <a:lnTo>
                    <a:pt x="542925" y="5133975"/>
                  </a:lnTo>
                  <a:lnTo>
                    <a:pt x="542925" y="0"/>
                  </a:lnTo>
                  <a:close/>
                </a:path>
                <a:path w="4819650" h="5133975">
                  <a:moveTo>
                    <a:pt x="1076325" y="0"/>
                  </a:moveTo>
                  <a:lnTo>
                    <a:pt x="1066800" y="0"/>
                  </a:lnTo>
                  <a:lnTo>
                    <a:pt x="1066800" y="5133975"/>
                  </a:lnTo>
                  <a:lnTo>
                    <a:pt x="1076325" y="5133975"/>
                  </a:lnTo>
                  <a:lnTo>
                    <a:pt x="1076325" y="0"/>
                  </a:lnTo>
                  <a:close/>
                </a:path>
                <a:path w="4819650" h="5133975">
                  <a:moveTo>
                    <a:pt x="1609725" y="0"/>
                  </a:moveTo>
                  <a:lnTo>
                    <a:pt x="1600200" y="0"/>
                  </a:lnTo>
                  <a:lnTo>
                    <a:pt x="1600200" y="5133975"/>
                  </a:lnTo>
                  <a:lnTo>
                    <a:pt x="1609725" y="5133975"/>
                  </a:lnTo>
                  <a:lnTo>
                    <a:pt x="1609725" y="0"/>
                  </a:lnTo>
                  <a:close/>
                </a:path>
                <a:path w="4819650" h="5133975">
                  <a:moveTo>
                    <a:pt x="2143125" y="0"/>
                  </a:moveTo>
                  <a:lnTo>
                    <a:pt x="2133600" y="0"/>
                  </a:lnTo>
                  <a:lnTo>
                    <a:pt x="2133600" y="5133975"/>
                  </a:lnTo>
                  <a:lnTo>
                    <a:pt x="2143125" y="5133975"/>
                  </a:lnTo>
                  <a:lnTo>
                    <a:pt x="2143125" y="0"/>
                  </a:lnTo>
                  <a:close/>
                </a:path>
                <a:path w="4819650" h="5133975">
                  <a:moveTo>
                    <a:pt x="2686050" y="0"/>
                  </a:moveTo>
                  <a:lnTo>
                    <a:pt x="2676525" y="0"/>
                  </a:lnTo>
                  <a:lnTo>
                    <a:pt x="2676525" y="5133975"/>
                  </a:lnTo>
                  <a:lnTo>
                    <a:pt x="2686050" y="5133975"/>
                  </a:lnTo>
                  <a:lnTo>
                    <a:pt x="2686050" y="0"/>
                  </a:lnTo>
                  <a:close/>
                </a:path>
                <a:path w="4819650" h="5133975">
                  <a:moveTo>
                    <a:pt x="3219450" y="0"/>
                  </a:moveTo>
                  <a:lnTo>
                    <a:pt x="3209925" y="0"/>
                  </a:lnTo>
                  <a:lnTo>
                    <a:pt x="3209925" y="5133975"/>
                  </a:lnTo>
                  <a:lnTo>
                    <a:pt x="3219450" y="5133975"/>
                  </a:lnTo>
                  <a:lnTo>
                    <a:pt x="3219450" y="0"/>
                  </a:lnTo>
                  <a:close/>
                </a:path>
                <a:path w="4819650" h="5133975">
                  <a:moveTo>
                    <a:pt x="3752850" y="0"/>
                  </a:moveTo>
                  <a:lnTo>
                    <a:pt x="3743325" y="0"/>
                  </a:lnTo>
                  <a:lnTo>
                    <a:pt x="3743325" y="5133975"/>
                  </a:lnTo>
                  <a:lnTo>
                    <a:pt x="3752850" y="5133975"/>
                  </a:lnTo>
                  <a:lnTo>
                    <a:pt x="3752850" y="0"/>
                  </a:lnTo>
                  <a:close/>
                </a:path>
                <a:path w="4819650" h="5133975">
                  <a:moveTo>
                    <a:pt x="4286250" y="0"/>
                  </a:moveTo>
                  <a:lnTo>
                    <a:pt x="4276725" y="0"/>
                  </a:lnTo>
                  <a:lnTo>
                    <a:pt x="4276725" y="5133975"/>
                  </a:lnTo>
                  <a:lnTo>
                    <a:pt x="4286250" y="5133975"/>
                  </a:lnTo>
                  <a:lnTo>
                    <a:pt x="4286250" y="0"/>
                  </a:lnTo>
                  <a:close/>
                </a:path>
                <a:path w="4819650" h="5133975">
                  <a:moveTo>
                    <a:pt x="4819650" y="0"/>
                  </a:moveTo>
                  <a:lnTo>
                    <a:pt x="4810125" y="0"/>
                  </a:lnTo>
                  <a:lnTo>
                    <a:pt x="4810125" y="5133975"/>
                  </a:lnTo>
                  <a:lnTo>
                    <a:pt x="4819650" y="5133975"/>
                  </a:lnTo>
                  <a:lnTo>
                    <a:pt x="4819650" y="0"/>
                  </a:lnTo>
                  <a:close/>
                </a:path>
              </a:pathLst>
            </a:custGeom>
            <a:solidFill>
              <a:srgbClr val="1B6962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91276" y="4419602"/>
              <a:ext cx="4809490" cy="4324350"/>
            </a:xfrm>
            <a:custGeom>
              <a:avLst/>
              <a:gdLst/>
              <a:ahLst/>
              <a:cxnLst/>
              <a:rect l="l" t="t" r="r" b="b"/>
              <a:pathLst>
                <a:path w="4809490" h="4324350">
                  <a:moveTo>
                    <a:pt x="0" y="323849"/>
                  </a:moveTo>
                  <a:lnTo>
                    <a:pt x="534352" y="0"/>
                  </a:lnTo>
                  <a:lnTo>
                    <a:pt x="1068704" y="352424"/>
                  </a:lnTo>
                  <a:lnTo>
                    <a:pt x="1603057" y="781049"/>
                  </a:lnTo>
                  <a:lnTo>
                    <a:pt x="2137409" y="1066799"/>
                  </a:lnTo>
                  <a:lnTo>
                    <a:pt x="2671762" y="1581149"/>
                  </a:lnTo>
                  <a:lnTo>
                    <a:pt x="3206114" y="2590799"/>
                  </a:lnTo>
                  <a:lnTo>
                    <a:pt x="3740467" y="2800349"/>
                  </a:lnTo>
                  <a:lnTo>
                    <a:pt x="4274819" y="4324349"/>
                  </a:lnTo>
                  <a:lnTo>
                    <a:pt x="4809172" y="4057649"/>
                  </a:lnTo>
                </a:path>
              </a:pathLst>
            </a:custGeom>
            <a:ln w="19049">
              <a:solidFill>
                <a:srgbClr val="8EC2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4126" y="4686302"/>
              <a:ext cx="114300" cy="1142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8478" y="4362452"/>
              <a:ext cx="114300" cy="1142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02830" y="4714877"/>
              <a:ext cx="114300" cy="1142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7183" y="5143502"/>
              <a:ext cx="114300" cy="1142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1535" y="5429252"/>
              <a:ext cx="114300" cy="1142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5888" y="5943602"/>
              <a:ext cx="114299" cy="1142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40240" y="6953252"/>
              <a:ext cx="114300" cy="1142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74593" y="7162802"/>
              <a:ext cx="114300" cy="1142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8945" y="8686802"/>
              <a:ext cx="114300" cy="1142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43297" y="8420102"/>
              <a:ext cx="114300" cy="11429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854200" y="8778878"/>
            <a:ext cx="43180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5" dirty="0">
                <a:solidFill>
                  <a:srgbClr val="1B6962"/>
                </a:solidFill>
                <a:latin typeface="Trebuchet MS"/>
                <a:cs typeface="Trebuchet MS"/>
              </a:rPr>
              <a:t>30000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54200" y="8207378"/>
            <a:ext cx="43180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5" dirty="0">
                <a:solidFill>
                  <a:srgbClr val="1B6962"/>
                </a:solidFill>
                <a:latin typeface="Trebuchet MS"/>
                <a:cs typeface="Trebuchet MS"/>
              </a:rPr>
              <a:t>32000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54200" y="7635878"/>
            <a:ext cx="43180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5" dirty="0">
                <a:solidFill>
                  <a:srgbClr val="1B6962"/>
                </a:solidFill>
                <a:latin typeface="Trebuchet MS"/>
                <a:cs typeface="Trebuchet MS"/>
              </a:rPr>
              <a:t>34000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54200" y="7073903"/>
            <a:ext cx="43180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5" dirty="0">
                <a:solidFill>
                  <a:srgbClr val="1B6962"/>
                </a:solidFill>
                <a:latin typeface="Trebuchet MS"/>
                <a:cs typeface="Trebuchet MS"/>
              </a:rPr>
              <a:t>36000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54200" y="6502403"/>
            <a:ext cx="43180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5" dirty="0">
                <a:solidFill>
                  <a:srgbClr val="1B6962"/>
                </a:solidFill>
                <a:latin typeface="Trebuchet MS"/>
                <a:cs typeface="Trebuchet MS"/>
              </a:rPr>
              <a:t>38000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54200" y="5930902"/>
            <a:ext cx="43180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5" dirty="0">
                <a:solidFill>
                  <a:srgbClr val="1B6962"/>
                </a:solidFill>
                <a:latin typeface="Trebuchet MS"/>
                <a:cs typeface="Trebuchet MS"/>
              </a:rPr>
              <a:t>40000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54200" y="5359402"/>
            <a:ext cx="43180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5" dirty="0">
                <a:solidFill>
                  <a:srgbClr val="1B6962"/>
                </a:solidFill>
                <a:latin typeface="Trebuchet MS"/>
                <a:cs typeface="Trebuchet MS"/>
              </a:rPr>
              <a:t>42000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54200" y="4797427"/>
            <a:ext cx="43180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5" dirty="0">
                <a:solidFill>
                  <a:srgbClr val="1B6962"/>
                </a:solidFill>
                <a:latin typeface="Trebuchet MS"/>
                <a:cs typeface="Trebuchet MS"/>
              </a:rPr>
              <a:t>44000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54200" y="4225928"/>
            <a:ext cx="43180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5" dirty="0">
                <a:solidFill>
                  <a:srgbClr val="1B6962"/>
                </a:solidFill>
                <a:latin typeface="Trebuchet MS"/>
                <a:cs typeface="Trebuchet MS"/>
              </a:rPr>
              <a:t>46000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54200" y="3654428"/>
            <a:ext cx="43180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5" dirty="0">
                <a:solidFill>
                  <a:srgbClr val="1B6962"/>
                </a:solidFill>
                <a:latin typeface="Trebuchet MS"/>
                <a:cs typeface="Trebuchet MS"/>
              </a:rPr>
              <a:t>48000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16025" y="8997953"/>
            <a:ext cx="516001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46735" algn="l"/>
                <a:tab pos="1080770" algn="l"/>
                <a:tab pos="1615440" algn="l"/>
                <a:tab pos="2150110" algn="l"/>
                <a:tab pos="2684145" algn="l"/>
                <a:tab pos="3218815" algn="l"/>
                <a:tab pos="3752850" algn="l"/>
                <a:tab pos="4286885" algn="l"/>
                <a:tab pos="4821555" algn="l"/>
              </a:tabLst>
            </a:pP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2013</a:t>
            </a:r>
            <a:r>
              <a:rPr sz="110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2014</a:t>
            </a:r>
            <a:r>
              <a:rPr sz="110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2015</a:t>
            </a:r>
            <a:r>
              <a:rPr sz="110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2016</a:t>
            </a:r>
            <a:r>
              <a:rPr sz="110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2017</a:t>
            </a:r>
            <a:r>
              <a:rPr sz="110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2018</a:t>
            </a:r>
            <a:r>
              <a:rPr sz="110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2019</a:t>
            </a:r>
            <a:r>
              <a:rPr sz="110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2020</a:t>
            </a:r>
            <a:r>
              <a:rPr sz="110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2021</a:t>
            </a:r>
            <a:r>
              <a:rPr sz="1100" dirty="0">
                <a:solidFill>
                  <a:srgbClr val="1B6962"/>
                </a:solidFill>
                <a:latin typeface="Trebuchet MS"/>
                <a:cs typeface="Trebuchet MS"/>
              </a:rPr>
              <a:t>	</a:t>
            </a:r>
            <a:r>
              <a:rPr sz="1100" spc="35" dirty="0">
                <a:solidFill>
                  <a:srgbClr val="1B6962"/>
                </a:solidFill>
                <a:latin typeface="Trebuchet MS"/>
                <a:cs typeface="Trebuchet MS"/>
              </a:rPr>
              <a:t>2022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73609" y="4540252"/>
            <a:ext cx="435609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latin typeface="Trebuchet MS"/>
                <a:cs typeface="Trebuchet MS"/>
              </a:rPr>
              <a:t>44860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07902" y="4216403"/>
            <a:ext cx="435609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latin typeface="Trebuchet MS"/>
                <a:cs typeface="Trebuchet MS"/>
              </a:rPr>
              <a:t>45976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42344" y="4568827"/>
            <a:ext cx="435609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latin typeface="Trebuchet MS"/>
                <a:cs typeface="Trebuchet MS"/>
              </a:rPr>
              <a:t>44752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76637" y="4997452"/>
            <a:ext cx="435609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latin typeface="Trebuchet MS"/>
                <a:cs typeface="Trebuchet MS"/>
              </a:rPr>
              <a:t>43254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10930" y="5283202"/>
            <a:ext cx="435609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latin typeface="Trebuchet MS"/>
                <a:cs typeface="Trebuchet MS"/>
              </a:rPr>
              <a:t>42256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45372" y="5797552"/>
            <a:ext cx="435609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latin typeface="Trebuchet MS"/>
                <a:cs typeface="Trebuchet MS"/>
              </a:rPr>
              <a:t>40426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79665" y="6807203"/>
            <a:ext cx="435609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latin typeface="Trebuchet MS"/>
                <a:cs typeface="Trebuchet MS"/>
              </a:rPr>
              <a:t>36880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14107" y="7016753"/>
            <a:ext cx="435609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latin typeface="Trebuchet MS"/>
                <a:cs typeface="Trebuchet MS"/>
              </a:rPr>
              <a:t>36144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48400" y="8540753"/>
            <a:ext cx="435609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latin typeface="Trebuchet MS"/>
                <a:cs typeface="Trebuchet MS"/>
              </a:rPr>
              <a:t>30790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182693" y="8274053"/>
            <a:ext cx="435609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latin typeface="Trebuchet MS"/>
                <a:cs typeface="Trebuchet MS"/>
              </a:rPr>
              <a:t>31741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340849" y="4441430"/>
            <a:ext cx="1025525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dirty="0">
                <a:solidFill>
                  <a:srgbClr val="2E586E"/>
                </a:solidFill>
                <a:latin typeface="Trebuchet MS"/>
                <a:cs typeface="Trebuchet MS"/>
              </a:rPr>
              <a:t>Sevišķi</a:t>
            </a:r>
            <a:r>
              <a:rPr sz="1250" spc="225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1250" spc="50" dirty="0">
                <a:solidFill>
                  <a:srgbClr val="2E586E"/>
                </a:solidFill>
                <a:latin typeface="Trebuchet MS"/>
                <a:cs typeface="Trebuchet MS"/>
              </a:rPr>
              <a:t>smagi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881541" y="5577287"/>
            <a:ext cx="48514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55" dirty="0">
                <a:solidFill>
                  <a:srgbClr val="2E586E"/>
                </a:solidFill>
                <a:latin typeface="Trebuchet MS"/>
                <a:cs typeface="Trebuchet MS"/>
              </a:rPr>
              <a:t>Smagi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72400" y="6713143"/>
            <a:ext cx="99441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70" dirty="0">
                <a:solidFill>
                  <a:srgbClr val="2E586E"/>
                </a:solidFill>
                <a:latin typeface="Trebuchet MS"/>
                <a:cs typeface="Trebuchet MS"/>
              </a:rPr>
              <a:t>Mazāk</a:t>
            </a:r>
            <a:r>
              <a:rPr sz="1250" spc="-50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1250" spc="50" dirty="0">
                <a:solidFill>
                  <a:srgbClr val="2E586E"/>
                </a:solidFill>
                <a:latin typeface="Trebuchet MS"/>
                <a:cs typeface="Trebuchet MS"/>
              </a:rPr>
              <a:t>smagi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968035" y="7848999"/>
            <a:ext cx="139827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10" dirty="0">
                <a:solidFill>
                  <a:srgbClr val="2E586E"/>
                </a:solidFill>
                <a:latin typeface="Trebuchet MS"/>
                <a:cs typeface="Trebuchet MS"/>
              </a:rPr>
              <a:t>Kriminālpārkāpumi</a:t>
            </a:r>
            <a:endParaRPr sz="1250">
              <a:latin typeface="Trebuchet MS"/>
              <a:cs typeface="Trebuchet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972550" y="3752852"/>
            <a:ext cx="7791450" cy="5019675"/>
            <a:chOff x="8972550" y="3752852"/>
            <a:chExt cx="7791450" cy="5019675"/>
          </a:xfrm>
        </p:grpSpPr>
        <p:sp>
          <p:nvSpPr>
            <p:cNvPr id="42" name="object 42"/>
            <p:cNvSpPr/>
            <p:nvPr/>
          </p:nvSpPr>
          <p:spPr>
            <a:xfrm>
              <a:off x="8972538" y="3752862"/>
              <a:ext cx="1485900" cy="5019675"/>
            </a:xfrm>
            <a:custGeom>
              <a:avLst/>
              <a:gdLst/>
              <a:ahLst/>
              <a:cxnLst/>
              <a:rect l="l" t="t" r="r" b="b"/>
              <a:pathLst>
                <a:path w="1485900" h="5019675">
                  <a:moveTo>
                    <a:pt x="1485900" y="0"/>
                  </a:moveTo>
                  <a:lnTo>
                    <a:pt x="1466850" y="0"/>
                  </a:lnTo>
                  <a:lnTo>
                    <a:pt x="1466850" y="238125"/>
                  </a:lnTo>
                  <a:lnTo>
                    <a:pt x="0" y="238125"/>
                  </a:lnTo>
                  <a:lnTo>
                    <a:pt x="0" y="247650"/>
                  </a:lnTo>
                  <a:lnTo>
                    <a:pt x="1466850" y="247650"/>
                  </a:lnTo>
                  <a:lnTo>
                    <a:pt x="1466850" y="1371600"/>
                  </a:lnTo>
                  <a:lnTo>
                    <a:pt x="0" y="1371600"/>
                  </a:lnTo>
                  <a:lnTo>
                    <a:pt x="0" y="1381125"/>
                  </a:lnTo>
                  <a:lnTo>
                    <a:pt x="1466850" y="1381125"/>
                  </a:lnTo>
                  <a:lnTo>
                    <a:pt x="1466850" y="2514600"/>
                  </a:lnTo>
                  <a:lnTo>
                    <a:pt x="0" y="2514600"/>
                  </a:lnTo>
                  <a:lnTo>
                    <a:pt x="0" y="2524125"/>
                  </a:lnTo>
                  <a:lnTo>
                    <a:pt x="1466850" y="2524125"/>
                  </a:lnTo>
                  <a:lnTo>
                    <a:pt x="1466850" y="3648075"/>
                  </a:lnTo>
                  <a:lnTo>
                    <a:pt x="0" y="3648075"/>
                  </a:lnTo>
                  <a:lnTo>
                    <a:pt x="0" y="3657600"/>
                  </a:lnTo>
                  <a:lnTo>
                    <a:pt x="1466850" y="3657600"/>
                  </a:lnTo>
                  <a:lnTo>
                    <a:pt x="1466850" y="4781550"/>
                  </a:lnTo>
                  <a:lnTo>
                    <a:pt x="0" y="4781550"/>
                  </a:lnTo>
                  <a:lnTo>
                    <a:pt x="0" y="4791075"/>
                  </a:lnTo>
                  <a:lnTo>
                    <a:pt x="1466850" y="4791075"/>
                  </a:lnTo>
                  <a:lnTo>
                    <a:pt x="1466850" y="5019675"/>
                  </a:lnTo>
                  <a:lnTo>
                    <a:pt x="1485900" y="5019675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2E58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448913" y="3752862"/>
              <a:ext cx="6315075" cy="5019675"/>
            </a:xfrm>
            <a:custGeom>
              <a:avLst/>
              <a:gdLst/>
              <a:ahLst/>
              <a:cxnLst/>
              <a:rect l="l" t="t" r="r" b="b"/>
              <a:pathLst>
                <a:path w="6315075" h="5019675">
                  <a:moveTo>
                    <a:pt x="9525" y="0"/>
                  </a:moveTo>
                  <a:lnTo>
                    <a:pt x="0" y="0"/>
                  </a:lnTo>
                  <a:lnTo>
                    <a:pt x="0" y="5019675"/>
                  </a:lnTo>
                  <a:lnTo>
                    <a:pt x="9525" y="5019675"/>
                  </a:lnTo>
                  <a:lnTo>
                    <a:pt x="9525" y="0"/>
                  </a:lnTo>
                  <a:close/>
                </a:path>
                <a:path w="6315075" h="5019675">
                  <a:moveTo>
                    <a:pt x="638175" y="4686300"/>
                  </a:moveTo>
                  <a:lnTo>
                    <a:pt x="628650" y="4686300"/>
                  </a:lnTo>
                  <a:lnTo>
                    <a:pt x="628650" y="5019675"/>
                  </a:lnTo>
                  <a:lnTo>
                    <a:pt x="638175" y="5019675"/>
                  </a:lnTo>
                  <a:lnTo>
                    <a:pt x="638175" y="4686300"/>
                  </a:lnTo>
                  <a:close/>
                </a:path>
                <a:path w="6315075" h="5019675">
                  <a:moveTo>
                    <a:pt x="638175" y="4348670"/>
                  </a:moveTo>
                  <a:lnTo>
                    <a:pt x="628650" y="4348670"/>
                  </a:lnTo>
                  <a:lnTo>
                    <a:pt x="628650" y="4416196"/>
                  </a:lnTo>
                  <a:lnTo>
                    <a:pt x="638175" y="4416196"/>
                  </a:lnTo>
                  <a:lnTo>
                    <a:pt x="638175" y="4348670"/>
                  </a:lnTo>
                  <a:close/>
                </a:path>
                <a:path w="6315075" h="5019675">
                  <a:moveTo>
                    <a:pt x="638175" y="4011041"/>
                  </a:moveTo>
                  <a:lnTo>
                    <a:pt x="628650" y="4011041"/>
                  </a:lnTo>
                  <a:lnTo>
                    <a:pt x="628650" y="4078567"/>
                  </a:lnTo>
                  <a:lnTo>
                    <a:pt x="638175" y="4078567"/>
                  </a:lnTo>
                  <a:lnTo>
                    <a:pt x="638175" y="4011041"/>
                  </a:lnTo>
                  <a:close/>
                </a:path>
                <a:path w="6315075" h="5019675">
                  <a:moveTo>
                    <a:pt x="638175" y="3550437"/>
                  </a:moveTo>
                  <a:lnTo>
                    <a:pt x="628650" y="3550437"/>
                  </a:lnTo>
                  <a:lnTo>
                    <a:pt x="628650" y="3740937"/>
                  </a:lnTo>
                  <a:lnTo>
                    <a:pt x="638175" y="3740937"/>
                  </a:lnTo>
                  <a:lnTo>
                    <a:pt x="638175" y="3550437"/>
                  </a:lnTo>
                  <a:close/>
                </a:path>
                <a:path w="6315075" h="5019675">
                  <a:moveTo>
                    <a:pt x="638175" y="3212808"/>
                  </a:moveTo>
                  <a:lnTo>
                    <a:pt x="628650" y="3212808"/>
                  </a:lnTo>
                  <a:lnTo>
                    <a:pt x="628650" y="3280333"/>
                  </a:lnTo>
                  <a:lnTo>
                    <a:pt x="638175" y="3280333"/>
                  </a:lnTo>
                  <a:lnTo>
                    <a:pt x="638175" y="3212808"/>
                  </a:lnTo>
                  <a:close/>
                </a:path>
                <a:path w="6315075" h="5019675">
                  <a:moveTo>
                    <a:pt x="638175" y="2875191"/>
                  </a:moveTo>
                  <a:lnTo>
                    <a:pt x="628650" y="2875191"/>
                  </a:lnTo>
                  <a:lnTo>
                    <a:pt x="628650" y="2942717"/>
                  </a:lnTo>
                  <a:lnTo>
                    <a:pt x="638175" y="2942717"/>
                  </a:lnTo>
                  <a:lnTo>
                    <a:pt x="638175" y="2875191"/>
                  </a:lnTo>
                  <a:close/>
                </a:path>
                <a:path w="6315075" h="5019675">
                  <a:moveTo>
                    <a:pt x="638175" y="2414587"/>
                  </a:moveTo>
                  <a:lnTo>
                    <a:pt x="628650" y="2414587"/>
                  </a:lnTo>
                  <a:lnTo>
                    <a:pt x="628650" y="2605087"/>
                  </a:lnTo>
                  <a:lnTo>
                    <a:pt x="638175" y="2605087"/>
                  </a:lnTo>
                  <a:lnTo>
                    <a:pt x="638175" y="2414587"/>
                  </a:lnTo>
                  <a:close/>
                </a:path>
                <a:path w="6315075" h="5019675">
                  <a:moveTo>
                    <a:pt x="638175" y="2076958"/>
                  </a:moveTo>
                  <a:lnTo>
                    <a:pt x="628650" y="2076958"/>
                  </a:lnTo>
                  <a:lnTo>
                    <a:pt x="628650" y="2144484"/>
                  </a:lnTo>
                  <a:lnTo>
                    <a:pt x="638175" y="2144484"/>
                  </a:lnTo>
                  <a:lnTo>
                    <a:pt x="638175" y="2076958"/>
                  </a:lnTo>
                  <a:close/>
                </a:path>
                <a:path w="6315075" h="5019675">
                  <a:moveTo>
                    <a:pt x="638175" y="1739328"/>
                  </a:moveTo>
                  <a:lnTo>
                    <a:pt x="628650" y="1739328"/>
                  </a:lnTo>
                  <a:lnTo>
                    <a:pt x="628650" y="1806854"/>
                  </a:lnTo>
                  <a:lnTo>
                    <a:pt x="638175" y="1806854"/>
                  </a:lnTo>
                  <a:lnTo>
                    <a:pt x="638175" y="1739328"/>
                  </a:lnTo>
                  <a:close/>
                </a:path>
                <a:path w="6315075" h="5019675">
                  <a:moveTo>
                    <a:pt x="638175" y="941095"/>
                  </a:moveTo>
                  <a:lnTo>
                    <a:pt x="628650" y="941095"/>
                  </a:lnTo>
                  <a:lnTo>
                    <a:pt x="628650" y="1469224"/>
                  </a:lnTo>
                  <a:lnTo>
                    <a:pt x="638175" y="1469224"/>
                  </a:lnTo>
                  <a:lnTo>
                    <a:pt x="638175" y="941095"/>
                  </a:lnTo>
                  <a:close/>
                </a:path>
                <a:path w="6315075" h="5019675">
                  <a:moveTo>
                    <a:pt x="638175" y="0"/>
                  </a:moveTo>
                  <a:lnTo>
                    <a:pt x="628650" y="0"/>
                  </a:lnTo>
                  <a:lnTo>
                    <a:pt x="628650" y="671004"/>
                  </a:lnTo>
                  <a:lnTo>
                    <a:pt x="638175" y="671004"/>
                  </a:lnTo>
                  <a:lnTo>
                    <a:pt x="638175" y="0"/>
                  </a:lnTo>
                  <a:close/>
                </a:path>
                <a:path w="6315075" h="5019675">
                  <a:moveTo>
                    <a:pt x="1266825" y="3550437"/>
                  </a:moveTo>
                  <a:lnTo>
                    <a:pt x="1257300" y="3550437"/>
                  </a:lnTo>
                  <a:lnTo>
                    <a:pt x="1257300" y="5019675"/>
                  </a:lnTo>
                  <a:lnTo>
                    <a:pt x="1266825" y="5019675"/>
                  </a:lnTo>
                  <a:lnTo>
                    <a:pt x="1266825" y="3550437"/>
                  </a:lnTo>
                  <a:close/>
                </a:path>
                <a:path w="6315075" h="5019675">
                  <a:moveTo>
                    <a:pt x="1266825" y="3212808"/>
                  </a:moveTo>
                  <a:lnTo>
                    <a:pt x="1257300" y="3212808"/>
                  </a:lnTo>
                  <a:lnTo>
                    <a:pt x="1257300" y="3280333"/>
                  </a:lnTo>
                  <a:lnTo>
                    <a:pt x="1266825" y="3280333"/>
                  </a:lnTo>
                  <a:lnTo>
                    <a:pt x="1266825" y="3212808"/>
                  </a:lnTo>
                  <a:close/>
                </a:path>
                <a:path w="6315075" h="5019675">
                  <a:moveTo>
                    <a:pt x="1266825" y="2875191"/>
                  </a:moveTo>
                  <a:lnTo>
                    <a:pt x="1257300" y="2875191"/>
                  </a:lnTo>
                  <a:lnTo>
                    <a:pt x="1257300" y="2942717"/>
                  </a:lnTo>
                  <a:lnTo>
                    <a:pt x="1266825" y="2942717"/>
                  </a:lnTo>
                  <a:lnTo>
                    <a:pt x="1266825" y="2875191"/>
                  </a:lnTo>
                  <a:close/>
                </a:path>
                <a:path w="6315075" h="5019675">
                  <a:moveTo>
                    <a:pt x="1266825" y="2414587"/>
                  </a:moveTo>
                  <a:lnTo>
                    <a:pt x="1257300" y="2414587"/>
                  </a:lnTo>
                  <a:lnTo>
                    <a:pt x="1257300" y="2605087"/>
                  </a:lnTo>
                  <a:lnTo>
                    <a:pt x="1266825" y="2605087"/>
                  </a:lnTo>
                  <a:lnTo>
                    <a:pt x="1266825" y="2414587"/>
                  </a:lnTo>
                  <a:close/>
                </a:path>
                <a:path w="6315075" h="5019675">
                  <a:moveTo>
                    <a:pt x="1266825" y="2076958"/>
                  </a:moveTo>
                  <a:lnTo>
                    <a:pt x="1257300" y="2076958"/>
                  </a:lnTo>
                  <a:lnTo>
                    <a:pt x="1257300" y="2144484"/>
                  </a:lnTo>
                  <a:lnTo>
                    <a:pt x="1266825" y="2144484"/>
                  </a:lnTo>
                  <a:lnTo>
                    <a:pt x="1266825" y="2076958"/>
                  </a:lnTo>
                  <a:close/>
                </a:path>
                <a:path w="6315075" h="5019675">
                  <a:moveTo>
                    <a:pt x="1266825" y="1739328"/>
                  </a:moveTo>
                  <a:lnTo>
                    <a:pt x="1257300" y="1739328"/>
                  </a:lnTo>
                  <a:lnTo>
                    <a:pt x="1257300" y="1806854"/>
                  </a:lnTo>
                  <a:lnTo>
                    <a:pt x="1266825" y="1806854"/>
                  </a:lnTo>
                  <a:lnTo>
                    <a:pt x="1266825" y="1739328"/>
                  </a:lnTo>
                  <a:close/>
                </a:path>
                <a:path w="6315075" h="5019675">
                  <a:moveTo>
                    <a:pt x="1266825" y="0"/>
                  </a:moveTo>
                  <a:lnTo>
                    <a:pt x="1257300" y="0"/>
                  </a:lnTo>
                  <a:lnTo>
                    <a:pt x="1257300" y="1469224"/>
                  </a:lnTo>
                  <a:lnTo>
                    <a:pt x="1266825" y="1469224"/>
                  </a:lnTo>
                  <a:lnTo>
                    <a:pt x="1266825" y="0"/>
                  </a:lnTo>
                  <a:close/>
                </a:path>
                <a:path w="6315075" h="5019675">
                  <a:moveTo>
                    <a:pt x="1905000" y="3550437"/>
                  </a:moveTo>
                  <a:lnTo>
                    <a:pt x="1895475" y="3550437"/>
                  </a:lnTo>
                  <a:lnTo>
                    <a:pt x="1895475" y="5019675"/>
                  </a:lnTo>
                  <a:lnTo>
                    <a:pt x="1905000" y="5019675"/>
                  </a:lnTo>
                  <a:lnTo>
                    <a:pt x="1905000" y="3550437"/>
                  </a:lnTo>
                  <a:close/>
                </a:path>
                <a:path w="6315075" h="5019675">
                  <a:moveTo>
                    <a:pt x="1905000" y="3212808"/>
                  </a:moveTo>
                  <a:lnTo>
                    <a:pt x="1895475" y="3212808"/>
                  </a:lnTo>
                  <a:lnTo>
                    <a:pt x="1895475" y="3280333"/>
                  </a:lnTo>
                  <a:lnTo>
                    <a:pt x="1905000" y="3280333"/>
                  </a:lnTo>
                  <a:lnTo>
                    <a:pt x="1905000" y="3212808"/>
                  </a:lnTo>
                  <a:close/>
                </a:path>
                <a:path w="6315075" h="5019675">
                  <a:moveTo>
                    <a:pt x="1905000" y="2875191"/>
                  </a:moveTo>
                  <a:lnTo>
                    <a:pt x="1895475" y="2875191"/>
                  </a:lnTo>
                  <a:lnTo>
                    <a:pt x="1895475" y="2942717"/>
                  </a:lnTo>
                  <a:lnTo>
                    <a:pt x="1905000" y="2942717"/>
                  </a:lnTo>
                  <a:lnTo>
                    <a:pt x="1905000" y="2875191"/>
                  </a:lnTo>
                  <a:close/>
                </a:path>
                <a:path w="6315075" h="5019675">
                  <a:moveTo>
                    <a:pt x="1905000" y="2414587"/>
                  </a:moveTo>
                  <a:lnTo>
                    <a:pt x="1895475" y="2414587"/>
                  </a:lnTo>
                  <a:lnTo>
                    <a:pt x="1895475" y="2605087"/>
                  </a:lnTo>
                  <a:lnTo>
                    <a:pt x="1905000" y="2605087"/>
                  </a:lnTo>
                  <a:lnTo>
                    <a:pt x="1905000" y="2414587"/>
                  </a:lnTo>
                  <a:close/>
                </a:path>
                <a:path w="6315075" h="5019675">
                  <a:moveTo>
                    <a:pt x="1905000" y="2076958"/>
                  </a:moveTo>
                  <a:lnTo>
                    <a:pt x="1895475" y="2076958"/>
                  </a:lnTo>
                  <a:lnTo>
                    <a:pt x="1895475" y="2144484"/>
                  </a:lnTo>
                  <a:lnTo>
                    <a:pt x="1905000" y="2144484"/>
                  </a:lnTo>
                  <a:lnTo>
                    <a:pt x="1905000" y="2076958"/>
                  </a:lnTo>
                  <a:close/>
                </a:path>
                <a:path w="6315075" h="5019675">
                  <a:moveTo>
                    <a:pt x="1905000" y="1739328"/>
                  </a:moveTo>
                  <a:lnTo>
                    <a:pt x="1895475" y="1739328"/>
                  </a:lnTo>
                  <a:lnTo>
                    <a:pt x="1895475" y="1806854"/>
                  </a:lnTo>
                  <a:lnTo>
                    <a:pt x="1905000" y="1806854"/>
                  </a:lnTo>
                  <a:lnTo>
                    <a:pt x="1905000" y="1739328"/>
                  </a:lnTo>
                  <a:close/>
                </a:path>
                <a:path w="6315075" h="5019675">
                  <a:moveTo>
                    <a:pt x="1905000" y="0"/>
                  </a:moveTo>
                  <a:lnTo>
                    <a:pt x="1895475" y="0"/>
                  </a:lnTo>
                  <a:lnTo>
                    <a:pt x="1895475" y="1469224"/>
                  </a:lnTo>
                  <a:lnTo>
                    <a:pt x="1905000" y="1469224"/>
                  </a:lnTo>
                  <a:lnTo>
                    <a:pt x="1905000" y="0"/>
                  </a:lnTo>
                  <a:close/>
                </a:path>
                <a:path w="6315075" h="5019675">
                  <a:moveTo>
                    <a:pt x="2533650" y="3550437"/>
                  </a:moveTo>
                  <a:lnTo>
                    <a:pt x="2524125" y="3550437"/>
                  </a:lnTo>
                  <a:lnTo>
                    <a:pt x="2524125" y="5019675"/>
                  </a:lnTo>
                  <a:lnTo>
                    <a:pt x="2533650" y="5019675"/>
                  </a:lnTo>
                  <a:lnTo>
                    <a:pt x="2533650" y="3550437"/>
                  </a:lnTo>
                  <a:close/>
                </a:path>
                <a:path w="6315075" h="5019675">
                  <a:moveTo>
                    <a:pt x="2533650" y="3212808"/>
                  </a:moveTo>
                  <a:lnTo>
                    <a:pt x="2524125" y="3212808"/>
                  </a:lnTo>
                  <a:lnTo>
                    <a:pt x="2524125" y="3280333"/>
                  </a:lnTo>
                  <a:lnTo>
                    <a:pt x="2533650" y="3280333"/>
                  </a:lnTo>
                  <a:lnTo>
                    <a:pt x="2533650" y="3212808"/>
                  </a:lnTo>
                  <a:close/>
                </a:path>
                <a:path w="6315075" h="5019675">
                  <a:moveTo>
                    <a:pt x="2533650" y="2875191"/>
                  </a:moveTo>
                  <a:lnTo>
                    <a:pt x="2524125" y="2875191"/>
                  </a:lnTo>
                  <a:lnTo>
                    <a:pt x="2524125" y="2942717"/>
                  </a:lnTo>
                  <a:lnTo>
                    <a:pt x="2533650" y="2942717"/>
                  </a:lnTo>
                  <a:lnTo>
                    <a:pt x="2533650" y="2875191"/>
                  </a:lnTo>
                  <a:close/>
                </a:path>
                <a:path w="6315075" h="5019675">
                  <a:moveTo>
                    <a:pt x="2533650" y="2414587"/>
                  </a:moveTo>
                  <a:lnTo>
                    <a:pt x="2524125" y="2414587"/>
                  </a:lnTo>
                  <a:lnTo>
                    <a:pt x="2524125" y="2605087"/>
                  </a:lnTo>
                  <a:lnTo>
                    <a:pt x="2533650" y="2605087"/>
                  </a:lnTo>
                  <a:lnTo>
                    <a:pt x="2533650" y="2414587"/>
                  </a:lnTo>
                  <a:close/>
                </a:path>
                <a:path w="6315075" h="5019675">
                  <a:moveTo>
                    <a:pt x="2533650" y="0"/>
                  </a:moveTo>
                  <a:lnTo>
                    <a:pt x="2524125" y="0"/>
                  </a:lnTo>
                  <a:lnTo>
                    <a:pt x="2524125" y="2144484"/>
                  </a:lnTo>
                  <a:lnTo>
                    <a:pt x="2533650" y="2144484"/>
                  </a:lnTo>
                  <a:lnTo>
                    <a:pt x="2533650" y="0"/>
                  </a:lnTo>
                  <a:close/>
                </a:path>
                <a:path w="6315075" h="5019675">
                  <a:moveTo>
                    <a:pt x="3162300" y="3550437"/>
                  </a:moveTo>
                  <a:lnTo>
                    <a:pt x="3152775" y="3550437"/>
                  </a:lnTo>
                  <a:lnTo>
                    <a:pt x="3152775" y="5019675"/>
                  </a:lnTo>
                  <a:lnTo>
                    <a:pt x="3162300" y="5019675"/>
                  </a:lnTo>
                  <a:lnTo>
                    <a:pt x="3162300" y="3550437"/>
                  </a:lnTo>
                  <a:close/>
                </a:path>
                <a:path w="6315075" h="5019675">
                  <a:moveTo>
                    <a:pt x="3162300" y="3212808"/>
                  </a:moveTo>
                  <a:lnTo>
                    <a:pt x="3152775" y="3212808"/>
                  </a:lnTo>
                  <a:lnTo>
                    <a:pt x="3152775" y="3280333"/>
                  </a:lnTo>
                  <a:lnTo>
                    <a:pt x="3162300" y="3280333"/>
                  </a:lnTo>
                  <a:lnTo>
                    <a:pt x="3162300" y="3212808"/>
                  </a:lnTo>
                  <a:close/>
                </a:path>
                <a:path w="6315075" h="5019675">
                  <a:moveTo>
                    <a:pt x="3162300" y="2875191"/>
                  </a:moveTo>
                  <a:lnTo>
                    <a:pt x="3152775" y="2875191"/>
                  </a:lnTo>
                  <a:lnTo>
                    <a:pt x="3152775" y="2942717"/>
                  </a:lnTo>
                  <a:lnTo>
                    <a:pt x="3162300" y="2942717"/>
                  </a:lnTo>
                  <a:lnTo>
                    <a:pt x="3162300" y="2875191"/>
                  </a:lnTo>
                  <a:close/>
                </a:path>
                <a:path w="6315075" h="5019675">
                  <a:moveTo>
                    <a:pt x="3162300" y="0"/>
                  </a:moveTo>
                  <a:lnTo>
                    <a:pt x="3152775" y="0"/>
                  </a:lnTo>
                  <a:lnTo>
                    <a:pt x="3152775" y="2605087"/>
                  </a:lnTo>
                  <a:lnTo>
                    <a:pt x="3162300" y="2605087"/>
                  </a:lnTo>
                  <a:lnTo>
                    <a:pt x="3162300" y="0"/>
                  </a:lnTo>
                  <a:close/>
                </a:path>
                <a:path w="6315075" h="5019675">
                  <a:moveTo>
                    <a:pt x="3790950" y="3550437"/>
                  </a:moveTo>
                  <a:lnTo>
                    <a:pt x="3781425" y="3550437"/>
                  </a:lnTo>
                  <a:lnTo>
                    <a:pt x="3781425" y="5019675"/>
                  </a:lnTo>
                  <a:lnTo>
                    <a:pt x="3790950" y="5019675"/>
                  </a:lnTo>
                  <a:lnTo>
                    <a:pt x="3790950" y="3550437"/>
                  </a:lnTo>
                  <a:close/>
                </a:path>
                <a:path w="6315075" h="5019675">
                  <a:moveTo>
                    <a:pt x="3790950" y="3212808"/>
                  </a:moveTo>
                  <a:lnTo>
                    <a:pt x="3781425" y="3212808"/>
                  </a:lnTo>
                  <a:lnTo>
                    <a:pt x="3781425" y="3280333"/>
                  </a:lnTo>
                  <a:lnTo>
                    <a:pt x="3790950" y="3280333"/>
                  </a:lnTo>
                  <a:lnTo>
                    <a:pt x="3790950" y="3212808"/>
                  </a:lnTo>
                  <a:close/>
                </a:path>
                <a:path w="6315075" h="5019675">
                  <a:moveTo>
                    <a:pt x="3790950" y="2875191"/>
                  </a:moveTo>
                  <a:lnTo>
                    <a:pt x="3781425" y="2875191"/>
                  </a:lnTo>
                  <a:lnTo>
                    <a:pt x="3781425" y="2942717"/>
                  </a:lnTo>
                  <a:lnTo>
                    <a:pt x="3790950" y="2942717"/>
                  </a:lnTo>
                  <a:lnTo>
                    <a:pt x="3790950" y="2875191"/>
                  </a:lnTo>
                  <a:close/>
                </a:path>
                <a:path w="6315075" h="5019675">
                  <a:moveTo>
                    <a:pt x="3790950" y="0"/>
                  </a:moveTo>
                  <a:lnTo>
                    <a:pt x="3781425" y="0"/>
                  </a:lnTo>
                  <a:lnTo>
                    <a:pt x="3781425" y="2605087"/>
                  </a:lnTo>
                  <a:lnTo>
                    <a:pt x="3790950" y="2605087"/>
                  </a:lnTo>
                  <a:lnTo>
                    <a:pt x="3790950" y="0"/>
                  </a:lnTo>
                  <a:close/>
                </a:path>
                <a:path w="6315075" h="5019675">
                  <a:moveTo>
                    <a:pt x="4419600" y="3550437"/>
                  </a:moveTo>
                  <a:lnTo>
                    <a:pt x="4410075" y="3550437"/>
                  </a:lnTo>
                  <a:lnTo>
                    <a:pt x="4410075" y="5019675"/>
                  </a:lnTo>
                  <a:lnTo>
                    <a:pt x="4419600" y="5019675"/>
                  </a:lnTo>
                  <a:lnTo>
                    <a:pt x="4419600" y="3550437"/>
                  </a:lnTo>
                  <a:close/>
                </a:path>
                <a:path w="6315075" h="5019675">
                  <a:moveTo>
                    <a:pt x="4419600" y="3212808"/>
                  </a:moveTo>
                  <a:lnTo>
                    <a:pt x="4410075" y="3212808"/>
                  </a:lnTo>
                  <a:lnTo>
                    <a:pt x="4410075" y="3280333"/>
                  </a:lnTo>
                  <a:lnTo>
                    <a:pt x="4419600" y="3280333"/>
                  </a:lnTo>
                  <a:lnTo>
                    <a:pt x="4419600" y="3212808"/>
                  </a:lnTo>
                  <a:close/>
                </a:path>
                <a:path w="6315075" h="5019675">
                  <a:moveTo>
                    <a:pt x="4419600" y="2875191"/>
                  </a:moveTo>
                  <a:lnTo>
                    <a:pt x="4410075" y="2875191"/>
                  </a:lnTo>
                  <a:lnTo>
                    <a:pt x="4410075" y="2942717"/>
                  </a:lnTo>
                  <a:lnTo>
                    <a:pt x="4419600" y="2942717"/>
                  </a:lnTo>
                  <a:lnTo>
                    <a:pt x="4419600" y="2875191"/>
                  </a:lnTo>
                  <a:close/>
                </a:path>
                <a:path w="6315075" h="5019675">
                  <a:moveTo>
                    <a:pt x="4419600" y="0"/>
                  </a:moveTo>
                  <a:lnTo>
                    <a:pt x="4410075" y="0"/>
                  </a:lnTo>
                  <a:lnTo>
                    <a:pt x="4410075" y="2605087"/>
                  </a:lnTo>
                  <a:lnTo>
                    <a:pt x="4419600" y="2605087"/>
                  </a:lnTo>
                  <a:lnTo>
                    <a:pt x="4419600" y="0"/>
                  </a:lnTo>
                  <a:close/>
                </a:path>
                <a:path w="6315075" h="5019675">
                  <a:moveTo>
                    <a:pt x="5048250" y="3550437"/>
                  </a:moveTo>
                  <a:lnTo>
                    <a:pt x="5038725" y="3550437"/>
                  </a:lnTo>
                  <a:lnTo>
                    <a:pt x="5038725" y="5019675"/>
                  </a:lnTo>
                  <a:lnTo>
                    <a:pt x="5048250" y="5019675"/>
                  </a:lnTo>
                  <a:lnTo>
                    <a:pt x="5048250" y="3550437"/>
                  </a:lnTo>
                  <a:close/>
                </a:path>
                <a:path w="6315075" h="5019675">
                  <a:moveTo>
                    <a:pt x="5048250" y="3212808"/>
                  </a:moveTo>
                  <a:lnTo>
                    <a:pt x="5038725" y="3212808"/>
                  </a:lnTo>
                  <a:lnTo>
                    <a:pt x="5038725" y="3280333"/>
                  </a:lnTo>
                  <a:lnTo>
                    <a:pt x="5048250" y="3280333"/>
                  </a:lnTo>
                  <a:lnTo>
                    <a:pt x="5048250" y="3212808"/>
                  </a:lnTo>
                  <a:close/>
                </a:path>
                <a:path w="6315075" h="5019675">
                  <a:moveTo>
                    <a:pt x="5048250" y="2875191"/>
                  </a:moveTo>
                  <a:lnTo>
                    <a:pt x="5038725" y="2875191"/>
                  </a:lnTo>
                  <a:lnTo>
                    <a:pt x="5038725" y="2942717"/>
                  </a:lnTo>
                  <a:lnTo>
                    <a:pt x="5048250" y="2942717"/>
                  </a:lnTo>
                  <a:lnTo>
                    <a:pt x="5048250" y="2875191"/>
                  </a:lnTo>
                  <a:close/>
                </a:path>
                <a:path w="6315075" h="5019675">
                  <a:moveTo>
                    <a:pt x="5048250" y="0"/>
                  </a:moveTo>
                  <a:lnTo>
                    <a:pt x="5038725" y="0"/>
                  </a:lnTo>
                  <a:lnTo>
                    <a:pt x="5038725" y="2605087"/>
                  </a:lnTo>
                  <a:lnTo>
                    <a:pt x="5048250" y="2605087"/>
                  </a:lnTo>
                  <a:lnTo>
                    <a:pt x="5048250" y="0"/>
                  </a:lnTo>
                  <a:close/>
                </a:path>
                <a:path w="6315075" h="5019675">
                  <a:moveTo>
                    <a:pt x="5686425" y="3550437"/>
                  </a:moveTo>
                  <a:lnTo>
                    <a:pt x="5676900" y="3550437"/>
                  </a:lnTo>
                  <a:lnTo>
                    <a:pt x="5676900" y="5019675"/>
                  </a:lnTo>
                  <a:lnTo>
                    <a:pt x="5686425" y="5019675"/>
                  </a:lnTo>
                  <a:lnTo>
                    <a:pt x="5686425" y="3550437"/>
                  </a:lnTo>
                  <a:close/>
                </a:path>
                <a:path w="6315075" h="5019675">
                  <a:moveTo>
                    <a:pt x="5686425" y="2875191"/>
                  </a:moveTo>
                  <a:lnTo>
                    <a:pt x="5676900" y="2875191"/>
                  </a:lnTo>
                  <a:lnTo>
                    <a:pt x="5676900" y="3280333"/>
                  </a:lnTo>
                  <a:lnTo>
                    <a:pt x="5686425" y="3280333"/>
                  </a:lnTo>
                  <a:lnTo>
                    <a:pt x="5686425" y="2875191"/>
                  </a:lnTo>
                  <a:close/>
                </a:path>
                <a:path w="6315075" h="5019675">
                  <a:moveTo>
                    <a:pt x="5686425" y="0"/>
                  </a:moveTo>
                  <a:lnTo>
                    <a:pt x="5676900" y="0"/>
                  </a:lnTo>
                  <a:lnTo>
                    <a:pt x="5676900" y="2605087"/>
                  </a:lnTo>
                  <a:lnTo>
                    <a:pt x="5686425" y="2605087"/>
                  </a:lnTo>
                  <a:lnTo>
                    <a:pt x="5686425" y="0"/>
                  </a:lnTo>
                  <a:close/>
                </a:path>
                <a:path w="6315075" h="5019675">
                  <a:moveTo>
                    <a:pt x="6315075" y="3550437"/>
                  </a:moveTo>
                  <a:lnTo>
                    <a:pt x="6305550" y="3550437"/>
                  </a:lnTo>
                  <a:lnTo>
                    <a:pt x="6305550" y="5019675"/>
                  </a:lnTo>
                  <a:lnTo>
                    <a:pt x="6315075" y="5019675"/>
                  </a:lnTo>
                  <a:lnTo>
                    <a:pt x="6315075" y="3550437"/>
                  </a:lnTo>
                  <a:close/>
                </a:path>
                <a:path w="6315075" h="5019675">
                  <a:moveTo>
                    <a:pt x="6315075" y="0"/>
                  </a:moveTo>
                  <a:lnTo>
                    <a:pt x="6305550" y="0"/>
                  </a:lnTo>
                  <a:lnTo>
                    <a:pt x="6305550" y="3280333"/>
                  </a:lnTo>
                  <a:lnTo>
                    <a:pt x="6315075" y="3280333"/>
                  </a:lnTo>
                  <a:lnTo>
                    <a:pt x="6315075" y="0"/>
                  </a:lnTo>
                  <a:close/>
                </a:path>
              </a:pathLst>
            </a:custGeom>
            <a:solidFill>
              <a:srgbClr val="8EC2A6">
                <a:alpha val="231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17383125" y="3752852"/>
            <a:ext cx="9525" cy="5019675"/>
          </a:xfrm>
          <a:custGeom>
            <a:avLst/>
            <a:gdLst/>
            <a:ahLst/>
            <a:cxnLst/>
            <a:rect l="l" t="t" r="r" b="b"/>
            <a:pathLst>
              <a:path w="9525" h="5019675">
                <a:moveTo>
                  <a:pt x="9524" y="5019674"/>
                </a:moveTo>
                <a:lnTo>
                  <a:pt x="0" y="5019674"/>
                </a:lnTo>
                <a:lnTo>
                  <a:pt x="0" y="0"/>
                </a:lnTo>
                <a:lnTo>
                  <a:pt x="9524" y="0"/>
                </a:lnTo>
                <a:lnTo>
                  <a:pt x="9524" y="5019674"/>
                </a:lnTo>
                <a:close/>
              </a:path>
            </a:pathLst>
          </a:custGeom>
          <a:solidFill>
            <a:srgbClr val="8EC2A6">
              <a:alpha val="231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0296474" y="8550278"/>
            <a:ext cx="7052309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65125" algn="l"/>
                <a:tab pos="993775" algn="l"/>
                <a:tab pos="1631950" algn="l"/>
                <a:tab pos="2260600" algn="l"/>
                <a:tab pos="2797175" algn="l"/>
                <a:tab pos="3425825" algn="l"/>
                <a:tab pos="4054475" algn="l"/>
                <a:tab pos="4683125" algn="l"/>
                <a:tab pos="5321300" algn="l"/>
                <a:tab pos="5949950" algn="l"/>
                <a:tab pos="6578600" algn="l"/>
              </a:tabLst>
            </a:pPr>
            <a:r>
              <a:rPr sz="1250" spc="15" dirty="0">
                <a:solidFill>
                  <a:srgbClr val="2E586E"/>
                </a:solidFill>
                <a:latin typeface="Trebuchet MS"/>
                <a:cs typeface="Trebuchet MS"/>
              </a:rPr>
              <a:t>0</a:t>
            </a:r>
            <a:r>
              <a:rPr sz="1250" dirty="0">
                <a:solidFill>
                  <a:srgbClr val="2E586E"/>
                </a:solidFill>
                <a:latin typeface="Trebuchet MS"/>
                <a:cs typeface="Trebuchet MS"/>
              </a:rPr>
              <a:t>	</a:t>
            </a:r>
            <a:r>
              <a:rPr sz="1250" spc="45" dirty="0">
                <a:solidFill>
                  <a:srgbClr val="2E586E"/>
                </a:solidFill>
                <a:latin typeface="Trebuchet MS"/>
                <a:cs typeface="Trebuchet MS"/>
              </a:rPr>
              <a:t>2000</a:t>
            </a:r>
            <a:r>
              <a:rPr sz="1250" dirty="0">
                <a:solidFill>
                  <a:srgbClr val="2E586E"/>
                </a:solidFill>
                <a:latin typeface="Trebuchet MS"/>
                <a:cs typeface="Trebuchet MS"/>
              </a:rPr>
              <a:t>	</a:t>
            </a:r>
            <a:r>
              <a:rPr sz="1250" spc="45" dirty="0">
                <a:solidFill>
                  <a:srgbClr val="2E586E"/>
                </a:solidFill>
                <a:latin typeface="Trebuchet MS"/>
                <a:cs typeface="Trebuchet MS"/>
              </a:rPr>
              <a:t>4000</a:t>
            </a:r>
            <a:r>
              <a:rPr sz="1250" dirty="0">
                <a:solidFill>
                  <a:srgbClr val="2E586E"/>
                </a:solidFill>
                <a:latin typeface="Trebuchet MS"/>
                <a:cs typeface="Trebuchet MS"/>
              </a:rPr>
              <a:t>	</a:t>
            </a:r>
            <a:r>
              <a:rPr sz="1250" spc="45" dirty="0">
                <a:solidFill>
                  <a:srgbClr val="2E586E"/>
                </a:solidFill>
                <a:latin typeface="Trebuchet MS"/>
                <a:cs typeface="Trebuchet MS"/>
              </a:rPr>
              <a:t>6000</a:t>
            </a:r>
            <a:r>
              <a:rPr sz="1250" dirty="0">
                <a:solidFill>
                  <a:srgbClr val="2E586E"/>
                </a:solidFill>
                <a:latin typeface="Trebuchet MS"/>
                <a:cs typeface="Trebuchet MS"/>
              </a:rPr>
              <a:t>	</a:t>
            </a:r>
            <a:r>
              <a:rPr sz="1250" spc="45" dirty="0">
                <a:solidFill>
                  <a:srgbClr val="2E586E"/>
                </a:solidFill>
                <a:latin typeface="Trebuchet MS"/>
                <a:cs typeface="Trebuchet MS"/>
              </a:rPr>
              <a:t>8000</a:t>
            </a:r>
            <a:r>
              <a:rPr sz="1250" dirty="0">
                <a:solidFill>
                  <a:srgbClr val="2E586E"/>
                </a:solidFill>
                <a:latin typeface="Trebuchet MS"/>
                <a:cs typeface="Trebuchet MS"/>
              </a:rPr>
              <a:t>	</a:t>
            </a:r>
            <a:r>
              <a:rPr sz="1250" spc="55" dirty="0">
                <a:solidFill>
                  <a:srgbClr val="2E586E"/>
                </a:solidFill>
                <a:latin typeface="Trebuchet MS"/>
                <a:cs typeface="Trebuchet MS"/>
              </a:rPr>
              <a:t>10000</a:t>
            </a:r>
            <a:r>
              <a:rPr sz="1250" dirty="0">
                <a:solidFill>
                  <a:srgbClr val="2E586E"/>
                </a:solidFill>
                <a:latin typeface="Trebuchet MS"/>
                <a:cs typeface="Trebuchet MS"/>
              </a:rPr>
              <a:t>	</a:t>
            </a:r>
            <a:r>
              <a:rPr sz="1250" spc="55" dirty="0">
                <a:solidFill>
                  <a:srgbClr val="2E586E"/>
                </a:solidFill>
                <a:latin typeface="Trebuchet MS"/>
                <a:cs typeface="Trebuchet MS"/>
              </a:rPr>
              <a:t>12000</a:t>
            </a:r>
            <a:r>
              <a:rPr sz="1250" dirty="0">
                <a:solidFill>
                  <a:srgbClr val="2E586E"/>
                </a:solidFill>
                <a:latin typeface="Trebuchet MS"/>
                <a:cs typeface="Trebuchet MS"/>
              </a:rPr>
              <a:t>	</a:t>
            </a:r>
            <a:r>
              <a:rPr sz="1250" spc="55" dirty="0">
                <a:solidFill>
                  <a:srgbClr val="2E586E"/>
                </a:solidFill>
                <a:latin typeface="Trebuchet MS"/>
                <a:cs typeface="Trebuchet MS"/>
              </a:rPr>
              <a:t>14000</a:t>
            </a:r>
            <a:r>
              <a:rPr sz="1250" dirty="0">
                <a:solidFill>
                  <a:srgbClr val="2E586E"/>
                </a:solidFill>
                <a:latin typeface="Trebuchet MS"/>
                <a:cs typeface="Trebuchet MS"/>
              </a:rPr>
              <a:t>	</a:t>
            </a:r>
            <a:r>
              <a:rPr sz="1250" spc="55" dirty="0">
                <a:solidFill>
                  <a:srgbClr val="2E586E"/>
                </a:solidFill>
                <a:latin typeface="Trebuchet MS"/>
                <a:cs typeface="Trebuchet MS"/>
              </a:rPr>
              <a:t>16000</a:t>
            </a:r>
            <a:r>
              <a:rPr sz="1250" dirty="0">
                <a:solidFill>
                  <a:srgbClr val="2E586E"/>
                </a:solidFill>
                <a:latin typeface="Trebuchet MS"/>
                <a:cs typeface="Trebuchet MS"/>
              </a:rPr>
              <a:t>	</a:t>
            </a:r>
            <a:r>
              <a:rPr sz="1250" spc="55" dirty="0">
                <a:solidFill>
                  <a:srgbClr val="2E586E"/>
                </a:solidFill>
                <a:latin typeface="Trebuchet MS"/>
                <a:cs typeface="Trebuchet MS"/>
              </a:rPr>
              <a:t>18000</a:t>
            </a:r>
            <a:r>
              <a:rPr sz="1250" dirty="0">
                <a:solidFill>
                  <a:srgbClr val="2E586E"/>
                </a:solidFill>
                <a:latin typeface="Trebuchet MS"/>
                <a:cs typeface="Trebuchet MS"/>
              </a:rPr>
              <a:t>	</a:t>
            </a:r>
            <a:r>
              <a:rPr sz="1250" spc="55" dirty="0">
                <a:solidFill>
                  <a:srgbClr val="2E586E"/>
                </a:solidFill>
                <a:latin typeface="Trebuchet MS"/>
                <a:cs typeface="Trebuchet MS"/>
              </a:rPr>
              <a:t>20000</a:t>
            </a:r>
            <a:r>
              <a:rPr sz="1250" dirty="0">
                <a:solidFill>
                  <a:srgbClr val="2E586E"/>
                </a:solidFill>
                <a:latin typeface="Trebuchet MS"/>
                <a:cs typeface="Trebuchet MS"/>
              </a:rPr>
              <a:t>	</a:t>
            </a:r>
            <a:r>
              <a:rPr sz="1250" spc="55" dirty="0">
                <a:solidFill>
                  <a:srgbClr val="2E586E"/>
                </a:solidFill>
                <a:latin typeface="Trebuchet MS"/>
                <a:cs typeface="Trebuchet MS"/>
              </a:rPr>
              <a:t>22000</a:t>
            </a:r>
            <a:endParaRPr sz="1250">
              <a:latin typeface="Trebuchet MS"/>
              <a:cs typeface="Trebuchet M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0458449" y="4086227"/>
            <a:ext cx="638175" cy="945515"/>
            <a:chOff x="10458449" y="4086227"/>
            <a:chExt cx="638175" cy="945515"/>
          </a:xfrm>
        </p:grpSpPr>
        <p:sp>
          <p:nvSpPr>
            <p:cNvPr id="47" name="object 47"/>
            <p:cNvSpPr/>
            <p:nvPr/>
          </p:nvSpPr>
          <p:spPr>
            <a:xfrm>
              <a:off x="10458449" y="4086227"/>
              <a:ext cx="504825" cy="270510"/>
            </a:xfrm>
            <a:custGeom>
              <a:avLst/>
              <a:gdLst/>
              <a:ahLst/>
              <a:cxnLst/>
              <a:rect l="l" t="t" r="r" b="b"/>
              <a:pathLst>
                <a:path w="504825" h="270510">
                  <a:moveTo>
                    <a:pt x="504824" y="270101"/>
                  </a:moveTo>
                  <a:lnTo>
                    <a:pt x="0" y="270101"/>
                  </a:lnTo>
                  <a:lnTo>
                    <a:pt x="0" y="0"/>
                  </a:lnTo>
                  <a:lnTo>
                    <a:pt x="504824" y="0"/>
                  </a:lnTo>
                  <a:lnTo>
                    <a:pt x="504824" y="270101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458449" y="4423854"/>
              <a:ext cx="638175" cy="270510"/>
            </a:xfrm>
            <a:custGeom>
              <a:avLst/>
              <a:gdLst/>
              <a:ahLst/>
              <a:cxnLst/>
              <a:rect l="l" t="t" r="r" b="b"/>
              <a:pathLst>
                <a:path w="638175" h="270510">
                  <a:moveTo>
                    <a:pt x="638174" y="270101"/>
                  </a:moveTo>
                  <a:lnTo>
                    <a:pt x="0" y="270101"/>
                  </a:lnTo>
                  <a:lnTo>
                    <a:pt x="0" y="0"/>
                  </a:lnTo>
                  <a:lnTo>
                    <a:pt x="638174" y="0"/>
                  </a:lnTo>
                  <a:lnTo>
                    <a:pt x="638174" y="270101"/>
                  </a:lnTo>
                  <a:close/>
                </a:path>
              </a:pathLst>
            </a:custGeom>
            <a:solidFill>
              <a:srgbClr val="457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458449" y="4761482"/>
              <a:ext cx="533400" cy="270510"/>
            </a:xfrm>
            <a:custGeom>
              <a:avLst/>
              <a:gdLst/>
              <a:ahLst/>
              <a:cxnLst/>
              <a:rect l="l" t="t" r="r" b="b"/>
              <a:pathLst>
                <a:path w="533400" h="270510">
                  <a:moveTo>
                    <a:pt x="533399" y="270101"/>
                  </a:moveTo>
                  <a:lnTo>
                    <a:pt x="0" y="270101"/>
                  </a:lnTo>
                  <a:lnTo>
                    <a:pt x="0" y="0"/>
                  </a:lnTo>
                  <a:lnTo>
                    <a:pt x="533399" y="0"/>
                  </a:lnTo>
                  <a:lnTo>
                    <a:pt x="533399" y="270101"/>
                  </a:lnTo>
                  <a:close/>
                </a:path>
              </a:pathLst>
            </a:custGeom>
            <a:solidFill>
              <a:srgbClr val="5DB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0464799" y="4101358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1599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464799" y="4439049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2027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464799" y="4776591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2E586E"/>
                </a:solidFill>
                <a:latin typeface="Trebuchet MS"/>
                <a:cs typeface="Trebuchet MS"/>
              </a:rPr>
              <a:t>1687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0458449" y="5222083"/>
            <a:ext cx="2800350" cy="945515"/>
            <a:chOff x="10458449" y="5222083"/>
            <a:chExt cx="2800350" cy="945515"/>
          </a:xfrm>
        </p:grpSpPr>
        <p:sp>
          <p:nvSpPr>
            <p:cNvPr id="54" name="object 54"/>
            <p:cNvSpPr/>
            <p:nvPr/>
          </p:nvSpPr>
          <p:spPr>
            <a:xfrm>
              <a:off x="10458449" y="5222083"/>
              <a:ext cx="2171700" cy="270510"/>
            </a:xfrm>
            <a:custGeom>
              <a:avLst/>
              <a:gdLst/>
              <a:ahLst/>
              <a:cxnLst/>
              <a:rect l="l" t="t" r="r" b="b"/>
              <a:pathLst>
                <a:path w="2171700" h="270510">
                  <a:moveTo>
                    <a:pt x="2171699" y="270101"/>
                  </a:moveTo>
                  <a:lnTo>
                    <a:pt x="0" y="270101"/>
                  </a:lnTo>
                  <a:lnTo>
                    <a:pt x="0" y="0"/>
                  </a:lnTo>
                  <a:lnTo>
                    <a:pt x="2171699" y="0"/>
                  </a:lnTo>
                  <a:lnTo>
                    <a:pt x="2171699" y="270101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458449" y="5559711"/>
              <a:ext cx="2162175" cy="270510"/>
            </a:xfrm>
            <a:custGeom>
              <a:avLst/>
              <a:gdLst/>
              <a:ahLst/>
              <a:cxnLst/>
              <a:rect l="l" t="t" r="r" b="b"/>
              <a:pathLst>
                <a:path w="2162175" h="270510">
                  <a:moveTo>
                    <a:pt x="2162174" y="270101"/>
                  </a:moveTo>
                  <a:lnTo>
                    <a:pt x="0" y="270101"/>
                  </a:lnTo>
                  <a:lnTo>
                    <a:pt x="0" y="0"/>
                  </a:lnTo>
                  <a:lnTo>
                    <a:pt x="2162174" y="0"/>
                  </a:lnTo>
                  <a:lnTo>
                    <a:pt x="2162174" y="270101"/>
                  </a:lnTo>
                  <a:close/>
                </a:path>
              </a:pathLst>
            </a:custGeom>
            <a:solidFill>
              <a:srgbClr val="457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458449" y="5897338"/>
              <a:ext cx="2800350" cy="270510"/>
            </a:xfrm>
            <a:custGeom>
              <a:avLst/>
              <a:gdLst/>
              <a:ahLst/>
              <a:cxnLst/>
              <a:rect l="l" t="t" r="r" b="b"/>
              <a:pathLst>
                <a:path w="2800350" h="270510">
                  <a:moveTo>
                    <a:pt x="2800349" y="270101"/>
                  </a:moveTo>
                  <a:lnTo>
                    <a:pt x="0" y="270101"/>
                  </a:lnTo>
                  <a:lnTo>
                    <a:pt x="0" y="0"/>
                  </a:lnTo>
                  <a:lnTo>
                    <a:pt x="2800349" y="0"/>
                  </a:lnTo>
                  <a:lnTo>
                    <a:pt x="2800349" y="270101"/>
                  </a:lnTo>
                  <a:close/>
                </a:path>
              </a:pathLst>
            </a:custGeom>
            <a:solidFill>
              <a:srgbClr val="5DB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0464799" y="5237214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6901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464799" y="5574905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6859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464799" y="5912448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2E586E"/>
                </a:solidFill>
                <a:latin typeface="Trebuchet MS"/>
                <a:cs typeface="Trebuchet MS"/>
              </a:rPr>
              <a:t>8886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0458449" y="6357940"/>
            <a:ext cx="6762750" cy="945515"/>
            <a:chOff x="10458449" y="6357940"/>
            <a:chExt cx="6762750" cy="945515"/>
          </a:xfrm>
        </p:grpSpPr>
        <p:sp>
          <p:nvSpPr>
            <p:cNvPr id="61" name="object 61"/>
            <p:cNvSpPr/>
            <p:nvPr/>
          </p:nvSpPr>
          <p:spPr>
            <a:xfrm>
              <a:off x="10458449" y="6357940"/>
              <a:ext cx="6019800" cy="270510"/>
            </a:xfrm>
            <a:custGeom>
              <a:avLst/>
              <a:gdLst/>
              <a:ahLst/>
              <a:cxnLst/>
              <a:rect l="l" t="t" r="r" b="b"/>
              <a:pathLst>
                <a:path w="6019800" h="270509">
                  <a:moveTo>
                    <a:pt x="6019799" y="270101"/>
                  </a:moveTo>
                  <a:lnTo>
                    <a:pt x="0" y="270101"/>
                  </a:lnTo>
                  <a:lnTo>
                    <a:pt x="0" y="0"/>
                  </a:lnTo>
                  <a:lnTo>
                    <a:pt x="6019799" y="0"/>
                  </a:lnTo>
                  <a:lnTo>
                    <a:pt x="6019799" y="270101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458449" y="6695567"/>
              <a:ext cx="5505450" cy="270510"/>
            </a:xfrm>
            <a:custGeom>
              <a:avLst/>
              <a:gdLst/>
              <a:ahLst/>
              <a:cxnLst/>
              <a:rect l="l" t="t" r="r" b="b"/>
              <a:pathLst>
                <a:path w="5505450" h="270509">
                  <a:moveTo>
                    <a:pt x="5505449" y="270101"/>
                  </a:moveTo>
                  <a:lnTo>
                    <a:pt x="0" y="270101"/>
                  </a:lnTo>
                  <a:lnTo>
                    <a:pt x="0" y="0"/>
                  </a:lnTo>
                  <a:lnTo>
                    <a:pt x="5505449" y="0"/>
                  </a:lnTo>
                  <a:lnTo>
                    <a:pt x="5505449" y="270101"/>
                  </a:lnTo>
                  <a:close/>
                </a:path>
              </a:pathLst>
            </a:custGeom>
            <a:solidFill>
              <a:srgbClr val="457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458449" y="7033194"/>
              <a:ext cx="6762750" cy="270510"/>
            </a:xfrm>
            <a:custGeom>
              <a:avLst/>
              <a:gdLst/>
              <a:ahLst/>
              <a:cxnLst/>
              <a:rect l="l" t="t" r="r" b="b"/>
              <a:pathLst>
                <a:path w="6762750" h="270509">
                  <a:moveTo>
                    <a:pt x="6762749" y="270101"/>
                  </a:moveTo>
                  <a:lnTo>
                    <a:pt x="0" y="270101"/>
                  </a:lnTo>
                  <a:lnTo>
                    <a:pt x="0" y="0"/>
                  </a:lnTo>
                  <a:lnTo>
                    <a:pt x="6762749" y="0"/>
                  </a:lnTo>
                  <a:lnTo>
                    <a:pt x="6762749" y="270101"/>
                  </a:lnTo>
                  <a:close/>
                </a:path>
              </a:pathLst>
            </a:custGeom>
            <a:solidFill>
              <a:srgbClr val="5DB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0464799" y="6373071"/>
            <a:ext cx="459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FFFFFF"/>
                </a:solidFill>
                <a:latin typeface="Trebuchet MS"/>
                <a:cs typeface="Trebuchet MS"/>
              </a:rPr>
              <a:t>19096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464799" y="6710762"/>
            <a:ext cx="459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FFFFFF"/>
                </a:solidFill>
                <a:latin typeface="Trebuchet MS"/>
                <a:cs typeface="Trebuchet MS"/>
              </a:rPr>
              <a:t>17472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464799" y="7048304"/>
            <a:ext cx="459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2E586E"/>
                </a:solidFill>
                <a:latin typeface="Trebuchet MS"/>
                <a:cs typeface="Trebuchet MS"/>
              </a:rPr>
              <a:t>21442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10458449" y="7493796"/>
            <a:ext cx="800100" cy="945515"/>
            <a:chOff x="10458449" y="7493796"/>
            <a:chExt cx="800100" cy="945515"/>
          </a:xfrm>
        </p:grpSpPr>
        <p:sp>
          <p:nvSpPr>
            <p:cNvPr id="68" name="object 68"/>
            <p:cNvSpPr/>
            <p:nvPr/>
          </p:nvSpPr>
          <p:spPr>
            <a:xfrm>
              <a:off x="10458449" y="7493796"/>
              <a:ext cx="695325" cy="270510"/>
            </a:xfrm>
            <a:custGeom>
              <a:avLst/>
              <a:gdLst/>
              <a:ahLst/>
              <a:cxnLst/>
              <a:rect l="l" t="t" r="r" b="b"/>
              <a:pathLst>
                <a:path w="695325" h="270509">
                  <a:moveTo>
                    <a:pt x="695324" y="270101"/>
                  </a:moveTo>
                  <a:lnTo>
                    <a:pt x="0" y="270101"/>
                  </a:lnTo>
                  <a:lnTo>
                    <a:pt x="0" y="0"/>
                  </a:lnTo>
                  <a:lnTo>
                    <a:pt x="695324" y="0"/>
                  </a:lnTo>
                  <a:lnTo>
                    <a:pt x="695324" y="270101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458449" y="7831423"/>
              <a:ext cx="800100" cy="270510"/>
            </a:xfrm>
            <a:custGeom>
              <a:avLst/>
              <a:gdLst/>
              <a:ahLst/>
              <a:cxnLst/>
              <a:rect l="l" t="t" r="r" b="b"/>
              <a:pathLst>
                <a:path w="800100" h="270509">
                  <a:moveTo>
                    <a:pt x="800099" y="270101"/>
                  </a:moveTo>
                  <a:lnTo>
                    <a:pt x="0" y="270101"/>
                  </a:lnTo>
                  <a:lnTo>
                    <a:pt x="0" y="0"/>
                  </a:lnTo>
                  <a:lnTo>
                    <a:pt x="800099" y="0"/>
                  </a:lnTo>
                  <a:lnTo>
                    <a:pt x="800099" y="270101"/>
                  </a:lnTo>
                  <a:close/>
                </a:path>
              </a:pathLst>
            </a:custGeom>
            <a:solidFill>
              <a:srgbClr val="457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458449" y="8169050"/>
              <a:ext cx="695325" cy="270510"/>
            </a:xfrm>
            <a:custGeom>
              <a:avLst/>
              <a:gdLst/>
              <a:ahLst/>
              <a:cxnLst/>
              <a:rect l="l" t="t" r="r" b="b"/>
              <a:pathLst>
                <a:path w="695325" h="270509">
                  <a:moveTo>
                    <a:pt x="695324" y="270101"/>
                  </a:moveTo>
                  <a:lnTo>
                    <a:pt x="0" y="270101"/>
                  </a:lnTo>
                  <a:lnTo>
                    <a:pt x="0" y="0"/>
                  </a:lnTo>
                  <a:lnTo>
                    <a:pt x="695324" y="0"/>
                  </a:lnTo>
                  <a:lnTo>
                    <a:pt x="695324" y="270101"/>
                  </a:lnTo>
                  <a:close/>
                </a:path>
              </a:pathLst>
            </a:custGeom>
            <a:solidFill>
              <a:srgbClr val="5DB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10464799" y="7508927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2202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464799" y="7846618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2533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464799" y="8184160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2E586E"/>
                </a:solidFill>
                <a:latin typeface="Trebuchet MS"/>
                <a:cs typeface="Trebuchet MS"/>
              </a:rPr>
              <a:t>2195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74" name="object 7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211049" y="9029702"/>
            <a:ext cx="152399" cy="152399"/>
          </a:xfrm>
          <a:prstGeom prst="rect">
            <a:avLst/>
          </a:prstGeom>
        </p:spPr>
      </p:pic>
      <p:sp>
        <p:nvSpPr>
          <p:cNvPr id="75" name="object 75"/>
          <p:cNvSpPr txBox="1"/>
          <p:nvPr/>
        </p:nvSpPr>
        <p:spPr>
          <a:xfrm>
            <a:off x="12448082" y="8988428"/>
            <a:ext cx="363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E586E"/>
                </a:solidFill>
                <a:latin typeface="Trebuchet MS"/>
                <a:cs typeface="Trebuchet MS"/>
              </a:rPr>
              <a:t>2022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76" name="object 7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887324" y="9029702"/>
            <a:ext cx="152400" cy="152399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13126144" y="8988428"/>
            <a:ext cx="363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E586E"/>
                </a:solidFill>
                <a:latin typeface="Trebuchet MS"/>
                <a:cs typeface="Trebuchet MS"/>
              </a:rPr>
              <a:t>2021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78" name="object 7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573123" y="9029702"/>
            <a:ext cx="152400" cy="152399"/>
          </a:xfrm>
          <a:prstGeom prst="rect">
            <a:avLst/>
          </a:prstGeom>
        </p:spPr>
      </p:pic>
      <p:sp>
        <p:nvSpPr>
          <p:cNvPr id="79" name="object 79"/>
          <p:cNvSpPr txBox="1"/>
          <p:nvPr/>
        </p:nvSpPr>
        <p:spPr>
          <a:xfrm>
            <a:off x="13804205" y="8988428"/>
            <a:ext cx="363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E586E"/>
                </a:solidFill>
                <a:latin typeface="Trebuchet MS"/>
                <a:cs typeface="Trebuchet MS"/>
              </a:rPr>
              <a:t>2020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687947" y="9998873"/>
            <a:ext cx="9663430" cy="367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200" b="1" spc="55" dirty="0">
                <a:solidFill>
                  <a:srgbClr val="2E586E"/>
                </a:solidFill>
                <a:latin typeface="Trebuchet MS"/>
                <a:cs typeface="Trebuchet MS"/>
              </a:rPr>
              <a:t>Valsts</a:t>
            </a:r>
            <a:r>
              <a:rPr sz="2200" b="1" spc="-95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2200" b="1" spc="-55" dirty="0">
                <a:solidFill>
                  <a:srgbClr val="2E586E"/>
                </a:solidFill>
                <a:latin typeface="Trebuchet MS"/>
                <a:cs typeface="Trebuchet MS"/>
              </a:rPr>
              <a:t>policija</a:t>
            </a:r>
            <a:r>
              <a:rPr sz="2200" b="1" spc="-90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2200" b="1" spc="-35" dirty="0">
                <a:solidFill>
                  <a:srgbClr val="2E586E"/>
                </a:solidFill>
                <a:latin typeface="Trebuchet MS"/>
                <a:cs typeface="Trebuchet MS"/>
              </a:rPr>
              <a:t>izmeklē</a:t>
            </a:r>
            <a:r>
              <a:rPr sz="2200" b="1" spc="-95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2200" b="1" spc="-20" dirty="0">
                <a:solidFill>
                  <a:srgbClr val="DB5356"/>
                </a:solidFill>
                <a:latin typeface="Trebuchet MS"/>
                <a:cs typeface="Trebuchet MS"/>
              </a:rPr>
              <a:t>93,8%</a:t>
            </a:r>
            <a:r>
              <a:rPr sz="2200" b="1" spc="-9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2E586E"/>
                </a:solidFill>
                <a:latin typeface="Trebuchet MS"/>
                <a:cs typeface="Trebuchet MS"/>
              </a:rPr>
              <a:t>no</a:t>
            </a:r>
            <a:r>
              <a:rPr sz="2200" b="1" spc="-95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2200" b="1" spc="-50" dirty="0">
                <a:solidFill>
                  <a:srgbClr val="2E586E"/>
                </a:solidFill>
                <a:latin typeface="Trebuchet MS"/>
                <a:cs typeface="Trebuchet MS"/>
              </a:rPr>
              <a:t>kopējā</a:t>
            </a:r>
            <a:r>
              <a:rPr sz="2200" b="1" spc="-90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2200" b="1" spc="-20" dirty="0">
                <a:solidFill>
                  <a:srgbClr val="2E586E"/>
                </a:solidFill>
                <a:latin typeface="Trebuchet MS"/>
                <a:cs typeface="Trebuchet MS"/>
              </a:rPr>
              <a:t>noziedzīgu</a:t>
            </a:r>
            <a:r>
              <a:rPr sz="2200" b="1" spc="-90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2200" b="1" spc="-50" dirty="0">
                <a:solidFill>
                  <a:srgbClr val="2E586E"/>
                </a:solidFill>
                <a:latin typeface="Trebuchet MS"/>
                <a:cs typeface="Trebuchet MS"/>
              </a:rPr>
              <a:t>nodarījumu</a:t>
            </a:r>
            <a:r>
              <a:rPr sz="2200" b="1" spc="-95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2E586E"/>
                </a:solidFill>
                <a:latin typeface="Trebuchet MS"/>
                <a:cs typeface="Trebuchet MS"/>
              </a:rPr>
              <a:t>skaita</a:t>
            </a:r>
            <a:r>
              <a:rPr sz="2200" b="1" spc="-90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2E586E"/>
                </a:solidFill>
                <a:latin typeface="Trebuchet MS"/>
                <a:cs typeface="Trebuchet MS"/>
              </a:rPr>
              <a:t>valstī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255443" y="2919588"/>
            <a:ext cx="1185545" cy="803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3000" b="1" spc="-95" dirty="0">
                <a:solidFill>
                  <a:srgbClr val="2E586E"/>
                </a:solidFill>
                <a:latin typeface="Trebuchet MS"/>
                <a:cs typeface="Trebuchet MS"/>
              </a:rPr>
              <a:t>31</a:t>
            </a:r>
            <a:r>
              <a:rPr sz="3000" b="1" spc="-165" dirty="0">
                <a:solidFill>
                  <a:srgbClr val="2E586E"/>
                </a:solidFill>
                <a:latin typeface="Trebuchet MS"/>
                <a:cs typeface="Trebuchet MS"/>
              </a:rPr>
              <a:t> </a:t>
            </a:r>
            <a:r>
              <a:rPr sz="3000" b="1" spc="-60" dirty="0">
                <a:solidFill>
                  <a:srgbClr val="2E586E"/>
                </a:solidFill>
                <a:latin typeface="Trebuchet MS"/>
                <a:cs typeface="Trebuchet MS"/>
              </a:rPr>
              <a:t>741</a:t>
            </a:r>
            <a:endParaRPr sz="3000">
              <a:latin typeface="Trebuchet MS"/>
              <a:cs typeface="Trebuchet MS"/>
            </a:endParaRPr>
          </a:p>
          <a:p>
            <a:pPr marL="33020">
              <a:lnSpc>
                <a:spcPct val="100000"/>
              </a:lnSpc>
              <a:spcBef>
                <a:spcPts val="290"/>
              </a:spcBef>
            </a:pPr>
            <a:r>
              <a:rPr sz="1400" b="1" spc="-55" dirty="0">
                <a:solidFill>
                  <a:srgbClr val="DB5356"/>
                </a:solidFill>
                <a:latin typeface="Trebuchet MS"/>
                <a:cs typeface="Trebuchet MS"/>
              </a:rPr>
              <a:t>(+951;</a:t>
            </a:r>
            <a:r>
              <a:rPr sz="1400" b="1" spc="-5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DB5356"/>
                </a:solidFill>
                <a:latin typeface="Trebuchet MS"/>
                <a:cs typeface="Trebuchet MS"/>
              </a:rPr>
              <a:t>+3,1%)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82" name="object 8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14400" y="3"/>
            <a:ext cx="1257300" cy="2133599"/>
          </a:xfrm>
          <a:prstGeom prst="rect">
            <a:avLst/>
          </a:prstGeom>
        </p:spPr>
      </p:pic>
      <p:sp>
        <p:nvSpPr>
          <p:cNvPr id="83" name="object 83"/>
          <p:cNvSpPr/>
          <p:nvPr/>
        </p:nvSpPr>
        <p:spPr>
          <a:xfrm>
            <a:off x="8362950" y="2976565"/>
            <a:ext cx="0" cy="6400800"/>
          </a:xfrm>
          <a:custGeom>
            <a:avLst/>
            <a:gdLst/>
            <a:ahLst/>
            <a:cxnLst/>
            <a:rect l="l" t="t" r="r" b="b"/>
            <a:pathLst>
              <a:path h="6400800">
                <a:moveTo>
                  <a:pt x="0" y="6400799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2574" y="9577389"/>
            <a:ext cx="16316325" cy="0"/>
          </a:xfrm>
          <a:custGeom>
            <a:avLst/>
            <a:gdLst/>
            <a:ahLst/>
            <a:cxnLst/>
            <a:rect l="l" t="t" r="r" b="b"/>
            <a:pathLst>
              <a:path w="16316325">
                <a:moveTo>
                  <a:pt x="0" y="0"/>
                </a:moveTo>
                <a:lnTo>
                  <a:pt x="16316323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7175">
              <a:lnSpc>
                <a:spcPct val="100000"/>
              </a:lnSpc>
              <a:spcBef>
                <a:spcPts val="100"/>
              </a:spcBef>
            </a:pPr>
            <a:r>
              <a:rPr dirty="0"/>
              <a:t>Iekšējā</a:t>
            </a:r>
            <a:r>
              <a:rPr spc="-295" dirty="0"/>
              <a:t> </a:t>
            </a:r>
            <a:r>
              <a:rPr spc="-10" dirty="0"/>
              <a:t>disciplīna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17124" y="3304381"/>
            <a:ext cx="2311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solidFill>
                  <a:srgbClr val="4B4B4B"/>
                </a:solidFill>
                <a:latin typeface="Trebuchet MS"/>
                <a:cs typeface="Trebuchet MS"/>
              </a:rPr>
              <a:t>20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17124" y="3790156"/>
            <a:ext cx="2311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solidFill>
                  <a:srgbClr val="4B4B4B"/>
                </a:solidFill>
                <a:latin typeface="Trebuchet MS"/>
                <a:cs typeface="Trebuchet MS"/>
              </a:rPr>
              <a:t>18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17124" y="4275931"/>
            <a:ext cx="2311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solidFill>
                  <a:srgbClr val="4B4B4B"/>
                </a:solidFill>
                <a:latin typeface="Trebuchet MS"/>
                <a:cs typeface="Trebuchet MS"/>
              </a:rPr>
              <a:t>16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29824" y="3552825"/>
            <a:ext cx="8743950" cy="9525"/>
          </a:xfrm>
          <a:custGeom>
            <a:avLst/>
            <a:gdLst/>
            <a:ahLst/>
            <a:cxnLst/>
            <a:rect l="l" t="t" r="r" b="b"/>
            <a:pathLst>
              <a:path w="8743950" h="9525">
                <a:moveTo>
                  <a:pt x="8743949" y="9524"/>
                </a:moveTo>
                <a:lnTo>
                  <a:pt x="0" y="9524"/>
                </a:lnTo>
                <a:lnTo>
                  <a:pt x="0" y="0"/>
                </a:lnTo>
                <a:lnTo>
                  <a:pt x="8743949" y="0"/>
                </a:lnTo>
                <a:lnTo>
                  <a:pt x="8743949" y="9524"/>
                </a:lnTo>
                <a:close/>
              </a:path>
            </a:pathLst>
          </a:custGeom>
          <a:solidFill>
            <a:srgbClr val="4B4B4B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29824" y="4038600"/>
            <a:ext cx="8743950" cy="9525"/>
          </a:xfrm>
          <a:custGeom>
            <a:avLst/>
            <a:gdLst/>
            <a:ahLst/>
            <a:cxnLst/>
            <a:rect l="l" t="t" r="r" b="b"/>
            <a:pathLst>
              <a:path w="8743950" h="9525">
                <a:moveTo>
                  <a:pt x="8743949" y="9524"/>
                </a:moveTo>
                <a:lnTo>
                  <a:pt x="0" y="9524"/>
                </a:lnTo>
                <a:lnTo>
                  <a:pt x="0" y="0"/>
                </a:lnTo>
                <a:lnTo>
                  <a:pt x="8743949" y="0"/>
                </a:lnTo>
                <a:lnTo>
                  <a:pt x="8743949" y="9524"/>
                </a:lnTo>
                <a:close/>
              </a:path>
            </a:pathLst>
          </a:custGeom>
          <a:solidFill>
            <a:srgbClr val="4B4B4B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5687673" y="4280058"/>
            <a:ext cx="3086100" cy="4121150"/>
            <a:chOff x="15687673" y="4280058"/>
            <a:chExt cx="3086100" cy="4121150"/>
          </a:xfrm>
        </p:grpSpPr>
        <p:sp>
          <p:nvSpPr>
            <p:cNvPr id="10" name="object 10"/>
            <p:cNvSpPr/>
            <p:nvPr/>
          </p:nvSpPr>
          <p:spPr>
            <a:xfrm>
              <a:off x="16735412" y="5010149"/>
              <a:ext cx="657225" cy="2914650"/>
            </a:xfrm>
            <a:custGeom>
              <a:avLst/>
              <a:gdLst/>
              <a:ahLst/>
              <a:cxnLst/>
              <a:rect l="l" t="t" r="r" b="b"/>
              <a:pathLst>
                <a:path w="657225" h="2914650">
                  <a:moveTo>
                    <a:pt x="657225" y="2905125"/>
                  </a:moveTo>
                  <a:lnTo>
                    <a:pt x="0" y="2905125"/>
                  </a:lnTo>
                  <a:lnTo>
                    <a:pt x="0" y="2914650"/>
                  </a:lnTo>
                  <a:lnTo>
                    <a:pt x="657225" y="2914650"/>
                  </a:lnTo>
                  <a:lnTo>
                    <a:pt x="657225" y="2905125"/>
                  </a:lnTo>
                  <a:close/>
                </a:path>
                <a:path w="657225" h="2914650">
                  <a:moveTo>
                    <a:pt x="657225" y="2419350"/>
                  </a:moveTo>
                  <a:lnTo>
                    <a:pt x="0" y="2419350"/>
                  </a:lnTo>
                  <a:lnTo>
                    <a:pt x="0" y="2428875"/>
                  </a:lnTo>
                  <a:lnTo>
                    <a:pt x="657225" y="2428875"/>
                  </a:lnTo>
                  <a:lnTo>
                    <a:pt x="657225" y="2419350"/>
                  </a:lnTo>
                  <a:close/>
                </a:path>
                <a:path w="657225" h="2914650">
                  <a:moveTo>
                    <a:pt x="657225" y="1933575"/>
                  </a:moveTo>
                  <a:lnTo>
                    <a:pt x="0" y="1933575"/>
                  </a:lnTo>
                  <a:lnTo>
                    <a:pt x="0" y="1943100"/>
                  </a:lnTo>
                  <a:lnTo>
                    <a:pt x="657225" y="1943100"/>
                  </a:lnTo>
                  <a:lnTo>
                    <a:pt x="657225" y="1933575"/>
                  </a:lnTo>
                  <a:close/>
                </a:path>
                <a:path w="657225" h="2914650">
                  <a:moveTo>
                    <a:pt x="657225" y="1447800"/>
                  </a:moveTo>
                  <a:lnTo>
                    <a:pt x="0" y="1447800"/>
                  </a:lnTo>
                  <a:lnTo>
                    <a:pt x="0" y="1451610"/>
                  </a:lnTo>
                  <a:lnTo>
                    <a:pt x="0" y="1457325"/>
                  </a:lnTo>
                  <a:lnTo>
                    <a:pt x="657225" y="1457325"/>
                  </a:lnTo>
                  <a:lnTo>
                    <a:pt x="657225" y="1451610"/>
                  </a:lnTo>
                  <a:lnTo>
                    <a:pt x="657225" y="1447800"/>
                  </a:lnTo>
                  <a:close/>
                </a:path>
                <a:path w="657225" h="2914650">
                  <a:moveTo>
                    <a:pt x="657225" y="971550"/>
                  </a:moveTo>
                  <a:lnTo>
                    <a:pt x="0" y="971550"/>
                  </a:lnTo>
                  <a:lnTo>
                    <a:pt x="0" y="981075"/>
                  </a:lnTo>
                  <a:lnTo>
                    <a:pt x="657225" y="981075"/>
                  </a:lnTo>
                  <a:lnTo>
                    <a:pt x="657225" y="971550"/>
                  </a:lnTo>
                  <a:close/>
                </a:path>
                <a:path w="657225" h="2914650">
                  <a:moveTo>
                    <a:pt x="657225" y="485775"/>
                  </a:moveTo>
                  <a:lnTo>
                    <a:pt x="0" y="485775"/>
                  </a:lnTo>
                  <a:lnTo>
                    <a:pt x="0" y="495300"/>
                  </a:lnTo>
                  <a:lnTo>
                    <a:pt x="657225" y="495300"/>
                  </a:lnTo>
                  <a:lnTo>
                    <a:pt x="657225" y="485775"/>
                  </a:lnTo>
                  <a:close/>
                </a:path>
                <a:path w="657225" h="2914650">
                  <a:moveTo>
                    <a:pt x="6572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657225" y="9525"/>
                  </a:lnTo>
                  <a:lnTo>
                    <a:pt x="657225" y="0"/>
                  </a:lnTo>
                  <a:close/>
                </a:path>
              </a:pathLst>
            </a:custGeom>
            <a:solidFill>
              <a:srgbClr val="4B4B4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687673" y="4280058"/>
              <a:ext cx="1047750" cy="4121150"/>
            </a:xfrm>
            <a:custGeom>
              <a:avLst/>
              <a:gdLst/>
              <a:ahLst/>
              <a:cxnLst/>
              <a:rect l="l" t="t" r="r" b="b"/>
              <a:pathLst>
                <a:path w="1047750" h="4121150">
                  <a:moveTo>
                    <a:pt x="1047749" y="4120990"/>
                  </a:moveTo>
                  <a:lnTo>
                    <a:pt x="0" y="4120990"/>
                  </a:lnTo>
                  <a:lnTo>
                    <a:pt x="0" y="0"/>
                  </a:lnTo>
                  <a:lnTo>
                    <a:pt x="1047749" y="0"/>
                  </a:lnTo>
                  <a:lnTo>
                    <a:pt x="1047749" y="4120990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440387" y="5010149"/>
              <a:ext cx="333375" cy="2914650"/>
            </a:xfrm>
            <a:custGeom>
              <a:avLst/>
              <a:gdLst/>
              <a:ahLst/>
              <a:cxnLst/>
              <a:rect l="l" t="t" r="r" b="b"/>
              <a:pathLst>
                <a:path w="333375" h="2914650">
                  <a:moveTo>
                    <a:pt x="333375" y="2905125"/>
                  </a:moveTo>
                  <a:lnTo>
                    <a:pt x="0" y="2905125"/>
                  </a:lnTo>
                  <a:lnTo>
                    <a:pt x="0" y="2914650"/>
                  </a:lnTo>
                  <a:lnTo>
                    <a:pt x="333375" y="2914650"/>
                  </a:lnTo>
                  <a:lnTo>
                    <a:pt x="333375" y="2905125"/>
                  </a:lnTo>
                  <a:close/>
                </a:path>
                <a:path w="333375" h="2914650">
                  <a:moveTo>
                    <a:pt x="333375" y="2419350"/>
                  </a:moveTo>
                  <a:lnTo>
                    <a:pt x="0" y="2419350"/>
                  </a:lnTo>
                  <a:lnTo>
                    <a:pt x="0" y="2428875"/>
                  </a:lnTo>
                  <a:lnTo>
                    <a:pt x="333375" y="2428875"/>
                  </a:lnTo>
                  <a:lnTo>
                    <a:pt x="333375" y="2419350"/>
                  </a:lnTo>
                  <a:close/>
                </a:path>
                <a:path w="333375" h="2914650">
                  <a:moveTo>
                    <a:pt x="333375" y="1933575"/>
                  </a:moveTo>
                  <a:lnTo>
                    <a:pt x="0" y="1933575"/>
                  </a:lnTo>
                  <a:lnTo>
                    <a:pt x="0" y="1943100"/>
                  </a:lnTo>
                  <a:lnTo>
                    <a:pt x="333375" y="1943100"/>
                  </a:lnTo>
                  <a:lnTo>
                    <a:pt x="333375" y="1933575"/>
                  </a:lnTo>
                  <a:close/>
                </a:path>
                <a:path w="333375" h="2914650">
                  <a:moveTo>
                    <a:pt x="333375" y="1447800"/>
                  </a:moveTo>
                  <a:lnTo>
                    <a:pt x="0" y="1447800"/>
                  </a:lnTo>
                  <a:lnTo>
                    <a:pt x="0" y="1451610"/>
                  </a:lnTo>
                  <a:lnTo>
                    <a:pt x="0" y="1457325"/>
                  </a:lnTo>
                  <a:lnTo>
                    <a:pt x="333375" y="1457325"/>
                  </a:lnTo>
                  <a:lnTo>
                    <a:pt x="333375" y="1451610"/>
                  </a:lnTo>
                  <a:lnTo>
                    <a:pt x="333375" y="1447800"/>
                  </a:lnTo>
                  <a:close/>
                </a:path>
                <a:path w="333375" h="2914650">
                  <a:moveTo>
                    <a:pt x="333375" y="971550"/>
                  </a:moveTo>
                  <a:lnTo>
                    <a:pt x="0" y="971550"/>
                  </a:lnTo>
                  <a:lnTo>
                    <a:pt x="0" y="981075"/>
                  </a:lnTo>
                  <a:lnTo>
                    <a:pt x="333375" y="981075"/>
                  </a:lnTo>
                  <a:lnTo>
                    <a:pt x="333375" y="971550"/>
                  </a:lnTo>
                  <a:close/>
                </a:path>
                <a:path w="333375" h="2914650">
                  <a:moveTo>
                    <a:pt x="333375" y="485775"/>
                  </a:moveTo>
                  <a:lnTo>
                    <a:pt x="0" y="485775"/>
                  </a:lnTo>
                  <a:lnTo>
                    <a:pt x="0" y="495300"/>
                  </a:lnTo>
                  <a:lnTo>
                    <a:pt x="333375" y="495300"/>
                  </a:lnTo>
                  <a:lnTo>
                    <a:pt x="333375" y="485775"/>
                  </a:lnTo>
                  <a:close/>
                </a:path>
                <a:path w="333375" h="2914650">
                  <a:moveTo>
                    <a:pt x="33337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33375" y="9525"/>
                  </a:lnTo>
                  <a:lnTo>
                    <a:pt x="333375" y="0"/>
                  </a:lnTo>
                  <a:close/>
                </a:path>
              </a:pathLst>
            </a:custGeom>
            <a:solidFill>
              <a:srgbClr val="4B4B4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392648" y="4280058"/>
              <a:ext cx="1047750" cy="4121150"/>
            </a:xfrm>
            <a:custGeom>
              <a:avLst/>
              <a:gdLst/>
              <a:ahLst/>
              <a:cxnLst/>
              <a:rect l="l" t="t" r="r" b="b"/>
              <a:pathLst>
                <a:path w="1047750" h="4121150">
                  <a:moveTo>
                    <a:pt x="1047749" y="4120990"/>
                  </a:moveTo>
                  <a:lnTo>
                    <a:pt x="0" y="4120990"/>
                  </a:lnTo>
                  <a:lnTo>
                    <a:pt x="0" y="0"/>
                  </a:lnTo>
                  <a:lnTo>
                    <a:pt x="1047749" y="0"/>
                  </a:lnTo>
                  <a:lnTo>
                    <a:pt x="1047749" y="4120990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0025061" y="4524375"/>
          <a:ext cx="8743311" cy="418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78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7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71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78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7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3855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7043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851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400" spc="35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14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8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4B4B4B"/>
                      </a:solidFill>
                      <a:prstDash val="solid"/>
                    </a:lnB>
                  </a:tcPr>
                </a:tc>
                <a:tc rowSpan="8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1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400" spc="35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1050925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800" spc="50" dirty="0">
                          <a:latin typeface="Trebuchet MS"/>
                          <a:cs typeface="Trebuchet MS"/>
                        </a:rPr>
                        <a:t>12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81610" marB="0">
                    <a:lnT w="9525">
                      <a:solidFill>
                        <a:srgbClr val="4B4B4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1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400" spc="35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61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79705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1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19050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1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19050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1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19050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2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19050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19050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19050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19050">
                      <a:solidFill>
                        <a:srgbClr val="4B4B4B"/>
                      </a:solidFill>
                      <a:prstDash val="solid"/>
                    </a:lnB>
                    <a:solidFill>
                      <a:srgbClr val="294E6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4B4B4B"/>
                      </a:solidFill>
                      <a:prstDash val="solid"/>
                    </a:lnT>
                    <a:lnB w="19050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9050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4B4B4B"/>
                      </a:solidFill>
                      <a:prstDash val="solid"/>
                    </a:lnR>
                    <a:lnT w="19050">
                      <a:solidFill>
                        <a:srgbClr val="4B4B4B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5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2022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4B4B4B"/>
                      </a:solidFill>
                      <a:prstDash val="solid"/>
                    </a:lnL>
                    <a:lnR w="9525">
                      <a:solidFill>
                        <a:srgbClr val="4B4B4B"/>
                      </a:solidFill>
                      <a:prstDash val="solid"/>
                    </a:lnR>
                    <a:lnT w="19050">
                      <a:solidFill>
                        <a:srgbClr val="4B4B4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5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2021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4B4B4B"/>
                      </a:solidFill>
                      <a:prstDash val="solid"/>
                    </a:lnL>
                    <a:lnR w="9525">
                      <a:solidFill>
                        <a:srgbClr val="4B4B4B"/>
                      </a:solidFill>
                      <a:prstDash val="solid"/>
                    </a:lnR>
                    <a:lnT w="19050">
                      <a:solidFill>
                        <a:srgbClr val="4B4B4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5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2020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4B4B4B"/>
                      </a:solidFill>
                      <a:prstDash val="solid"/>
                    </a:lnL>
                    <a:lnR w="9525">
                      <a:solidFill>
                        <a:srgbClr val="4B4B4B"/>
                      </a:solidFill>
                      <a:prstDash val="solid"/>
                    </a:lnR>
                    <a:lnT w="19050">
                      <a:solidFill>
                        <a:srgbClr val="4B4B4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5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2019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4B4B4B"/>
                      </a:solidFill>
                      <a:prstDash val="solid"/>
                    </a:lnL>
                    <a:lnR w="9525">
                      <a:solidFill>
                        <a:srgbClr val="4B4B4B"/>
                      </a:solidFill>
                      <a:prstDash val="solid"/>
                    </a:lnR>
                    <a:lnT w="19050">
                      <a:solidFill>
                        <a:srgbClr val="4B4B4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5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2018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9525">
                      <a:solidFill>
                        <a:srgbClr val="4B4B4B"/>
                      </a:solidFill>
                      <a:prstDash val="solid"/>
                    </a:lnL>
                    <a:lnR w="9525">
                      <a:solidFill>
                        <a:srgbClr val="4B4B4B"/>
                      </a:solidFill>
                      <a:prstDash val="solid"/>
                    </a:lnR>
                    <a:lnT w="19050">
                      <a:solidFill>
                        <a:srgbClr val="4B4B4B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10953997" y="4214465"/>
            <a:ext cx="28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Trebuchet MS"/>
                <a:cs typeface="Trebuchet MS"/>
              </a:rPr>
              <a:t>16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068923" y="3972024"/>
            <a:ext cx="28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Trebuchet MS"/>
                <a:cs typeface="Trebuchet MS"/>
              </a:rPr>
              <a:t>17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73898" y="3972024"/>
            <a:ext cx="28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Trebuchet MS"/>
                <a:cs typeface="Trebuchet MS"/>
              </a:rPr>
              <a:t>17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2049" y="8991599"/>
            <a:ext cx="152399" cy="15239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2829529" y="8931275"/>
            <a:ext cx="331914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4B4B4B"/>
                </a:solidFill>
                <a:latin typeface="Trebuchet MS"/>
                <a:cs typeface="Trebuchet MS"/>
              </a:rPr>
              <a:t>Disciplinārsods</a:t>
            </a:r>
            <a:r>
              <a:rPr sz="1400" spc="-4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4B4B4B"/>
                </a:solidFill>
                <a:latin typeface="Trebuchet MS"/>
                <a:cs typeface="Trebuchet MS"/>
              </a:rPr>
              <a:t>-</a:t>
            </a:r>
            <a:r>
              <a:rPr sz="1400" spc="-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4B4B4B"/>
                </a:solidFill>
                <a:latin typeface="Trebuchet MS"/>
                <a:cs typeface="Trebuchet MS"/>
              </a:rPr>
              <a:t>atvaļināšana</a:t>
            </a:r>
            <a:r>
              <a:rPr sz="1400" spc="-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B4B4B"/>
                </a:solidFill>
                <a:latin typeface="Trebuchet MS"/>
                <a:cs typeface="Trebuchet MS"/>
              </a:rPr>
              <a:t>no</a:t>
            </a:r>
            <a:r>
              <a:rPr sz="1400" spc="-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4B4B4B"/>
                </a:solidFill>
                <a:latin typeface="Trebuchet MS"/>
                <a:cs typeface="Trebuchet MS"/>
              </a:rPr>
              <a:t>dienesta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5474" y="3304381"/>
            <a:ext cx="43688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0" dirty="0">
                <a:solidFill>
                  <a:srgbClr val="4B4B4B"/>
                </a:solidFill>
                <a:latin typeface="Trebuchet MS"/>
                <a:cs typeface="Trebuchet MS"/>
              </a:rPr>
              <a:t>3000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5474" y="4075906"/>
            <a:ext cx="43688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0" dirty="0">
                <a:solidFill>
                  <a:srgbClr val="4B4B4B"/>
                </a:solidFill>
                <a:latin typeface="Trebuchet MS"/>
                <a:cs typeface="Trebuchet MS"/>
              </a:rPr>
              <a:t>2500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5474" y="4847431"/>
            <a:ext cx="43688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0" dirty="0">
                <a:solidFill>
                  <a:srgbClr val="4B4B4B"/>
                </a:solidFill>
                <a:latin typeface="Trebuchet MS"/>
                <a:cs typeface="Trebuchet MS"/>
              </a:rPr>
              <a:t>2000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5474" y="5618956"/>
            <a:ext cx="43688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0" dirty="0">
                <a:solidFill>
                  <a:srgbClr val="4B4B4B"/>
                </a:solidFill>
                <a:latin typeface="Trebuchet MS"/>
                <a:cs typeface="Trebuchet MS"/>
              </a:rPr>
              <a:t>1500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5474" y="6390480"/>
            <a:ext cx="43688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0" dirty="0">
                <a:solidFill>
                  <a:srgbClr val="4B4B4B"/>
                </a:solidFill>
                <a:latin typeface="Trebuchet MS"/>
                <a:cs typeface="Trebuchet MS"/>
              </a:rPr>
              <a:t>1000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5474" y="7162006"/>
            <a:ext cx="33401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45" dirty="0">
                <a:solidFill>
                  <a:srgbClr val="4B4B4B"/>
                </a:solidFill>
                <a:latin typeface="Trebuchet MS"/>
                <a:cs typeface="Trebuchet MS"/>
              </a:rPr>
              <a:t>500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5474" y="7933531"/>
            <a:ext cx="12827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75" dirty="0">
                <a:solidFill>
                  <a:srgbClr val="4B4B4B"/>
                </a:solidFill>
                <a:latin typeface="Trebuchet MS"/>
                <a:cs typeface="Trebuchet MS"/>
              </a:rPr>
              <a:t>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8174" y="3552825"/>
            <a:ext cx="8658225" cy="9525"/>
          </a:xfrm>
          <a:custGeom>
            <a:avLst/>
            <a:gdLst/>
            <a:ahLst/>
            <a:cxnLst/>
            <a:rect l="l" t="t" r="r" b="b"/>
            <a:pathLst>
              <a:path w="8658225" h="9525">
                <a:moveTo>
                  <a:pt x="8658224" y="9524"/>
                </a:moveTo>
                <a:lnTo>
                  <a:pt x="0" y="9524"/>
                </a:lnTo>
                <a:lnTo>
                  <a:pt x="0" y="0"/>
                </a:lnTo>
                <a:lnTo>
                  <a:pt x="8658224" y="0"/>
                </a:lnTo>
                <a:lnTo>
                  <a:pt x="8658224" y="9524"/>
                </a:lnTo>
                <a:close/>
              </a:path>
            </a:pathLst>
          </a:custGeom>
          <a:solidFill>
            <a:srgbClr val="4B4B4B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8162" y="4324349"/>
            <a:ext cx="8658225" cy="3867150"/>
          </a:xfrm>
          <a:custGeom>
            <a:avLst/>
            <a:gdLst/>
            <a:ahLst/>
            <a:cxnLst/>
            <a:rect l="l" t="t" r="r" b="b"/>
            <a:pathLst>
              <a:path w="8658225" h="3867150">
                <a:moveTo>
                  <a:pt x="819150" y="3086100"/>
                </a:moveTo>
                <a:lnTo>
                  <a:pt x="0" y="3086100"/>
                </a:lnTo>
                <a:lnTo>
                  <a:pt x="0" y="3095625"/>
                </a:lnTo>
                <a:lnTo>
                  <a:pt x="819150" y="3095625"/>
                </a:lnTo>
                <a:lnTo>
                  <a:pt x="819150" y="3086100"/>
                </a:lnTo>
                <a:close/>
              </a:path>
              <a:path w="8658225" h="3867150">
                <a:moveTo>
                  <a:pt x="819150" y="2314575"/>
                </a:moveTo>
                <a:lnTo>
                  <a:pt x="0" y="2314575"/>
                </a:lnTo>
                <a:lnTo>
                  <a:pt x="0" y="2324100"/>
                </a:lnTo>
                <a:lnTo>
                  <a:pt x="819150" y="2324100"/>
                </a:lnTo>
                <a:lnTo>
                  <a:pt x="819150" y="2314575"/>
                </a:lnTo>
                <a:close/>
              </a:path>
              <a:path w="8658225" h="3867150">
                <a:moveTo>
                  <a:pt x="819150" y="1543050"/>
                </a:moveTo>
                <a:lnTo>
                  <a:pt x="0" y="1543050"/>
                </a:lnTo>
                <a:lnTo>
                  <a:pt x="0" y="1552575"/>
                </a:lnTo>
                <a:lnTo>
                  <a:pt x="819150" y="1552575"/>
                </a:lnTo>
                <a:lnTo>
                  <a:pt x="819150" y="1543050"/>
                </a:lnTo>
                <a:close/>
              </a:path>
              <a:path w="8658225" h="3867150">
                <a:moveTo>
                  <a:pt x="819150" y="771525"/>
                </a:moveTo>
                <a:lnTo>
                  <a:pt x="0" y="771525"/>
                </a:lnTo>
                <a:lnTo>
                  <a:pt x="0" y="781050"/>
                </a:lnTo>
                <a:lnTo>
                  <a:pt x="819150" y="781050"/>
                </a:lnTo>
                <a:lnTo>
                  <a:pt x="819150" y="771525"/>
                </a:lnTo>
                <a:close/>
              </a:path>
              <a:path w="8658225" h="3867150">
                <a:moveTo>
                  <a:pt x="1247775" y="3086100"/>
                </a:moveTo>
                <a:lnTo>
                  <a:pt x="1228725" y="3086100"/>
                </a:lnTo>
                <a:lnTo>
                  <a:pt x="1228725" y="3095625"/>
                </a:lnTo>
                <a:lnTo>
                  <a:pt x="1247775" y="3095625"/>
                </a:lnTo>
                <a:lnTo>
                  <a:pt x="1247775" y="3086100"/>
                </a:lnTo>
                <a:close/>
              </a:path>
              <a:path w="8658225" h="3867150">
                <a:moveTo>
                  <a:pt x="1247775" y="2314575"/>
                </a:moveTo>
                <a:lnTo>
                  <a:pt x="1228725" y="2314575"/>
                </a:lnTo>
                <a:lnTo>
                  <a:pt x="1228725" y="2324100"/>
                </a:lnTo>
                <a:lnTo>
                  <a:pt x="1247775" y="2324100"/>
                </a:lnTo>
                <a:lnTo>
                  <a:pt x="1247775" y="2314575"/>
                </a:lnTo>
                <a:close/>
              </a:path>
              <a:path w="8658225" h="3867150">
                <a:moveTo>
                  <a:pt x="1247775" y="1543050"/>
                </a:moveTo>
                <a:lnTo>
                  <a:pt x="1228725" y="1543050"/>
                </a:lnTo>
                <a:lnTo>
                  <a:pt x="1228725" y="1552575"/>
                </a:lnTo>
                <a:lnTo>
                  <a:pt x="1247775" y="1552575"/>
                </a:lnTo>
                <a:lnTo>
                  <a:pt x="1247775" y="1543050"/>
                </a:lnTo>
                <a:close/>
              </a:path>
              <a:path w="8658225" h="3867150">
                <a:moveTo>
                  <a:pt x="1247775" y="771525"/>
                </a:moveTo>
                <a:lnTo>
                  <a:pt x="1228725" y="771525"/>
                </a:lnTo>
                <a:lnTo>
                  <a:pt x="1228725" y="781050"/>
                </a:lnTo>
                <a:lnTo>
                  <a:pt x="1247775" y="781050"/>
                </a:lnTo>
                <a:lnTo>
                  <a:pt x="1247775" y="771525"/>
                </a:lnTo>
                <a:close/>
              </a:path>
              <a:path w="8658225" h="3867150">
                <a:moveTo>
                  <a:pt x="1247775" y="0"/>
                </a:moveTo>
                <a:lnTo>
                  <a:pt x="0" y="0"/>
                </a:lnTo>
                <a:lnTo>
                  <a:pt x="0" y="9525"/>
                </a:lnTo>
                <a:lnTo>
                  <a:pt x="1247775" y="9525"/>
                </a:lnTo>
                <a:lnTo>
                  <a:pt x="1247775" y="0"/>
                </a:lnTo>
                <a:close/>
              </a:path>
              <a:path w="8658225" h="3867150">
                <a:moveTo>
                  <a:pt x="1676400" y="3086100"/>
                </a:moveTo>
                <a:lnTo>
                  <a:pt x="1657350" y="3086100"/>
                </a:lnTo>
                <a:lnTo>
                  <a:pt x="1657350" y="3095625"/>
                </a:lnTo>
                <a:lnTo>
                  <a:pt x="1676400" y="3095625"/>
                </a:lnTo>
                <a:lnTo>
                  <a:pt x="1676400" y="3086100"/>
                </a:lnTo>
                <a:close/>
              </a:path>
              <a:path w="8658225" h="3867150">
                <a:moveTo>
                  <a:pt x="1676400" y="2314575"/>
                </a:moveTo>
                <a:lnTo>
                  <a:pt x="1657350" y="2314575"/>
                </a:lnTo>
                <a:lnTo>
                  <a:pt x="1657350" y="2324100"/>
                </a:lnTo>
                <a:lnTo>
                  <a:pt x="1676400" y="2324100"/>
                </a:lnTo>
                <a:lnTo>
                  <a:pt x="1676400" y="2314575"/>
                </a:lnTo>
                <a:close/>
              </a:path>
              <a:path w="8658225" h="3867150">
                <a:moveTo>
                  <a:pt x="1676400" y="1543050"/>
                </a:moveTo>
                <a:lnTo>
                  <a:pt x="1657350" y="1543050"/>
                </a:lnTo>
                <a:lnTo>
                  <a:pt x="1657350" y="1552575"/>
                </a:lnTo>
                <a:lnTo>
                  <a:pt x="1676400" y="1552575"/>
                </a:lnTo>
                <a:lnTo>
                  <a:pt x="1676400" y="1543050"/>
                </a:lnTo>
                <a:close/>
              </a:path>
              <a:path w="8658225" h="3867150">
                <a:moveTo>
                  <a:pt x="1676400" y="771525"/>
                </a:moveTo>
                <a:lnTo>
                  <a:pt x="1657350" y="771525"/>
                </a:lnTo>
                <a:lnTo>
                  <a:pt x="1657350" y="781050"/>
                </a:lnTo>
                <a:lnTo>
                  <a:pt x="1676400" y="781050"/>
                </a:lnTo>
                <a:lnTo>
                  <a:pt x="1676400" y="771525"/>
                </a:lnTo>
                <a:close/>
              </a:path>
              <a:path w="8658225" h="3867150">
                <a:moveTo>
                  <a:pt x="1676400" y="0"/>
                </a:moveTo>
                <a:lnTo>
                  <a:pt x="1657350" y="0"/>
                </a:lnTo>
                <a:lnTo>
                  <a:pt x="1657350" y="9525"/>
                </a:lnTo>
                <a:lnTo>
                  <a:pt x="1676400" y="9525"/>
                </a:lnTo>
                <a:lnTo>
                  <a:pt x="1676400" y="0"/>
                </a:lnTo>
                <a:close/>
              </a:path>
              <a:path w="8658225" h="3867150">
                <a:moveTo>
                  <a:pt x="2876550" y="3086100"/>
                </a:moveTo>
                <a:lnTo>
                  <a:pt x="2085975" y="3086100"/>
                </a:lnTo>
                <a:lnTo>
                  <a:pt x="2085975" y="3095625"/>
                </a:lnTo>
                <a:lnTo>
                  <a:pt x="2876550" y="3095625"/>
                </a:lnTo>
                <a:lnTo>
                  <a:pt x="2876550" y="3086100"/>
                </a:lnTo>
                <a:close/>
              </a:path>
              <a:path w="8658225" h="3867150">
                <a:moveTo>
                  <a:pt x="3733800" y="3086100"/>
                </a:moveTo>
                <a:lnTo>
                  <a:pt x="3286125" y="3086100"/>
                </a:lnTo>
                <a:lnTo>
                  <a:pt x="3286125" y="3095625"/>
                </a:lnTo>
                <a:lnTo>
                  <a:pt x="3733800" y="3095625"/>
                </a:lnTo>
                <a:lnTo>
                  <a:pt x="3733800" y="3086100"/>
                </a:lnTo>
                <a:close/>
              </a:path>
              <a:path w="8658225" h="3867150">
                <a:moveTo>
                  <a:pt x="8658225" y="3857625"/>
                </a:moveTo>
                <a:lnTo>
                  <a:pt x="0" y="3857625"/>
                </a:lnTo>
                <a:lnTo>
                  <a:pt x="0" y="3867150"/>
                </a:lnTo>
                <a:lnTo>
                  <a:pt x="8658225" y="3867150"/>
                </a:lnTo>
                <a:lnTo>
                  <a:pt x="8658225" y="3857625"/>
                </a:lnTo>
                <a:close/>
              </a:path>
              <a:path w="8658225" h="3867150">
                <a:moveTo>
                  <a:pt x="8658225" y="3086100"/>
                </a:moveTo>
                <a:lnTo>
                  <a:pt x="4143375" y="3086100"/>
                </a:lnTo>
                <a:lnTo>
                  <a:pt x="4143375" y="3095625"/>
                </a:lnTo>
                <a:lnTo>
                  <a:pt x="8658225" y="3095625"/>
                </a:lnTo>
                <a:lnTo>
                  <a:pt x="8658225" y="3086100"/>
                </a:lnTo>
                <a:close/>
              </a:path>
              <a:path w="8658225" h="3867150">
                <a:moveTo>
                  <a:pt x="8658225" y="2314575"/>
                </a:moveTo>
                <a:lnTo>
                  <a:pt x="2085975" y="2314575"/>
                </a:lnTo>
                <a:lnTo>
                  <a:pt x="2085975" y="2324100"/>
                </a:lnTo>
                <a:lnTo>
                  <a:pt x="8658225" y="2324100"/>
                </a:lnTo>
                <a:lnTo>
                  <a:pt x="8658225" y="2314575"/>
                </a:lnTo>
                <a:close/>
              </a:path>
              <a:path w="8658225" h="3867150">
                <a:moveTo>
                  <a:pt x="8658225" y="1543050"/>
                </a:moveTo>
                <a:lnTo>
                  <a:pt x="2085975" y="1543050"/>
                </a:lnTo>
                <a:lnTo>
                  <a:pt x="2085975" y="1552575"/>
                </a:lnTo>
                <a:lnTo>
                  <a:pt x="8658225" y="1552575"/>
                </a:lnTo>
                <a:lnTo>
                  <a:pt x="8658225" y="1543050"/>
                </a:lnTo>
                <a:close/>
              </a:path>
              <a:path w="8658225" h="3867150">
                <a:moveTo>
                  <a:pt x="8658225" y="771525"/>
                </a:moveTo>
                <a:lnTo>
                  <a:pt x="2085975" y="771525"/>
                </a:lnTo>
                <a:lnTo>
                  <a:pt x="2085975" y="781050"/>
                </a:lnTo>
                <a:lnTo>
                  <a:pt x="8658225" y="781050"/>
                </a:lnTo>
                <a:lnTo>
                  <a:pt x="8658225" y="771525"/>
                </a:lnTo>
                <a:close/>
              </a:path>
              <a:path w="8658225" h="3867150">
                <a:moveTo>
                  <a:pt x="8658225" y="0"/>
                </a:moveTo>
                <a:lnTo>
                  <a:pt x="2085975" y="0"/>
                </a:lnTo>
                <a:lnTo>
                  <a:pt x="2085975" y="9525"/>
                </a:lnTo>
                <a:lnTo>
                  <a:pt x="8658225" y="9525"/>
                </a:lnTo>
                <a:lnTo>
                  <a:pt x="8658225" y="0"/>
                </a:lnTo>
                <a:close/>
              </a:path>
            </a:pathLst>
          </a:custGeom>
          <a:solidFill>
            <a:srgbClr val="4B4B4B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00980" y="8207375"/>
            <a:ext cx="197993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4B4B4B"/>
                </a:solidFill>
                <a:latin typeface="Trebuchet MS"/>
                <a:cs typeface="Trebuchet MS"/>
              </a:rPr>
              <a:t>Saņemtie</a:t>
            </a:r>
            <a:r>
              <a:rPr sz="1400" spc="9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4B4B4B"/>
                </a:solidFill>
                <a:latin typeface="Trebuchet MS"/>
                <a:cs typeface="Trebuchet MS"/>
              </a:rPr>
              <a:t>iesnieg./sūdz.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76699" y="8207375"/>
            <a:ext cx="174307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0" dirty="0">
                <a:solidFill>
                  <a:srgbClr val="4B4B4B"/>
                </a:solidFill>
                <a:latin typeface="Trebuchet MS"/>
                <a:cs typeface="Trebuchet MS"/>
              </a:rPr>
              <a:t>Disciplinārpārkāpumi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77135" y="8207375"/>
            <a:ext cx="1256665" cy="4616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200025">
              <a:lnSpc>
                <a:spcPct val="102699"/>
              </a:lnSpc>
              <a:spcBef>
                <a:spcPts val="80"/>
              </a:spcBef>
            </a:pPr>
            <a:r>
              <a:rPr sz="1400" spc="-10" dirty="0">
                <a:solidFill>
                  <a:srgbClr val="4B4B4B"/>
                </a:solidFill>
                <a:latin typeface="Trebuchet MS"/>
                <a:cs typeface="Trebuchet MS"/>
              </a:rPr>
              <a:t>Piemērots disciplinārsods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59216" y="8207375"/>
            <a:ext cx="160782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4B4B4B"/>
                </a:solidFill>
                <a:latin typeface="Trebuchet MS"/>
                <a:cs typeface="Trebuchet MS"/>
              </a:rPr>
              <a:t>Izteikts</a:t>
            </a:r>
            <a:r>
              <a:rPr sz="1400" spc="-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4B4B4B"/>
                </a:solidFill>
                <a:latin typeface="Trebuchet MS"/>
                <a:cs typeface="Trebuchet MS"/>
              </a:rPr>
              <a:t>aizrādījums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38175" y="3836746"/>
            <a:ext cx="8677275" cy="4878705"/>
            <a:chOff x="638175" y="3836746"/>
            <a:chExt cx="8677275" cy="4878705"/>
          </a:xfrm>
        </p:grpSpPr>
        <p:sp>
          <p:nvSpPr>
            <p:cNvPr id="34" name="object 34"/>
            <p:cNvSpPr/>
            <p:nvPr/>
          </p:nvSpPr>
          <p:spPr>
            <a:xfrm>
              <a:off x="638162" y="8181974"/>
              <a:ext cx="8677275" cy="533400"/>
            </a:xfrm>
            <a:custGeom>
              <a:avLst/>
              <a:gdLst/>
              <a:ahLst/>
              <a:cxnLst/>
              <a:rect l="l" t="t" r="r" b="b"/>
              <a:pathLst>
                <a:path w="8677275" h="533400">
                  <a:moveTo>
                    <a:pt x="8677275" y="0"/>
                  </a:moveTo>
                  <a:lnTo>
                    <a:pt x="8677275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428625" y="19050"/>
                  </a:lnTo>
                  <a:lnTo>
                    <a:pt x="428625" y="533400"/>
                  </a:lnTo>
                  <a:lnTo>
                    <a:pt x="438150" y="533400"/>
                  </a:lnTo>
                  <a:lnTo>
                    <a:pt x="438150" y="19050"/>
                  </a:lnTo>
                  <a:lnTo>
                    <a:pt x="2486025" y="19050"/>
                  </a:lnTo>
                  <a:lnTo>
                    <a:pt x="2486025" y="533400"/>
                  </a:lnTo>
                  <a:lnTo>
                    <a:pt x="2495550" y="533400"/>
                  </a:lnTo>
                  <a:lnTo>
                    <a:pt x="2495550" y="19050"/>
                  </a:lnTo>
                  <a:lnTo>
                    <a:pt x="4543425" y="19050"/>
                  </a:lnTo>
                  <a:lnTo>
                    <a:pt x="4543425" y="533400"/>
                  </a:lnTo>
                  <a:lnTo>
                    <a:pt x="4552950" y="533400"/>
                  </a:lnTo>
                  <a:lnTo>
                    <a:pt x="4552950" y="19050"/>
                  </a:lnTo>
                  <a:lnTo>
                    <a:pt x="6600825" y="19050"/>
                  </a:lnTo>
                  <a:lnTo>
                    <a:pt x="6600825" y="533400"/>
                  </a:lnTo>
                  <a:lnTo>
                    <a:pt x="6610350" y="533400"/>
                  </a:lnTo>
                  <a:lnTo>
                    <a:pt x="6610350" y="19050"/>
                  </a:lnTo>
                  <a:lnTo>
                    <a:pt x="8658225" y="19050"/>
                  </a:lnTo>
                  <a:lnTo>
                    <a:pt x="8658225" y="533400"/>
                  </a:lnTo>
                  <a:lnTo>
                    <a:pt x="8667750" y="533400"/>
                  </a:lnTo>
                  <a:lnTo>
                    <a:pt x="8667750" y="19050"/>
                  </a:lnTo>
                  <a:lnTo>
                    <a:pt x="8677275" y="19050"/>
                  </a:lnTo>
                  <a:lnTo>
                    <a:pt x="8677275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57324" y="4620615"/>
              <a:ext cx="409575" cy="3561715"/>
            </a:xfrm>
            <a:custGeom>
              <a:avLst/>
              <a:gdLst/>
              <a:ahLst/>
              <a:cxnLst/>
              <a:rect l="l" t="t" r="r" b="b"/>
              <a:pathLst>
                <a:path w="409575" h="3561715">
                  <a:moveTo>
                    <a:pt x="409574" y="3561359"/>
                  </a:moveTo>
                  <a:lnTo>
                    <a:pt x="0" y="3561359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3561359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5949" y="4285773"/>
              <a:ext cx="409575" cy="3896360"/>
            </a:xfrm>
            <a:custGeom>
              <a:avLst/>
              <a:gdLst/>
              <a:ahLst/>
              <a:cxnLst/>
              <a:rect l="l" t="t" r="r" b="b"/>
              <a:pathLst>
                <a:path w="409575" h="3896359">
                  <a:moveTo>
                    <a:pt x="409574" y="3896200"/>
                  </a:moveTo>
                  <a:lnTo>
                    <a:pt x="0" y="3896200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3896200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14574" y="3836746"/>
              <a:ext cx="409575" cy="4345305"/>
            </a:xfrm>
            <a:custGeom>
              <a:avLst/>
              <a:gdLst/>
              <a:ahLst/>
              <a:cxnLst/>
              <a:rect l="l" t="t" r="r" b="b"/>
              <a:pathLst>
                <a:path w="409575" h="4345305">
                  <a:moveTo>
                    <a:pt x="409574" y="4345228"/>
                  </a:moveTo>
                  <a:lnTo>
                    <a:pt x="0" y="4345228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4345228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14724" y="7305522"/>
              <a:ext cx="409575" cy="876935"/>
            </a:xfrm>
            <a:custGeom>
              <a:avLst/>
              <a:gdLst/>
              <a:ahLst/>
              <a:cxnLst/>
              <a:rect l="l" t="t" r="r" b="b"/>
              <a:pathLst>
                <a:path w="409575" h="876934">
                  <a:moveTo>
                    <a:pt x="409574" y="876452"/>
                  </a:moveTo>
                  <a:lnTo>
                    <a:pt x="0" y="876452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876452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43349" y="7424337"/>
              <a:ext cx="409575" cy="758190"/>
            </a:xfrm>
            <a:custGeom>
              <a:avLst/>
              <a:gdLst/>
              <a:ahLst/>
              <a:cxnLst/>
              <a:rect l="l" t="t" r="r" b="b"/>
              <a:pathLst>
                <a:path w="409575" h="758190">
                  <a:moveTo>
                    <a:pt x="409574" y="757637"/>
                  </a:moveTo>
                  <a:lnTo>
                    <a:pt x="0" y="757637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757637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71974" y="7280833"/>
              <a:ext cx="409575" cy="901700"/>
            </a:xfrm>
            <a:custGeom>
              <a:avLst/>
              <a:gdLst/>
              <a:ahLst/>
              <a:cxnLst/>
              <a:rect l="l" t="t" r="r" b="b"/>
              <a:pathLst>
                <a:path w="409575" h="901700">
                  <a:moveTo>
                    <a:pt x="409574" y="901141"/>
                  </a:moveTo>
                  <a:lnTo>
                    <a:pt x="0" y="901141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901141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572124" y="7942801"/>
              <a:ext cx="409575" cy="239395"/>
            </a:xfrm>
            <a:custGeom>
              <a:avLst/>
              <a:gdLst/>
              <a:ahLst/>
              <a:cxnLst/>
              <a:rect l="l" t="t" r="r" b="b"/>
              <a:pathLst>
                <a:path w="409575" h="239395">
                  <a:moveTo>
                    <a:pt x="409574" y="239172"/>
                  </a:moveTo>
                  <a:lnTo>
                    <a:pt x="0" y="239172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239172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00749" y="7927371"/>
              <a:ext cx="409575" cy="254635"/>
            </a:xfrm>
            <a:custGeom>
              <a:avLst/>
              <a:gdLst/>
              <a:ahLst/>
              <a:cxnLst/>
              <a:rect l="l" t="t" r="r" b="b"/>
              <a:pathLst>
                <a:path w="409575" h="254634">
                  <a:moveTo>
                    <a:pt x="409574" y="254603"/>
                  </a:moveTo>
                  <a:lnTo>
                    <a:pt x="0" y="254603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254603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429374" y="7830158"/>
              <a:ext cx="409575" cy="352425"/>
            </a:xfrm>
            <a:custGeom>
              <a:avLst/>
              <a:gdLst/>
              <a:ahLst/>
              <a:cxnLst/>
              <a:rect l="l" t="t" r="r" b="b"/>
              <a:pathLst>
                <a:path w="409575" h="352425">
                  <a:moveTo>
                    <a:pt x="409574" y="351815"/>
                  </a:moveTo>
                  <a:lnTo>
                    <a:pt x="0" y="351815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351815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629524" y="7590986"/>
              <a:ext cx="409575" cy="591185"/>
            </a:xfrm>
            <a:custGeom>
              <a:avLst/>
              <a:gdLst/>
              <a:ahLst/>
              <a:cxnLst/>
              <a:rect l="l" t="t" r="r" b="b"/>
              <a:pathLst>
                <a:path w="409575" h="591184">
                  <a:moveTo>
                    <a:pt x="409574" y="590988"/>
                  </a:moveTo>
                  <a:lnTo>
                    <a:pt x="0" y="590988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590988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058149" y="7683569"/>
              <a:ext cx="409575" cy="498475"/>
            </a:xfrm>
            <a:custGeom>
              <a:avLst/>
              <a:gdLst/>
              <a:ahLst/>
              <a:cxnLst/>
              <a:rect l="l" t="t" r="r" b="b"/>
              <a:pathLst>
                <a:path w="409575" h="498475">
                  <a:moveTo>
                    <a:pt x="409574" y="498405"/>
                  </a:moveTo>
                  <a:lnTo>
                    <a:pt x="0" y="498405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498405"/>
                  </a:lnTo>
                  <a:close/>
                </a:path>
              </a:pathLst>
            </a:custGeom>
            <a:solidFill>
              <a:srgbClr val="DB5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86774" y="7632648"/>
              <a:ext cx="409575" cy="549910"/>
            </a:xfrm>
            <a:custGeom>
              <a:avLst/>
              <a:gdLst/>
              <a:ahLst/>
              <a:cxnLst/>
              <a:rect l="l" t="t" r="r" b="b"/>
              <a:pathLst>
                <a:path w="409575" h="549909">
                  <a:moveTo>
                    <a:pt x="409574" y="549325"/>
                  </a:moveTo>
                  <a:lnTo>
                    <a:pt x="0" y="549325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549325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476176" y="4410174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latin typeface="Trebuchet MS"/>
                <a:cs typeface="Trebuchet MS"/>
              </a:rPr>
              <a:t>2308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904801" y="4075310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latin typeface="Trebuchet MS"/>
                <a:cs typeface="Trebuchet MS"/>
              </a:rPr>
              <a:t>2525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333426" y="3626296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latin typeface="Trebuchet MS"/>
                <a:cs typeface="Trebuchet MS"/>
              </a:rPr>
              <a:t>2816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576885" y="7095033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rebuchet MS"/>
                <a:cs typeface="Trebuchet MS"/>
              </a:rPr>
              <a:t>568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005510" y="7213947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rebuchet MS"/>
                <a:cs typeface="Trebuchet MS"/>
              </a:rPr>
              <a:t>491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434135" y="7070476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rebuchet MS"/>
                <a:cs typeface="Trebuchet MS"/>
              </a:rPr>
              <a:t>584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34285" y="7732315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rebuchet MS"/>
                <a:cs typeface="Trebuchet MS"/>
              </a:rPr>
              <a:t>155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062910" y="7716986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rebuchet MS"/>
                <a:cs typeface="Trebuchet MS"/>
              </a:rPr>
              <a:t>165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491535" y="7619801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rebuchet MS"/>
                <a:cs typeface="Trebuchet MS"/>
              </a:rPr>
              <a:t>228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691685" y="7380634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rebuchet MS"/>
                <a:cs typeface="Trebuchet MS"/>
              </a:rPr>
              <a:t>383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120310" y="7473205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rebuchet MS"/>
                <a:cs typeface="Trebuchet MS"/>
              </a:rPr>
              <a:t>323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548935" y="7422157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rebuchet MS"/>
                <a:cs typeface="Trebuchet MS"/>
              </a:rPr>
              <a:t>356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59" name="object 5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67149" y="8991599"/>
            <a:ext cx="152399" cy="152399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10099" y="8991599"/>
            <a:ext cx="152400" cy="152399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53049" y="8991599"/>
            <a:ext cx="152400" cy="152399"/>
          </a:xfrm>
          <a:prstGeom prst="rect">
            <a:avLst/>
          </a:prstGeom>
        </p:spPr>
      </p:pic>
      <p:sp>
        <p:nvSpPr>
          <p:cNvPr id="62" name="object 62"/>
          <p:cNvSpPr txBox="1"/>
          <p:nvPr/>
        </p:nvSpPr>
        <p:spPr>
          <a:xfrm>
            <a:off x="4097337" y="8931275"/>
            <a:ext cx="191452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55015" algn="l"/>
                <a:tab pos="1497965" algn="l"/>
              </a:tabLst>
            </a:pPr>
            <a:r>
              <a:rPr sz="1400" spc="30" dirty="0">
                <a:solidFill>
                  <a:srgbClr val="4B4B4B"/>
                </a:solidFill>
                <a:latin typeface="Trebuchet MS"/>
                <a:cs typeface="Trebuchet MS"/>
              </a:rPr>
              <a:t>2022</a:t>
            </a:r>
            <a:r>
              <a:rPr sz="1400" dirty="0">
                <a:solidFill>
                  <a:srgbClr val="4B4B4B"/>
                </a:solidFill>
                <a:latin typeface="Trebuchet MS"/>
                <a:cs typeface="Trebuchet MS"/>
              </a:rPr>
              <a:t>	</a:t>
            </a:r>
            <a:r>
              <a:rPr sz="1400" spc="30" dirty="0">
                <a:solidFill>
                  <a:srgbClr val="4B4B4B"/>
                </a:solidFill>
                <a:latin typeface="Trebuchet MS"/>
                <a:cs typeface="Trebuchet MS"/>
              </a:rPr>
              <a:t>2021</a:t>
            </a:r>
            <a:r>
              <a:rPr sz="1400" dirty="0">
                <a:solidFill>
                  <a:srgbClr val="4B4B4B"/>
                </a:solidFill>
                <a:latin typeface="Trebuchet MS"/>
                <a:cs typeface="Trebuchet MS"/>
              </a:rPr>
              <a:t>	</a:t>
            </a:r>
            <a:r>
              <a:rPr sz="1400" spc="30" dirty="0">
                <a:solidFill>
                  <a:srgbClr val="4B4B4B"/>
                </a:solidFill>
                <a:latin typeface="Trebuchet MS"/>
                <a:cs typeface="Trebuchet MS"/>
              </a:rPr>
              <a:t>2020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9705974" y="3328987"/>
            <a:ext cx="0" cy="6172200"/>
          </a:xfrm>
          <a:custGeom>
            <a:avLst/>
            <a:gdLst/>
            <a:ahLst/>
            <a:cxnLst/>
            <a:rect l="l" t="t" r="r" b="b"/>
            <a:pathLst>
              <a:path h="6172200">
                <a:moveTo>
                  <a:pt x="0" y="0"/>
                </a:moveTo>
                <a:lnTo>
                  <a:pt x="0" y="6172199"/>
                </a:lnTo>
              </a:path>
            </a:pathLst>
          </a:custGeom>
          <a:ln w="9524">
            <a:solidFill>
              <a:srgbClr val="DB53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39869" y="882650"/>
            <a:ext cx="20656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Izglītība</a:t>
            </a:r>
          </a:p>
        </p:txBody>
      </p:sp>
      <p:sp>
        <p:nvSpPr>
          <p:cNvPr id="3" name="object 3"/>
          <p:cNvSpPr/>
          <p:nvPr/>
        </p:nvSpPr>
        <p:spPr>
          <a:xfrm>
            <a:off x="2771774" y="3976687"/>
            <a:ext cx="13792835" cy="0"/>
          </a:xfrm>
          <a:custGeom>
            <a:avLst/>
            <a:gdLst/>
            <a:ahLst/>
            <a:cxnLst/>
            <a:rect l="l" t="t" r="r" b="b"/>
            <a:pathLst>
              <a:path w="13792835">
                <a:moveTo>
                  <a:pt x="0" y="0"/>
                </a:moveTo>
                <a:lnTo>
                  <a:pt x="13792248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9962" y="2871787"/>
            <a:ext cx="12324283" cy="23802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62899" y="3609975"/>
            <a:ext cx="152400" cy="1523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194575" y="3530600"/>
            <a:ext cx="118300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40" dirty="0">
                <a:solidFill>
                  <a:srgbClr val="25536A"/>
                </a:solidFill>
                <a:latin typeface="Trebuchet MS"/>
                <a:cs typeface="Trebuchet MS"/>
              </a:rPr>
              <a:t>Uzņemti</a:t>
            </a:r>
            <a:r>
              <a:rPr sz="1650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spc="25" dirty="0">
                <a:solidFill>
                  <a:srgbClr val="25536A"/>
                </a:solidFill>
                <a:latin typeface="Trebuchet MS"/>
                <a:cs typeface="Trebuchet MS"/>
              </a:rPr>
              <a:t>201</a:t>
            </a:r>
            <a:endParaRPr sz="16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58324" y="3609975"/>
            <a:ext cx="152399" cy="1523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692083" y="3530600"/>
            <a:ext cx="161417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40" dirty="0">
                <a:solidFill>
                  <a:srgbClr val="25536A"/>
                </a:solidFill>
                <a:latin typeface="Trebuchet MS"/>
                <a:cs typeface="Trebuchet MS"/>
              </a:rPr>
              <a:t>Eksmatrikulēti</a:t>
            </a:r>
            <a:r>
              <a:rPr sz="1650" spc="-2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spc="30" dirty="0">
                <a:solidFill>
                  <a:srgbClr val="25536A"/>
                </a:solidFill>
                <a:latin typeface="Trebuchet MS"/>
                <a:cs typeface="Trebuchet MS"/>
              </a:rPr>
              <a:t>73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9949" y="1959691"/>
            <a:ext cx="7162165" cy="459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b="1" spc="-85" dirty="0">
                <a:solidFill>
                  <a:srgbClr val="294E66"/>
                </a:solidFill>
                <a:latin typeface="Trebuchet MS"/>
                <a:cs typeface="Trebuchet MS"/>
              </a:rPr>
              <a:t>2022.</a:t>
            </a:r>
            <a:r>
              <a:rPr sz="2850" b="1" spc="-1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850" b="1" dirty="0">
                <a:solidFill>
                  <a:srgbClr val="294E66"/>
                </a:solidFill>
                <a:latin typeface="Trebuchet MS"/>
                <a:cs typeface="Trebuchet MS"/>
              </a:rPr>
              <a:t>gadā</a:t>
            </a:r>
            <a:r>
              <a:rPr sz="2850" b="1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850" b="1" spc="50" dirty="0">
                <a:solidFill>
                  <a:srgbClr val="294E66"/>
                </a:solidFill>
                <a:latin typeface="Trebuchet MS"/>
                <a:cs typeface="Trebuchet MS"/>
              </a:rPr>
              <a:t>Valsts</a:t>
            </a:r>
            <a:r>
              <a:rPr sz="2850" b="1" spc="-1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850" b="1" spc="-50" dirty="0">
                <a:solidFill>
                  <a:srgbClr val="294E66"/>
                </a:solidFill>
                <a:latin typeface="Trebuchet MS"/>
                <a:cs typeface="Trebuchet MS"/>
              </a:rPr>
              <a:t>policijas</a:t>
            </a:r>
            <a:r>
              <a:rPr sz="2850" b="1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850" b="1" spc="-50" dirty="0">
                <a:solidFill>
                  <a:srgbClr val="294E66"/>
                </a:solidFill>
                <a:latin typeface="Trebuchet MS"/>
                <a:cs typeface="Trebuchet MS"/>
              </a:rPr>
              <a:t>koledžā</a:t>
            </a:r>
            <a:r>
              <a:rPr sz="2850" b="1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850" b="1" spc="-10" dirty="0">
                <a:solidFill>
                  <a:srgbClr val="294E66"/>
                </a:solidFill>
                <a:latin typeface="Trebuchet MS"/>
                <a:cs typeface="Trebuchet MS"/>
              </a:rPr>
              <a:t>kopumā</a:t>
            </a:r>
            <a:endParaRPr sz="285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8848725" y="7729537"/>
            <a:ext cx="7677784" cy="0"/>
          </a:xfrm>
          <a:custGeom>
            <a:avLst/>
            <a:gdLst/>
            <a:ahLst/>
            <a:cxnLst/>
            <a:rect l="l" t="t" r="r" b="b"/>
            <a:pathLst>
              <a:path w="7677784">
                <a:moveTo>
                  <a:pt x="0" y="0"/>
                </a:moveTo>
                <a:lnTo>
                  <a:pt x="7677199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7495020" y="8905911"/>
            <a:ext cx="1076960" cy="1179830"/>
            <a:chOff x="7495020" y="8905911"/>
            <a:chExt cx="1076960" cy="1179830"/>
          </a:xfrm>
        </p:grpSpPr>
        <p:sp>
          <p:nvSpPr>
            <p:cNvPr id="13" name="object 13"/>
            <p:cNvSpPr/>
            <p:nvPr/>
          </p:nvSpPr>
          <p:spPr>
            <a:xfrm>
              <a:off x="7495020" y="8905911"/>
              <a:ext cx="1076960" cy="1179830"/>
            </a:xfrm>
            <a:custGeom>
              <a:avLst/>
              <a:gdLst/>
              <a:ahLst/>
              <a:cxnLst/>
              <a:rect l="l" t="t" r="r" b="b"/>
              <a:pathLst>
                <a:path w="1076959" h="1179829">
                  <a:moveTo>
                    <a:pt x="338237" y="361950"/>
                  </a:moveTo>
                  <a:lnTo>
                    <a:pt x="295238" y="361950"/>
                  </a:lnTo>
                  <a:lnTo>
                    <a:pt x="295127" y="300990"/>
                  </a:lnTo>
                  <a:lnTo>
                    <a:pt x="278038" y="104140"/>
                  </a:lnTo>
                  <a:lnTo>
                    <a:pt x="317270" y="69850"/>
                  </a:lnTo>
                  <a:lnTo>
                    <a:pt x="354186" y="46990"/>
                  </a:lnTo>
                  <a:lnTo>
                    <a:pt x="404123" y="24130"/>
                  </a:lnTo>
                  <a:lnTo>
                    <a:pt x="466404" y="6350"/>
                  </a:lnTo>
                  <a:lnTo>
                    <a:pt x="540353" y="0"/>
                  </a:lnTo>
                  <a:lnTo>
                    <a:pt x="614202" y="6350"/>
                  </a:lnTo>
                  <a:lnTo>
                    <a:pt x="676263" y="24130"/>
                  </a:lnTo>
                  <a:lnTo>
                    <a:pt x="723217" y="45720"/>
                  </a:lnTo>
                  <a:lnTo>
                    <a:pt x="538913" y="45720"/>
                  </a:lnTo>
                  <a:lnTo>
                    <a:pt x="473313" y="50800"/>
                  </a:lnTo>
                  <a:lnTo>
                    <a:pt x="418038" y="66040"/>
                  </a:lnTo>
                  <a:lnTo>
                    <a:pt x="373775" y="86360"/>
                  </a:lnTo>
                  <a:lnTo>
                    <a:pt x="341212" y="106680"/>
                  </a:lnTo>
                  <a:lnTo>
                    <a:pt x="321037" y="123190"/>
                  </a:lnTo>
                  <a:lnTo>
                    <a:pt x="333956" y="260350"/>
                  </a:lnTo>
                  <a:lnTo>
                    <a:pt x="432236" y="260350"/>
                  </a:lnTo>
                  <a:lnTo>
                    <a:pt x="396001" y="274320"/>
                  </a:lnTo>
                  <a:lnTo>
                    <a:pt x="365476" y="292100"/>
                  </a:lnTo>
                  <a:lnTo>
                    <a:pt x="372954" y="298450"/>
                  </a:lnTo>
                  <a:lnTo>
                    <a:pt x="382311" y="302260"/>
                  </a:lnTo>
                  <a:lnTo>
                    <a:pt x="393281" y="306070"/>
                  </a:lnTo>
                  <a:lnTo>
                    <a:pt x="405597" y="307340"/>
                  </a:lnTo>
                  <a:lnTo>
                    <a:pt x="784028" y="307340"/>
                  </a:lnTo>
                  <a:lnTo>
                    <a:pt x="784028" y="321310"/>
                  </a:lnTo>
                  <a:lnTo>
                    <a:pt x="540353" y="321310"/>
                  </a:lnTo>
                  <a:lnTo>
                    <a:pt x="527205" y="322580"/>
                  </a:lnTo>
                  <a:lnTo>
                    <a:pt x="518171" y="325120"/>
                  </a:lnTo>
                  <a:lnTo>
                    <a:pt x="338237" y="325120"/>
                  </a:lnTo>
                  <a:lnTo>
                    <a:pt x="338237" y="361950"/>
                  </a:lnTo>
                  <a:close/>
                </a:path>
                <a:path w="1076959" h="1179829">
                  <a:moveTo>
                    <a:pt x="787876" y="260350"/>
                  </a:moveTo>
                  <a:lnTo>
                    <a:pt x="743871" y="260350"/>
                  </a:lnTo>
                  <a:lnTo>
                    <a:pt x="756789" y="123190"/>
                  </a:lnTo>
                  <a:lnTo>
                    <a:pt x="736611" y="106680"/>
                  </a:lnTo>
                  <a:lnTo>
                    <a:pt x="704041" y="86360"/>
                  </a:lnTo>
                  <a:lnTo>
                    <a:pt x="659773" y="66040"/>
                  </a:lnTo>
                  <a:lnTo>
                    <a:pt x="604499" y="50800"/>
                  </a:lnTo>
                  <a:lnTo>
                    <a:pt x="538913" y="45720"/>
                  </a:lnTo>
                  <a:lnTo>
                    <a:pt x="723217" y="45720"/>
                  </a:lnTo>
                  <a:lnTo>
                    <a:pt x="762796" y="69850"/>
                  </a:lnTo>
                  <a:lnTo>
                    <a:pt x="795507" y="96520"/>
                  </a:lnTo>
                  <a:lnTo>
                    <a:pt x="802668" y="104140"/>
                  </a:lnTo>
                  <a:lnTo>
                    <a:pt x="787876" y="260350"/>
                  </a:lnTo>
                  <a:close/>
                </a:path>
                <a:path w="1076959" h="1179829">
                  <a:moveTo>
                    <a:pt x="538913" y="185420"/>
                  </a:moveTo>
                  <a:lnTo>
                    <a:pt x="518752" y="180340"/>
                  </a:lnTo>
                  <a:lnTo>
                    <a:pt x="502359" y="167640"/>
                  </a:lnTo>
                  <a:lnTo>
                    <a:pt x="491343" y="147320"/>
                  </a:lnTo>
                  <a:lnTo>
                    <a:pt x="487314" y="123190"/>
                  </a:lnTo>
                  <a:lnTo>
                    <a:pt x="491343" y="97790"/>
                  </a:lnTo>
                  <a:lnTo>
                    <a:pt x="502359" y="77470"/>
                  </a:lnTo>
                  <a:lnTo>
                    <a:pt x="518752" y="63500"/>
                  </a:lnTo>
                  <a:lnTo>
                    <a:pt x="538913" y="58420"/>
                  </a:lnTo>
                  <a:lnTo>
                    <a:pt x="559074" y="63500"/>
                  </a:lnTo>
                  <a:lnTo>
                    <a:pt x="575467" y="76200"/>
                  </a:lnTo>
                  <a:lnTo>
                    <a:pt x="586483" y="96520"/>
                  </a:lnTo>
                  <a:lnTo>
                    <a:pt x="587331" y="101600"/>
                  </a:lnTo>
                  <a:lnTo>
                    <a:pt x="537474" y="101600"/>
                  </a:lnTo>
                  <a:lnTo>
                    <a:pt x="530313" y="107950"/>
                  </a:lnTo>
                  <a:lnTo>
                    <a:pt x="530313" y="137160"/>
                  </a:lnTo>
                  <a:lnTo>
                    <a:pt x="537474" y="143510"/>
                  </a:lnTo>
                  <a:lnTo>
                    <a:pt x="586886" y="143510"/>
                  </a:lnTo>
                  <a:lnTo>
                    <a:pt x="586483" y="146050"/>
                  </a:lnTo>
                  <a:lnTo>
                    <a:pt x="575467" y="166370"/>
                  </a:lnTo>
                  <a:lnTo>
                    <a:pt x="559074" y="180340"/>
                  </a:lnTo>
                  <a:lnTo>
                    <a:pt x="538913" y="185420"/>
                  </a:lnTo>
                  <a:close/>
                </a:path>
                <a:path w="1076959" h="1179829">
                  <a:moveTo>
                    <a:pt x="586886" y="143510"/>
                  </a:moveTo>
                  <a:lnTo>
                    <a:pt x="538913" y="143510"/>
                  </a:lnTo>
                  <a:lnTo>
                    <a:pt x="541792" y="142240"/>
                  </a:lnTo>
                  <a:lnTo>
                    <a:pt x="547513" y="137160"/>
                  </a:lnTo>
                  <a:lnTo>
                    <a:pt x="547513" y="107950"/>
                  </a:lnTo>
                  <a:lnTo>
                    <a:pt x="540353" y="101600"/>
                  </a:lnTo>
                  <a:lnTo>
                    <a:pt x="587331" y="101600"/>
                  </a:lnTo>
                  <a:lnTo>
                    <a:pt x="590513" y="120650"/>
                  </a:lnTo>
                  <a:lnTo>
                    <a:pt x="586886" y="143510"/>
                  </a:lnTo>
                  <a:close/>
                </a:path>
                <a:path w="1076959" h="1179829">
                  <a:moveTo>
                    <a:pt x="432236" y="260350"/>
                  </a:moveTo>
                  <a:lnTo>
                    <a:pt x="333956" y="260350"/>
                  </a:lnTo>
                  <a:lnTo>
                    <a:pt x="368793" y="240030"/>
                  </a:lnTo>
                  <a:lnTo>
                    <a:pt x="414925" y="219710"/>
                  </a:lnTo>
                  <a:lnTo>
                    <a:pt x="471812" y="204470"/>
                  </a:lnTo>
                  <a:lnTo>
                    <a:pt x="538913" y="198120"/>
                  </a:lnTo>
                  <a:lnTo>
                    <a:pt x="606009" y="204470"/>
                  </a:lnTo>
                  <a:lnTo>
                    <a:pt x="662887" y="219710"/>
                  </a:lnTo>
                  <a:lnTo>
                    <a:pt x="709018" y="240030"/>
                  </a:lnTo>
                  <a:lnTo>
                    <a:pt x="711196" y="241300"/>
                  </a:lnTo>
                  <a:lnTo>
                    <a:pt x="538913" y="241300"/>
                  </a:lnTo>
                  <a:lnTo>
                    <a:pt x="483391" y="246380"/>
                  </a:lnTo>
                  <a:lnTo>
                    <a:pt x="435530" y="259080"/>
                  </a:lnTo>
                  <a:lnTo>
                    <a:pt x="432236" y="260350"/>
                  </a:lnTo>
                  <a:close/>
                </a:path>
                <a:path w="1076959" h="1179829">
                  <a:moveTo>
                    <a:pt x="784028" y="307340"/>
                  </a:moveTo>
                  <a:lnTo>
                    <a:pt x="669351" y="307340"/>
                  </a:lnTo>
                  <a:lnTo>
                    <a:pt x="683128" y="306070"/>
                  </a:lnTo>
                  <a:lnTo>
                    <a:pt x="694615" y="302260"/>
                  </a:lnTo>
                  <a:lnTo>
                    <a:pt x="704220" y="297180"/>
                  </a:lnTo>
                  <a:lnTo>
                    <a:pt x="712350" y="292100"/>
                  </a:lnTo>
                  <a:lnTo>
                    <a:pt x="681825" y="274320"/>
                  </a:lnTo>
                  <a:lnTo>
                    <a:pt x="642296" y="259080"/>
                  </a:lnTo>
                  <a:lnTo>
                    <a:pt x="594435" y="246380"/>
                  </a:lnTo>
                  <a:lnTo>
                    <a:pt x="538913" y="241300"/>
                  </a:lnTo>
                  <a:lnTo>
                    <a:pt x="711196" y="241300"/>
                  </a:lnTo>
                  <a:lnTo>
                    <a:pt x="743871" y="260350"/>
                  </a:lnTo>
                  <a:lnTo>
                    <a:pt x="787876" y="260350"/>
                  </a:lnTo>
                  <a:lnTo>
                    <a:pt x="784028" y="300990"/>
                  </a:lnTo>
                  <a:lnTo>
                    <a:pt x="784028" y="307340"/>
                  </a:lnTo>
                  <a:close/>
                </a:path>
                <a:path w="1076959" h="1179829">
                  <a:moveTo>
                    <a:pt x="669351" y="307340"/>
                  </a:moveTo>
                  <a:lnTo>
                    <a:pt x="405597" y="307340"/>
                  </a:lnTo>
                  <a:lnTo>
                    <a:pt x="421504" y="306070"/>
                  </a:lnTo>
                  <a:lnTo>
                    <a:pt x="437136" y="303530"/>
                  </a:lnTo>
                  <a:lnTo>
                    <a:pt x="485061" y="288290"/>
                  </a:lnTo>
                  <a:lnTo>
                    <a:pt x="537474" y="279400"/>
                  </a:lnTo>
                  <a:lnTo>
                    <a:pt x="555475" y="280670"/>
                  </a:lnTo>
                  <a:lnTo>
                    <a:pt x="572939" y="283210"/>
                  </a:lnTo>
                  <a:lnTo>
                    <a:pt x="606273" y="293370"/>
                  </a:lnTo>
                  <a:lnTo>
                    <a:pt x="637812" y="303530"/>
                  </a:lnTo>
                  <a:lnTo>
                    <a:pt x="653443" y="306070"/>
                  </a:lnTo>
                  <a:lnTo>
                    <a:pt x="669351" y="307340"/>
                  </a:lnTo>
                  <a:close/>
                </a:path>
                <a:path w="1076959" h="1179829">
                  <a:moveTo>
                    <a:pt x="672230" y="350520"/>
                  </a:moveTo>
                  <a:lnTo>
                    <a:pt x="630845" y="345440"/>
                  </a:lnTo>
                  <a:lnTo>
                    <a:pt x="567052" y="325120"/>
                  </a:lnTo>
                  <a:lnTo>
                    <a:pt x="553500" y="322580"/>
                  </a:lnTo>
                  <a:lnTo>
                    <a:pt x="540353" y="321310"/>
                  </a:lnTo>
                  <a:lnTo>
                    <a:pt x="784028" y="321310"/>
                  </a:lnTo>
                  <a:lnTo>
                    <a:pt x="784028" y="325120"/>
                  </a:lnTo>
                  <a:lnTo>
                    <a:pt x="742468" y="325120"/>
                  </a:lnTo>
                  <a:lnTo>
                    <a:pt x="729277" y="334010"/>
                  </a:lnTo>
                  <a:lnTo>
                    <a:pt x="713259" y="342900"/>
                  </a:lnTo>
                  <a:lnTo>
                    <a:pt x="694286" y="347980"/>
                  </a:lnTo>
                  <a:lnTo>
                    <a:pt x="672230" y="350520"/>
                  </a:lnTo>
                  <a:close/>
                </a:path>
                <a:path w="1076959" h="1179829">
                  <a:moveTo>
                    <a:pt x="408475" y="350520"/>
                  </a:moveTo>
                  <a:lnTo>
                    <a:pt x="386419" y="347980"/>
                  </a:lnTo>
                  <a:lnTo>
                    <a:pt x="367446" y="342900"/>
                  </a:lnTo>
                  <a:lnTo>
                    <a:pt x="351428" y="334010"/>
                  </a:lnTo>
                  <a:lnTo>
                    <a:pt x="338237" y="325120"/>
                  </a:lnTo>
                  <a:lnTo>
                    <a:pt x="518171" y="325120"/>
                  </a:lnTo>
                  <a:lnTo>
                    <a:pt x="499831" y="330200"/>
                  </a:lnTo>
                  <a:lnTo>
                    <a:pt x="485874" y="335280"/>
                  </a:lnTo>
                  <a:lnTo>
                    <a:pt x="468144" y="340360"/>
                  </a:lnTo>
                  <a:lnTo>
                    <a:pt x="449334" y="345440"/>
                  </a:lnTo>
                  <a:lnTo>
                    <a:pt x="429445" y="349250"/>
                  </a:lnTo>
                  <a:lnTo>
                    <a:pt x="408475" y="350520"/>
                  </a:lnTo>
                  <a:close/>
                </a:path>
                <a:path w="1076959" h="1179829">
                  <a:moveTo>
                    <a:pt x="642588" y="762000"/>
                  </a:moveTo>
                  <a:lnTo>
                    <a:pt x="538913" y="762000"/>
                  </a:lnTo>
                  <a:lnTo>
                    <a:pt x="568794" y="755650"/>
                  </a:lnTo>
                  <a:lnTo>
                    <a:pt x="601627" y="739140"/>
                  </a:lnTo>
                  <a:lnTo>
                    <a:pt x="636072" y="712470"/>
                  </a:lnTo>
                  <a:lnTo>
                    <a:pt x="670790" y="675640"/>
                  </a:lnTo>
                  <a:lnTo>
                    <a:pt x="700925" y="637540"/>
                  </a:lnTo>
                  <a:lnTo>
                    <a:pt x="722740" y="600710"/>
                  </a:lnTo>
                  <a:lnTo>
                    <a:pt x="742468" y="547370"/>
                  </a:lnTo>
                  <a:lnTo>
                    <a:pt x="742468" y="325120"/>
                  </a:lnTo>
                  <a:lnTo>
                    <a:pt x="784028" y="325120"/>
                  </a:lnTo>
                  <a:lnTo>
                    <a:pt x="784028" y="360680"/>
                  </a:lnTo>
                  <a:lnTo>
                    <a:pt x="812494" y="360680"/>
                  </a:lnTo>
                  <a:lnTo>
                    <a:pt x="818897" y="363220"/>
                  </a:lnTo>
                  <a:lnTo>
                    <a:pt x="827028" y="368300"/>
                  </a:lnTo>
                  <a:lnTo>
                    <a:pt x="847006" y="391160"/>
                  </a:lnTo>
                  <a:lnTo>
                    <a:pt x="850522" y="402590"/>
                  </a:lnTo>
                  <a:lnTo>
                    <a:pt x="796910" y="402590"/>
                  </a:lnTo>
                  <a:lnTo>
                    <a:pt x="789749" y="405130"/>
                  </a:lnTo>
                  <a:lnTo>
                    <a:pt x="784028" y="406400"/>
                  </a:lnTo>
                  <a:lnTo>
                    <a:pt x="784028" y="527050"/>
                  </a:lnTo>
                  <a:lnTo>
                    <a:pt x="838744" y="527050"/>
                  </a:lnTo>
                  <a:lnTo>
                    <a:pt x="832753" y="538480"/>
                  </a:lnTo>
                  <a:lnTo>
                    <a:pt x="811919" y="558800"/>
                  </a:lnTo>
                  <a:lnTo>
                    <a:pt x="781149" y="571500"/>
                  </a:lnTo>
                  <a:lnTo>
                    <a:pt x="766014" y="610870"/>
                  </a:lnTo>
                  <a:lnTo>
                    <a:pt x="741473" y="654050"/>
                  </a:lnTo>
                  <a:lnTo>
                    <a:pt x="709360" y="698500"/>
                  </a:lnTo>
                  <a:lnTo>
                    <a:pt x="671504" y="739140"/>
                  </a:lnTo>
                  <a:lnTo>
                    <a:pt x="642588" y="762000"/>
                  </a:lnTo>
                  <a:close/>
                </a:path>
                <a:path w="1076959" h="1179829">
                  <a:moveTo>
                    <a:pt x="812494" y="360680"/>
                  </a:moveTo>
                  <a:lnTo>
                    <a:pt x="784028" y="360680"/>
                  </a:lnTo>
                  <a:lnTo>
                    <a:pt x="797806" y="359410"/>
                  </a:lnTo>
                  <a:lnTo>
                    <a:pt x="809293" y="359410"/>
                  </a:lnTo>
                  <a:lnTo>
                    <a:pt x="812494" y="360680"/>
                  </a:lnTo>
                  <a:close/>
                </a:path>
                <a:path w="1076959" h="1179829">
                  <a:moveTo>
                    <a:pt x="42999" y="1146810"/>
                  </a:moveTo>
                  <a:lnTo>
                    <a:pt x="0" y="1146810"/>
                  </a:lnTo>
                  <a:lnTo>
                    <a:pt x="7198" y="1093470"/>
                  </a:lnTo>
                  <a:lnTo>
                    <a:pt x="27017" y="1049020"/>
                  </a:lnTo>
                  <a:lnTo>
                    <a:pt x="56789" y="1013460"/>
                  </a:lnTo>
                  <a:lnTo>
                    <a:pt x="93848" y="982980"/>
                  </a:lnTo>
                  <a:lnTo>
                    <a:pt x="135526" y="957580"/>
                  </a:lnTo>
                  <a:lnTo>
                    <a:pt x="179158" y="933450"/>
                  </a:lnTo>
                  <a:lnTo>
                    <a:pt x="198710" y="923290"/>
                  </a:lnTo>
                  <a:lnTo>
                    <a:pt x="237814" y="900430"/>
                  </a:lnTo>
                  <a:lnTo>
                    <a:pt x="256557" y="889000"/>
                  </a:lnTo>
                  <a:lnTo>
                    <a:pt x="260930" y="843280"/>
                  </a:lnTo>
                  <a:lnTo>
                    <a:pt x="268926" y="806450"/>
                  </a:lnTo>
                  <a:lnTo>
                    <a:pt x="279337" y="774700"/>
                  </a:lnTo>
                  <a:lnTo>
                    <a:pt x="290956" y="748030"/>
                  </a:lnTo>
                  <a:lnTo>
                    <a:pt x="301494" y="722630"/>
                  </a:lnTo>
                  <a:lnTo>
                    <a:pt x="310680" y="695960"/>
                  </a:lnTo>
                  <a:lnTo>
                    <a:pt x="317173" y="664210"/>
                  </a:lnTo>
                  <a:lnTo>
                    <a:pt x="319635" y="626110"/>
                  </a:lnTo>
                  <a:lnTo>
                    <a:pt x="312644" y="612140"/>
                  </a:lnTo>
                  <a:lnTo>
                    <a:pt x="306730" y="598170"/>
                  </a:lnTo>
                  <a:lnTo>
                    <a:pt x="301889" y="585470"/>
                  </a:lnTo>
                  <a:lnTo>
                    <a:pt x="298117" y="572770"/>
                  </a:lnTo>
                  <a:lnTo>
                    <a:pt x="267939" y="561340"/>
                  </a:lnTo>
                  <a:lnTo>
                    <a:pt x="247039" y="541020"/>
                  </a:lnTo>
                  <a:lnTo>
                    <a:pt x="233398" y="514350"/>
                  </a:lnTo>
                  <a:lnTo>
                    <a:pt x="224999" y="486410"/>
                  </a:lnTo>
                  <a:lnTo>
                    <a:pt x="221397" y="457200"/>
                  </a:lnTo>
                  <a:lnTo>
                    <a:pt x="223034" y="424180"/>
                  </a:lnTo>
                  <a:lnTo>
                    <a:pt x="252238" y="369570"/>
                  </a:lnTo>
                  <a:lnTo>
                    <a:pt x="282067" y="360680"/>
                  </a:lnTo>
                  <a:lnTo>
                    <a:pt x="295238" y="361950"/>
                  </a:lnTo>
                  <a:lnTo>
                    <a:pt x="338237" y="361950"/>
                  </a:lnTo>
                  <a:lnTo>
                    <a:pt x="338237" y="402590"/>
                  </a:lnTo>
                  <a:lnTo>
                    <a:pt x="280917" y="402590"/>
                  </a:lnTo>
                  <a:lnTo>
                    <a:pt x="276598" y="405130"/>
                  </a:lnTo>
                  <a:lnTo>
                    <a:pt x="269180" y="415290"/>
                  </a:lnTo>
                  <a:lnTo>
                    <a:pt x="264589" y="431800"/>
                  </a:lnTo>
                  <a:lnTo>
                    <a:pt x="263493" y="453390"/>
                  </a:lnTo>
                  <a:lnTo>
                    <a:pt x="266559" y="476250"/>
                  </a:lnTo>
                  <a:lnTo>
                    <a:pt x="272424" y="496570"/>
                  </a:lnTo>
                  <a:lnTo>
                    <a:pt x="279099" y="510540"/>
                  </a:lnTo>
                  <a:lnTo>
                    <a:pt x="286314" y="521970"/>
                  </a:lnTo>
                  <a:lnTo>
                    <a:pt x="293798" y="528320"/>
                  </a:lnTo>
                  <a:lnTo>
                    <a:pt x="338237" y="528320"/>
                  </a:lnTo>
                  <a:lnTo>
                    <a:pt x="338237" y="547370"/>
                  </a:lnTo>
                  <a:lnTo>
                    <a:pt x="344765" y="576580"/>
                  </a:lnTo>
                  <a:lnTo>
                    <a:pt x="362726" y="614680"/>
                  </a:lnTo>
                  <a:lnTo>
                    <a:pt x="389689" y="655320"/>
                  </a:lnTo>
                  <a:lnTo>
                    <a:pt x="413486" y="683260"/>
                  </a:lnTo>
                  <a:lnTo>
                    <a:pt x="361195" y="683260"/>
                  </a:lnTo>
                  <a:lnTo>
                    <a:pt x="355937" y="706120"/>
                  </a:lnTo>
                  <a:lnTo>
                    <a:pt x="349194" y="727710"/>
                  </a:lnTo>
                  <a:lnTo>
                    <a:pt x="341642" y="746760"/>
                  </a:lnTo>
                  <a:lnTo>
                    <a:pt x="333955" y="764540"/>
                  </a:lnTo>
                  <a:lnTo>
                    <a:pt x="325464" y="784860"/>
                  </a:lnTo>
                  <a:lnTo>
                    <a:pt x="317651" y="805180"/>
                  </a:lnTo>
                  <a:lnTo>
                    <a:pt x="311180" y="828040"/>
                  </a:lnTo>
                  <a:lnTo>
                    <a:pt x="306716" y="854710"/>
                  </a:lnTo>
                  <a:lnTo>
                    <a:pt x="378749" y="854710"/>
                  </a:lnTo>
                  <a:lnTo>
                    <a:pt x="397628" y="867410"/>
                  </a:lnTo>
                  <a:lnTo>
                    <a:pt x="434266" y="886460"/>
                  </a:lnTo>
                  <a:lnTo>
                    <a:pt x="481659" y="899160"/>
                  </a:lnTo>
                  <a:lnTo>
                    <a:pt x="493397" y="900430"/>
                  </a:lnTo>
                  <a:lnTo>
                    <a:pt x="316719" y="900430"/>
                  </a:lnTo>
                  <a:lnTo>
                    <a:pt x="298179" y="914400"/>
                  </a:lnTo>
                  <a:lnTo>
                    <a:pt x="279099" y="927100"/>
                  </a:lnTo>
                  <a:lnTo>
                    <a:pt x="259479" y="939800"/>
                  </a:lnTo>
                  <a:lnTo>
                    <a:pt x="239320" y="951230"/>
                  </a:lnTo>
                  <a:lnTo>
                    <a:pt x="239320" y="974090"/>
                  </a:lnTo>
                  <a:lnTo>
                    <a:pt x="196320" y="974090"/>
                  </a:lnTo>
                  <a:lnTo>
                    <a:pt x="147486" y="1000760"/>
                  </a:lnTo>
                  <a:lnTo>
                    <a:pt x="105604" y="1027430"/>
                  </a:lnTo>
                  <a:lnTo>
                    <a:pt x="72806" y="1059180"/>
                  </a:lnTo>
                  <a:lnTo>
                    <a:pt x="51227" y="1098550"/>
                  </a:lnTo>
                  <a:lnTo>
                    <a:pt x="42999" y="1146810"/>
                  </a:lnTo>
                  <a:close/>
                </a:path>
                <a:path w="1076959" h="1179829">
                  <a:moveTo>
                    <a:pt x="590513" y="450850"/>
                  </a:moveTo>
                  <a:lnTo>
                    <a:pt x="576192" y="410210"/>
                  </a:lnTo>
                  <a:lnTo>
                    <a:pt x="590981" y="406400"/>
                  </a:lnTo>
                  <a:lnTo>
                    <a:pt x="625798" y="400050"/>
                  </a:lnTo>
                  <a:lnTo>
                    <a:pt x="672712" y="403860"/>
                  </a:lnTo>
                  <a:lnTo>
                    <a:pt x="723792" y="425450"/>
                  </a:lnTo>
                  <a:lnTo>
                    <a:pt x="711513" y="444500"/>
                  </a:lnTo>
                  <a:lnTo>
                    <a:pt x="614873" y="444500"/>
                  </a:lnTo>
                  <a:lnTo>
                    <a:pt x="600552" y="448310"/>
                  </a:lnTo>
                  <a:lnTo>
                    <a:pt x="590513" y="450850"/>
                  </a:lnTo>
                  <a:close/>
                </a:path>
                <a:path w="1076959" h="1179829">
                  <a:moveTo>
                    <a:pt x="375479" y="461010"/>
                  </a:moveTo>
                  <a:lnTo>
                    <a:pt x="352558" y="425450"/>
                  </a:lnTo>
                  <a:lnTo>
                    <a:pt x="403639" y="403860"/>
                  </a:lnTo>
                  <a:lnTo>
                    <a:pt x="450557" y="401320"/>
                  </a:lnTo>
                  <a:lnTo>
                    <a:pt x="485385" y="406400"/>
                  </a:lnTo>
                  <a:lnTo>
                    <a:pt x="500195" y="410210"/>
                  </a:lnTo>
                  <a:lnTo>
                    <a:pt x="488112" y="444500"/>
                  </a:lnTo>
                  <a:lnTo>
                    <a:pt x="418478" y="444500"/>
                  </a:lnTo>
                  <a:lnTo>
                    <a:pt x="407732" y="447040"/>
                  </a:lnTo>
                  <a:lnTo>
                    <a:pt x="386225" y="454660"/>
                  </a:lnTo>
                  <a:lnTo>
                    <a:pt x="375479" y="461010"/>
                  </a:lnTo>
                  <a:close/>
                </a:path>
                <a:path w="1076959" h="1179829">
                  <a:moveTo>
                    <a:pt x="338237" y="528320"/>
                  </a:moveTo>
                  <a:lnTo>
                    <a:pt x="293798" y="528320"/>
                  </a:lnTo>
                  <a:lnTo>
                    <a:pt x="293798" y="407670"/>
                  </a:lnTo>
                  <a:lnTo>
                    <a:pt x="288077" y="403860"/>
                  </a:lnTo>
                  <a:lnTo>
                    <a:pt x="280917" y="402590"/>
                  </a:lnTo>
                  <a:lnTo>
                    <a:pt x="338237" y="402590"/>
                  </a:lnTo>
                  <a:lnTo>
                    <a:pt x="338237" y="528320"/>
                  </a:lnTo>
                  <a:close/>
                </a:path>
                <a:path w="1076959" h="1179829">
                  <a:moveTo>
                    <a:pt x="838744" y="527050"/>
                  </a:moveTo>
                  <a:lnTo>
                    <a:pt x="784028" y="527050"/>
                  </a:lnTo>
                  <a:lnTo>
                    <a:pt x="792120" y="520700"/>
                  </a:lnTo>
                  <a:lnTo>
                    <a:pt x="799267" y="510540"/>
                  </a:lnTo>
                  <a:lnTo>
                    <a:pt x="805605" y="496570"/>
                  </a:lnTo>
                  <a:lnTo>
                    <a:pt x="811267" y="476250"/>
                  </a:lnTo>
                  <a:lnTo>
                    <a:pt x="814131" y="453390"/>
                  </a:lnTo>
                  <a:lnTo>
                    <a:pt x="812698" y="431800"/>
                  </a:lnTo>
                  <a:lnTo>
                    <a:pt x="808039" y="415290"/>
                  </a:lnTo>
                  <a:lnTo>
                    <a:pt x="801228" y="405130"/>
                  </a:lnTo>
                  <a:lnTo>
                    <a:pt x="796910" y="402590"/>
                  </a:lnTo>
                  <a:lnTo>
                    <a:pt x="850522" y="402590"/>
                  </a:lnTo>
                  <a:lnTo>
                    <a:pt x="856772" y="422910"/>
                  </a:lnTo>
                  <a:lnTo>
                    <a:pt x="858476" y="455930"/>
                  </a:lnTo>
                  <a:lnTo>
                    <a:pt x="854267" y="485140"/>
                  </a:lnTo>
                  <a:lnTo>
                    <a:pt x="846066" y="513080"/>
                  </a:lnTo>
                  <a:lnTo>
                    <a:pt x="838744" y="527050"/>
                  </a:lnTo>
                  <a:close/>
                </a:path>
                <a:path w="1076959" h="1179829">
                  <a:moveTo>
                    <a:pt x="461477" y="472440"/>
                  </a:moveTo>
                  <a:lnTo>
                    <a:pt x="418478" y="472440"/>
                  </a:lnTo>
                  <a:lnTo>
                    <a:pt x="418478" y="444500"/>
                  </a:lnTo>
                  <a:lnTo>
                    <a:pt x="461477" y="444500"/>
                  </a:lnTo>
                  <a:lnTo>
                    <a:pt x="461477" y="472440"/>
                  </a:lnTo>
                  <a:close/>
                </a:path>
                <a:path w="1076959" h="1179829">
                  <a:moveTo>
                    <a:pt x="485874" y="450850"/>
                  </a:moveTo>
                  <a:lnTo>
                    <a:pt x="477275" y="448310"/>
                  </a:lnTo>
                  <a:lnTo>
                    <a:pt x="461477" y="444500"/>
                  </a:lnTo>
                  <a:lnTo>
                    <a:pt x="488112" y="444500"/>
                  </a:lnTo>
                  <a:lnTo>
                    <a:pt x="485874" y="450850"/>
                  </a:lnTo>
                  <a:close/>
                </a:path>
                <a:path w="1076959" h="1179829">
                  <a:moveTo>
                    <a:pt x="657872" y="472440"/>
                  </a:moveTo>
                  <a:lnTo>
                    <a:pt x="614873" y="472440"/>
                  </a:lnTo>
                  <a:lnTo>
                    <a:pt x="614873" y="444500"/>
                  </a:lnTo>
                  <a:lnTo>
                    <a:pt x="657872" y="444500"/>
                  </a:lnTo>
                  <a:lnTo>
                    <a:pt x="657872" y="472440"/>
                  </a:lnTo>
                  <a:close/>
                </a:path>
                <a:path w="1076959" h="1179829">
                  <a:moveTo>
                    <a:pt x="700872" y="461010"/>
                  </a:moveTo>
                  <a:lnTo>
                    <a:pt x="690125" y="454660"/>
                  </a:lnTo>
                  <a:lnTo>
                    <a:pt x="668619" y="447040"/>
                  </a:lnTo>
                  <a:lnTo>
                    <a:pt x="657872" y="444500"/>
                  </a:lnTo>
                  <a:lnTo>
                    <a:pt x="711513" y="444500"/>
                  </a:lnTo>
                  <a:lnTo>
                    <a:pt x="700872" y="461010"/>
                  </a:lnTo>
                  <a:close/>
                </a:path>
                <a:path w="1076959" h="1179829">
                  <a:moveTo>
                    <a:pt x="552645" y="566420"/>
                  </a:moveTo>
                  <a:lnTo>
                    <a:pt x="525182" y="566420"/>
                  </a:lnTo>
                  <a:lnTo>
                    <a:pt x="511859" y="565150"/>
                  </a:lnTo>
                  <a:lnTo>
                    <a:pt x="498812" y="562610"/>
                  </a:lnTo>
                  <a:lnTo>
                    <a:pt x="485911" y="558800"/>
                  </a:lnTo>
                  <a:lnTo>
                    <a:pt x="501672" y="518160"/>
                  </a:lnTo>
                  <a:lnTo>
                    <a:pt x="519762" y="523240"/>
                  </a:lnTo>
                  <a:lnTo>
                    <a:pt x="538932" y="524510"/>
                  </a:lnTo>
                  <a:lnTo>
                    <a:pt x="578654" y="524510"/>
                  </a:lnTo>
                  <a:lnTo>
                    <a:pt x="591952" y="558800"/>
                  </a:lnTo>
                  <a:lnTo>
                    <a:pt x="579030" y="562610"/>
                  </a:lnTo>
                  <a:lnTo>
                    <a:pt x="565972" y="565150"/>
                  </a:lnTo>
                  <a:lnTo>
                    <a:pt x="552645" y="566420"/>
                  </a:lnTo>
                  <a:close/>
                </a:path>
                <a:path w="1076959" h="1179829">
                  <a:moveTo>
                    <a:pt x="578654" y="524510"/>
                  </a:moveTo>
                  <a:lnTo>
                    <a:pt x="538932" y="524510"/>
                  </a:lnTo>
                  <a:lnTo>
                    <a:pt x="558101" y="523240"/>
                  </a:lnTo>
                  <a:lnTo>
                    <a:pt x="576192" y="518160"/>
                  </a:lnTo>
                  <a:lnTo>
                    <a:pt x="578654" y="524510"/>
                  </a:lnTo>
                  <a:close/>
                </a:path>
                <a:path w="1076959" h="1179829">
                  <a:moveTo>
                    <a:pt x="540316" y="662940"/>
                  </a:moveTo>
                  <a:lnTo>
                    <a:pt x="513839" y="659130"/>
                  </a:lnTo>
                  <a:lnTo>
                    <a:pt x="491937" y="651510"/>
                  </a:lnTo>
                  <a:lnTo>
                    <a:pt x="477024" y="643890"/>
                  </a:lnTo>
                  <a:lnTo>
                    <a:pt x="471517" y="640080"/>
                  </a:lnTo>
                  <a:lnTo>
                    <a:pt x="508795" y="604520"/>
                  </a:lnTo>
                  <a:lnTo>
                    <a:pt x="538913" y="621030"/>
                  </a:lnTo>
                  <a:lnTo>
                    <a:pt x="589144" y="621030"/>
                  </a:lnTo>
                  <a:lnTo>
                    <a:pt x="609115" y="640080"/>
                  </a:lnTo>
                  <a:lnTo>
                    <a:pt x="602600" y="643890"/>
                  </a:lnTo>
                  <a:lnTo>
                    <a:pt x="586010" y="651510"/>
                  </a:lnTo>
                  <a:lnTo>
                    <a:pt x="563772" y="659130"/>
                  </a:lnTo>
                  <a:lnTo>
                    <a:pt x="540316" y="662940"/>
                  </a:lnTo>
                  <a:close/>
                </a:path>
                <a:path w="1076959" h="1179829">
                  <a:moveTo>
                    <a:pt x="589144" y="621030"/>
                  </a:moveTo>
                  <a:lnTo>
                    <a:pt x="538913" y="621030"/>
                  </a:lnTo>
                  <a:lnTo>
                    <a:pt x="571836" y="604520"/>
                  </a:lnTo>
                  <a:lnTo>
                    <a:pt x="589144" y="621030"/>
                  </a:lnTo>
                  <a:close/>
                </a:path>
                <a:path w="1076959" h="1179829">
                  <a:moveTo>
                    <a:pt x="541792" y="803910"/>
                  </a:moveTo>
                  <a:lnTo>
                    <a:pt x="503465" y="797560"/>
                  </a:lnTo>
                  <a:lnTo>
                    <a:pt x="465004" y="779780"/>
                  </a:lnTo>
                  <a:lnTo>
                    <a:pt x="427646" y="753110"/>
                  </a:lnTo>
                  <a:lnTo>
                    <a:pt x="392630" y="720090"/>
                  </a:lnTo>
                  <a:lnTo>
                    <a:pt x="361195" y="683260"/>
                  </a:lnTo>
                  <a:lnTo>
                    <a:pt x="413486" y="683260"/>
                  </a:lnTo>
                  <a:lnTo>
                    <a:pt x="423221" y="694690"/>
                  </a:lnTo>
                  <a:lnTo>
                    <a:pt x="460891" y="728980"/>
                  </a:lnTo>
                  <a:lnTo>
                    <a:pt x="500265" y="753110"/>
                  </a:lnTo>
                  <a:lnTo>
                    <a:pt x="538913" y="762000"/>
                  </a:lnTo>
                  <a:lnTo>
                    <a:pt x="642588" y="762000"/>
                  </a:lnTo>
                  <a:lnTo>
                    <a:pt x="629736" y="772160"/>
                  </a:lnTo>
                  <a:lnTo>
                    <a:pt x="585889" y="795020"/>
                  </a:lnTo>
                  <a:lnTo>
                    <a:pt x="541792" y="803910"/>
                  </a:lnTo>
                  <a:close/>
                </a:path>
                <a:path w="1076959" h="1179829">
                  <a:moveTo>
                    <a:pt x="378749" y="854710"/>
                  </a:moveTo>
                  <a:lnTo>
                    <a:pt x="306716" y="854710"/>
                  </a:lnTo>
                  <a:lnTo>
                    <a:pt x="327311" y="834390"/>
                  </a:lnTo>
                  <a:lnTo>
                    <a:pt x="345766" y="811530"/>
                  </a:lnTo>
                  <a:lnTo>
                    <a:pt x="361537" y="786130"/>
                  </a:lnTo>
                  <a:lnTo>
                    <a:pt x="374076" y="755650"/>
                  </a:lnTo>
                  <a:lnTo>
                    <a:pt x="414196" y="770890"/>
                  </a:lnTo>
                  <a:lnTo>
                    <a:pt x="405054" y="792480"/>
                  </a:lnTo>
                  <a:lnTo>
                    <a:pt x="394842" y="812800"/>
                  </a:lnTo>
                  <a:lnTo>
                    <a:pt x="383558" y="831850"/>
                  </a:lnTo>
                  <a:lnTo>
                    <a:pt x="371197" y="849630"/>
                  </a:lnTo>
                  <a:lnTo>
                    <a:pt x="378749" y="854710"/>
                  </a:lnTo>
                  <a:close/>
                </a:path>
                <a:path w="1076959" h="1179829">
                  <a:moveTo>
                    <a:pt x="701150" y="905510"/>
                  </a:moveTo>
                  <a:lnTo>
                    <a:pt x="540353" y="905510"/>
                  </a:lnTo>
                  <a:lnTo>
                    <a:pt x="599047" y="899160"/>
                  </a:lnTo>
                  <a:lnTo>
                    <a:pt x="646439" y="886460"/>
                  </a:lnTo>
                  <a:lnTo>
                    <a:pt x="683078" y="867410"/>
                  </a:lnTo>
                  <a:lnTo>
                    <a:pt x="709508" y="849630"/>
                  </a:lnTo>
                  <a:lnTo>
                    <a:pt x="696338" y="831850"/>
                  </a:lnTo>
                  <a:lnTo>
                    <a:pt x="684784" y="812800"/>
                  </a:lnTo>
                  <a:lnTo>
                    <a:pt x="674842" y="792480"/>
                  </a:lnTo>
                  <a:lnTo>
                    <a:pt x="666509" y="770890"/>
                  </a:lnTo>
                  <a:lnTo>
                    <a:pt x="706629" y="755650"/>
                  </a:lnTo>
                  <a:lnTo>
                    <a:pt x="730991" y="806450"/>
                  </a:lnTo>
                  <a:lnTo>
                    <a:pt x="764647" y="847090"/>
                  </a:lnTo>
                  <a:lnTo>
                    <a:pt x="805190" y="880110"/>
                  </a:lnTo>
                  <a:lnTo>
                    <a:pt x="837933" y="900430"/>
                  </a:lnTo>
                  <a:lnTo>
                    <a:pt x="761071" y="900430"/>
                  </a:lnTo>
                  <a:lnTo>
                    <a:pt x="758063" y="904240"/>
                  </a:lnTo>
                  <a:lnTo>
                    <a:pt x="703751" y="904240"/>
                  </a:lnTo>
                  <a:lnTo>
                    <a:pt x="701150" y="905510"/>
                  </a:lnTo>
                  <a:close/>
                </a:path>
                <a:path w="1076959" h="1179829">
                  <a:moveTo>
                    <a:pt x="535879" y="1107440"/>
                  </a:moveTo>
                  <a:lnTo>
                    <a:pt x="480154" y="1107440"/>
                  </a:lnTo>
                  <a:lnTo>
                    <a:pt x="316719" y="900430"/>
                  </a:lnTo>
                  <a:lnTo>
                    <a:pt x="493397" y="900430"/>
                  </a:lnTo>
                  <a:lnTo>
                    <a:pt x="528614" y="904240"/>
                  </a:lnTo>
                  <a:lnTo>
                    <a:pt x="374076" y="904240"/>
                  </a:lnTo>
                  <a:lnTo>
                    <a:pt x="535879" y="1107440"/>
                  </a:lnTo>
                  <a:close/>
                </a:path>
                <a:path w="1076959" h="1179829">
                  <a:moveTo>
                    <a:pt x="752309" y="1107440"/>
                  </a:moveTo>
                  <a:lnTo>
                    <a:pt x="597673" y="1107440"/>
                  </a:lnTo>
                  <a:lnTo>
                    <a:pt x="838470" y="1038860"/>
                  </a:lnTo>
                  <a:lnTo>
                    <a:pt x="838470" y="951230"/>
                  </a:lnTo>
                  <a:lnTo>
                    <a:pt x="818918" y="939800"/>
                  </a:lnTo>
                  <a:lnTo>
                    <a:pt x="779813" y="914400"/>
                  </a:lnTo>
                  <a:lnTo>
                    <a:pt x="761071" y="900430"/>
                  </a:lnTo>
                  <a:lnTo>
                    <a:pt x="837933" y="900430"/>
                  </a:lnTo>
                  <a:lnTo>
                    <a:pt x="850211" y="908050"/>
                  </a:lnTo>
                  <a:lnTo>
                    <a:pt x="897303" y="932180"/>
                  </a:lnTo>
                  <a:lnTo>
                    <a:pt x="940935" y="956310"/>
                  </a:lnTo>
                  <a:lnTo>
                    <a:pt x="968720" y="974090"/>
                  </a:lnTo>
                  <a:lnTo>
                    <a:pt x="881506" y="974090"/>
                  </a:lnTo>
                  <a:lnTo>
                    <a:pt x="881506" y="1070610"/>
                  </a:lnTo>
                  <a:lnTo>
                    <a:pt x="752309" y="1107440"/>
                  </a:lnTo>
                  <a:close/>
                </a:path>
                <a:path w="1076959" h="1179829">
                  <a:moveTo>
                    <a:pt x="538913" y="947420"/>
                  </a:moveTo>
                  <a:lnTo>
                    <a:pt x="487553" y="943610"/>
                  </a:lnTo>
                  <a:lnTo>
                    <a:pt x="443055" y="933450"/>
                  </a:lnTo>
                  <a:lnTo>
                    <a:pt x="405277" y="919480"/>
                  </a:lnTo>
                  <a:lnTo>
                    <a:pt x="374076" y="904240"/>
                  </a:lnTo>
                  <a:lnTo>
                    <a:pt x="528614" y="904240"/>
                  </a:lnTo>
                  <a:lnTo>
                    <a:pt x="540353" y="905510"/>
                  </a:lnTo>
                  <a:lnTo>
                    <a:pt x="701150" y="905510"/>
                  </a:lnTo>
                  <a:lnTo>
                    <a:pt x="672550" y="919480"/>
                  </a:lnTo>
                  <a:lnTo>
                    <a:pt x="634771" y="933450"/>
                  </a:lnTo>
                  <a:lnTo>
                    <a:pt x="590273" y="943610"/>
                  </a:lnTo>
                  <a:lnTo>
                    <a:pt x="538913" y="947420"/>
                  </a:lnTo>
                  <a:close/>
                </a:path>
                <a:path w="1076959" h="1179829">
                  <a:moveTo>
                    <a:pt x="738944" y="1111250"/>
                  </a:moveTo>
                  <a:lnTo>
                    <a:pt x="538913" y="1111250"/>
                  </a:lnTo>
                  <a:lnTo>
                    <a:pt x="703751" y="904240"/>
                  </a:lnTo>
                  <a:lnTo>
                    <a:pt x="758063" y="904240"/>
                  </a:lnTo>
                  <a:lnTo>
                    <a:pt x="597673" y="1107440"/>
                  </a:lnTo>
                  <a:lnTo>
                    <a:pt x="752309" y="1107440"/>
                  </a:lnTo>
                  <a:lnTo>
                    <a:pt x="738944" y="1111250"/>
                  </a:lnTo>
                  <a:close/>
                </a:path>
                <a:path w="1076959" h="1179829">
                  <a:moveTo>
                    <a:pt x="538913" y="1179830"/>
                  </a:moveTo>
                  <a:lnTo>
                    <a:pt x="525995" y="1164590"/>
                  </a:lnTo>
                  <a:lnTo>
                    <a:pt x="196320" y="1070610"/>
                  </a:lnTo>
                  <a:lnTo>
                    <a:pt x="196320" y="974090"/>
                  </a:lnTo>
                  <a:lnTo>
                    <a:pt x="239320" y="974090"/>
                  </a:lnTo>
                  <a:lnTo>
                    <a:pt x="239320" y="1038860"/>
                  </a:lnTo>
                  <a:lnTo>
                    <a:pt x="480154" y="1107440"/>
                  </a:lnTo>
                  <a:lnTo>
                    <a:pt x="535879" y="1107440"/>
                  </a:lnTo>
                  <a:lnTo>
                    <a:pt x="538913" y="1111250"/>
                  </a:lnTo>
                  <a:lnTo>
                    <a:pt x="738944" y="1111250"/>
                  </a:lnTo>
                  <a:lnTo>
                    <a:pt x="551832" y="1164590"/>
                  </a:lnTo>
                  <a:lnTo>
                    <a:pt x="538913" y="1179830"/>
                  </a:lnTo>
                  <a:close/>
                </a:path>
                <a:path w="1076959" h="1179829">
                  <a:moveTo>
                    <a:pt x="1076461" y="1145540"/>
                  </a:moveTo>
                  <a:lnTo>
                    <a:pt x="1033462" y="1145540"/>
                  </a:lnTo>
                  <a:lnTo>
                    <a:pt x="1025776" y="1097280"/>
                  </a:lnTo>
                  <a:lnTo>
                    <a:pt x="1004327" y="1059180"/>
                  </a:lnTo>
                  <a:lnTo>
                    <a:pt x="971524" y="1027430"/>
                  </a:lnTo>
                  <a:lnTo>
                    <a:pt x="929780" y="1000760"/>
                  </a:lnTo>
                  <a:lnTo>
                    <a:pt x="881506" y="974090"/>
                  </a:lnTo>
                  <a:lnTo>
                    <a:pt x="968720" y="974090"/>
                  </a:lnTo>
                  <a:lnTo>
                    <a:pt x="982613" y="982980"/>
                  </a:lnTo>
                  <a:lnTo>
                    <a:pt x="1019672" y="1012190"/>
                  </a:lnTo>
                  <a:lnTo>
                    <a:pt x="1049444" y="1047750"/>
                  </a:lnTo>
                  <a:lnTo>
                    <a:pt x="1069263" y="1092200"/>
                  </a:lnTo>
                  <a:lnTo>
                    <a:pt x="1076461" y="1145540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46391" y="9470113"/>
              <a:ext cx="258445" cy="260985"/>
            </a:xfrm>
            <a:custGeom>
              <a:avLst/>
              <a:gdLst/>
              <a:ahLst/>
              <a:cxnLst/>
              <a:rect l="l" t="t" r="r" b="b"/>
              <a:pathLst>
                <a:path w="258445" h="260984">
                  <a:moveTo>
                    <a:pt x="146411" y="0"/>
                  </a:moveTo>
                  <a:lnTo>
                    <a:pt x="258384" y="154117"/>
                  </a:lnTo>
                  <a:lnTo>
                    <a:pt x="111973" y="260491"/>
                  </a:lnTo>
                  <a:lnTo>
                    <a:pt x="0" y="106374"/>
                  </a:lnTo>
                  <a:lnTo>
                    <a:pt x="146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2975" y="9659806"/>
              <a:ext cx="180906" cy="15677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876549" y="8858250"/>
            <a:ext cx="4457700" cy="1210310"/>
          </a:xfrm>
          <a:prstGeom prst="rect">
            <a:avLst/>
          </a:prstGeom>
          <a:solidFill>
            <a:srgbClr val="8EC2A6"/>
          </a:solidFill>
        </p:spPr>
        <p:txBody>
          <a:bodyPr vert="horz" wrap="square" lIns="0" tIns="115570" rIns="0" bIns="0" rtlCol="0">
            <a:spAutoFit/>
          </a:bodyPr>
          <a:lstStyle/>
          <a:p>
            <a:pPr marL="85090" marR="64135" algn="just">
              <a:lnSpc>
                <a:spcPct val="126800"/>
              </a:lnSpc>
              <a:spcBef>
                <a:spcPts val="910"/>
              </a:spcBef>
            </a:pPr>
            <a:r>
              <a:rPr sz="1500" spc="85" dirty="0">
                <a:solidFill>
                  <a:srgbClr val="FFFFFF"/>
                </a:solidFill>
                <a:latin typeface="Trebuchet MS"/>
                <a:cs typeface="Trebuchet MS"/>
              </a:rPr>
              <a:t>VPK</a:t>
            </a:r>
            <a:r>
              <a:rPr sz="15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arodizglītības</a:t>
            </a:r>
            <a:r>
              <a:rPr sz="15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programmu</a:t>
            </a:r>
            <a:r>
              <a:rPr sz="15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Trebuchet MS"/>
                <a:cs typeface="Trebuchet MS"/>
              </a:rPr>
              <a:t>„Policijas</a:t>
            </a:r>
            <a:r>
              <a:rPr sz="15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darbs”</a:t>
            </a:r>
            <a:r>
              <a:rPr sz="1500" spc="-25" dirty="0">
                <a:solidFill>
                  <a:srgbClr val="FFFFFF"/>
                </a:solidFill>
                <a:latin typeface="Trebuchet MS"/>
                <a:cs typeface="Trebuchet MS"/>
              </a:rPr>
              <a:t> uz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2022.</a:t>
            </a:r>
            <a:r>
              <a:rPr sz="15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gada</a:t>
            </a:r>
            <a:r>
              <a:rPr sz="15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31.</a:t>
            </a:r>
            <a:r>
              <a:rPr sz="15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decembri</a:t>
            </a:r>
            <a:r>
              <a:rPr sz="15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apguva</a:t>
            </a:r>
            <a:r>
              <a:rPr sz="15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rebuchet MS"/>
                <a:cs typeface="Trebuchet MS"/>
              </a:rPr>
              <a:t>21</a:t>
            </a:r>
            <a:r>
              <a:rPr sz="15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kadets.</a:t>
            </a:r>
            <a:r>
              <a:rPr sz="15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2022.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gadā</a:t>
            </a:r>
            <a:r>
              <a:rPr sz="15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Trebuchet MS"/>
                <a:cs typeface="Trebuchet MS"/>
              </a:rPr>
              <a:t>neklātienes</a:t>
            </a:r>
            <a:r>
              <a:rPr sz="15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programma</a:t>
            </a:r>
            <a:r>
              <a:rPr sz="15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Trebuchet MS"/>
                <a:cs typeface="Trebuchet MS"/>
              </a:rPr>
              <a:t>netika</a:t>
            </a:r>
            <a:r>
              <a:rPr sz="15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īstenota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144249" y="5219700"/>
            <a:ext cx="5200650" cy="1971675"/>
            <a:chOff x="11144249" y="5219700"/>
            <a:chExt cx="5200650" cy="1971675"/>
          </a:xfrm>
        </p:grpSpPr>
        <p:sp>
          <p:nvSpPr>
            <p:cNvPr id="18" name="object 18"/>
            <p:cNvSpPr/>
            <p:nvPr/>
          </p:nvSpPr>
          <p:spPr>
            <a:xfrm>
              <a:off x="11153774" y="5219700"/>
              <a:ext cx="9525" cy="1971675"/>
            </a:xfrm>
            <a:custGeom>
              <a:avLst/>
              <a:gdLst/>
              <a:ahLst/>
              <a:cxnLst/>
              <a:rect l="l" t="t" r="r" b="b"/>
              <a:pathLst>
                <a:path w="9525" h="1971675">
                  <a:moveTo>
                    <a:pt x="9524" y="1971674"/>
                  </a:moveTo>
                  <a:lnTo>
                    <a:pt x="0" y="1971674"/>
                  </a:lnTo>
                  <a:lnTo>
                    <a:pt x="0" y="0"/>
                  </a:lnTo>
                  <a:lnTo>
                    <a:pt x="9524" y="0"/>
                  </a:lnTo>
                  <a:lnTo>
                    <a:pt x="9524" y="1971674"/>
                  </a:lnTo>
                  <a:close/>
                </a:path>
              </a:pathLst>
            </a:custGeom>
            <a:solidFill>
              <a:srgbClr val="8EC2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144249" y="5219700"/>
              <a:ext cx="19050" cy="1971675"/>
            </a:xfrm>
            <a:custGeom>
              <a:avLst/>
              <a:gdLst/>
              <a:ahLst/>
              <a:cxnLst/>
              <a:rect l="l" t="t" r="r" b="b"/>
              <a:pathLst>
                <a:path w="19050" h="1971675">
                  <a:moveTo>
                    <a:pt x="19049" y="1971674"/>
                  </a:moveTo>
                  <a:lnTo>
                    <a:pt x="0" y="1971674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1971674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725262" y="5219699"/>
              <a:ext cx="4619625" cy="1971675"/>
            </a:xfrm>
            <a:custGeom>
              <a:avLst/>
              <a:gdLst/>
              <a:ahLst/>
              <a:cxnLst/>
              <a:rect l="l" t="t" r="r" b="b"/>
              <a:pathLst>
                <a:path w="4619625" h="1971675">
                  <a:moveTo>
                    <a:pt x="9525" y="1660080"/>
                  </a:moveTo>
                  <a:lnTo>
                    <a:pt x="0" y="1660080"/>
                  </a:lnTo>
                  <a:lnTo>
                    <a:pt x="0" y="1971675"/>
                  </a:lnTo>
                  <a:lnTo>
                    <a:pt x="9525" y="1971675"/>
                  </a:lnTo>
                  <a:lnTo>
                    <a:pt x="9525" y="1660080"/>
                  </a:lnTo>
                  <a:close/>
                </a:path>
                <a:path w="4619625" h="1971675">
                  <a:moveTo>
                    <a:pt x="9525" y="830046"/>
                  </a:moveTo>
                  <a:lnTo>
                    <a:pt x="0" y="830046"/>
                  </a:lnTo>
                  <a:lnTo>
                    <a:pt x="0" y="913041"/>
                  </a:lnTo>
                  <a:lnTo>
                    <a:pt x="9525" y="913041"/>
                  </a:lnTo>
                  <a:lnTo>
                    <a:pt x="9525" y="830046"/>
                  </a:lnTo>
                  <a:close/>
                </a:path>
                <a:path w="4619625" h="1971675">
                  <a:moveTo>
                    <a:pt x="9525" y="0"/>
                  </a:moveTo>
                  <a:lnTo>
                    <a:pt x="0" y="0"/>
                  </a:lnTo>
                  <a:lnTo>
                    <a:pt x="0" y="83007"/>
                  </a:lnTo>
                  <a:lnTo>
                    <a:pt x="9525" y="83007"/>
                  </a:lnTo>
                  <a:lnTo>
                    <a:pt x="9525" y="0"/>
                  </a:lnTo>
                  <a:close/>
                </a:path>
                <a:path w="4619625" h="1971675">
                  <a:moveTo>
                    <a:pt x="590550" y="1660080"/>
                  </a:moveTo>
                  <a:lnTo>
                    <a:pt x="581025" y="1660080"/>
                  </a:lnTo>
                  <a:lnTo>
                    <a:pt x="581025" y="1971675"/>
                  </a:lnTo>
                  <a:lnTo>
                    <a:pt x="590550" y="1971675"/>
                  </a:lnTo>
                  <a:lnTo>
                    <a:pt x="590550" y="1660080"/>
                  </a:lnTo>
                  <a:close/>
                </a:path>
                <a:path w="4619625" h="1971675">
                  <a:moveTo>
                    <a:pt x="590550" y="830046"/>
                  </a:moveTo>
                  <a:lnTo>
                    <a:pt x="581025" y="830046"/>
                  </a:lnTo>
                  <a:lnTo>
                    <a:pt x="581025" y="913041"/>
                  </a:lnTo>
                  <a:lnTo>
                    <a:pt x="590550" y="913041"/>
                  </a:lnTo>
                  <a:lnTo>
                    <a:pt x="590550" y="830046"/>
                  </a:lnTo>
                  <a:close/>
                </a:path>
                <a:path w="4619625" h="1971675">
                  <a:moveTo>
                    <a:pt x="590550" y="0"/>
                  </a:moveTo>
                  <a:lnTo>
                    <a:pt x="581025" y="0"/>
                  </a:lnTo>
                  <a:lnTo>
                    <a:pt x="581025" y="83007"/>
                  </a:lnTo>
                  <a:lnTo>
                    <a:pt x="590550" y="83007"/>
                  </a:lnTo>
                  <a:lnTo>
                    <a:pt x="590550" y="0"/>
                  </a:lnTo>
                  <a:close/>
                </a:path>
                <a:path w="4619625" h="1971675">
                  <a:moveTo>
                    <a:pt x="1162050" y="1660080"/>
                  </a:moveTo>
                  <a:lnTo>
                    <a:pt x="1152525" y="1660080"/>
                  </a:lnTo>
                  <a:lnTo>
                    <a:pt x="1152525" y="1971675"/>
                  </a:lnTo>
                  <a:lnTo>
                    <a:pt x="1162050" y="1971675"/>
                  </a:lnTo>
                  <a:lnTo>
                    <a:pt x="1162050" y="1660080"/>
                  </a:lnTo>
                  <a:close/>
                </a:path>
                <a:path w="4619625" h="1971675">
                  <a:moveTo>
                    <a:pt x="1162050" y="830046"/>
                  </a:moveTo>
                  <a:lnTo>
                    <a:pt x="1152525" y="830046"/>
                  </a:lnTo>
                  <a:lnTo>
                    <a:pt x="1152525" y="913041"/>
                  </a:lnTo>
                  <a:lnTo>
                    <a:pt x="1162050" y="913041"/>
                  </a:lnTo>
                  <a:lnTo>
                    <a:pt x="1162050" y="830046"/>
                  </a:lnTo>
                  <a:close/>
                </a:path>
                <a:path w="4619625" h="1971675">
                  <a:moveTo>
                    <a:pt x="1162050" y="0"/>
                  </a:moveTo>
                  <a:lnTo>
                    <a:pt x="1152525" y="0"/>
                  </a:lnTo>
                  <a:lnTo>
                    <a:pt x="1152525" y="83007"/>
                  </a:lnTo>
                  <a:lnTo>
                    <a:pt x="1162050" y="83007"/>
                  </a:lnTo>
                  <a:lnTo>
                    <a:pt x="1162050" y="0"/>
                  </a:lnTo>
                  <a:close/>
                </a:path>
                <a:path w="4619625" h="1971675">
                  <a:moveTo>
                    <a:pt x="1743075" y="1660080"/>
                  </a:moveTo>
                  <a:lnTo>
                    <a:pt x="1733550" y="1660080"/>
                  </a:lnTo>
                  <a:lnTo>
                    <a:pt x="1733550" y="1971675"/>
                  </a:lnTo>
                  <a:lnTo>
                    <a:pt x="1743075" y="1971675"/>
                  </a:lnTo>
                  <a:lnTo>
                    <a:pt x="1743075" y="1660080"/>
                  </a:lnTo>
                  <a:close/>
                </a:path>
                <a:path w="4619625" h="1971675">
                  <a:moveTo>
                    <a:pt x="1743075" y="830046"/>
                  </a:moveTo>
                  <a:lnTo>
                    <a:pt x="1733550" y="830046"/>
                  </a:lnTo>
                  <a:lnTo>
                    <a:pt x="1733550" y="913041"/>
                  </a:lnTo>
                  <a:lnTo>
                    <a:pt x="1743075" y="913041"/>
                  </a:lnTo>
                  <a:lnTo>
                    <a:pt x="1743075" y="830046"/>
                  </a:lnTo>
                  <a:close/>
                </a:path>
                <a:path w="4619625" h="1971675">
                  <a:moveTo>
                    <a:pt x="1743075" y="0"/>
                  </a:moveTo>
                  <a:lnTo>
                    <a:pt x="1733550" y="0"/>
                  </a:lnTo>
                  <a:lnTo>
                    <a:pt x="1733550" y="83007"/>
                  </a:lnTo>
                  <a:lnTo>
                    <a:pt x="1743075" y="83007"/>
                  </a:lnTo>
                  <a:lnTo>
                    <a:pt x="1743075" y="0"/>
                  </a:lnTo>
                  <a:close/>
                </a:path>
                <a:path w="4619625" h="1971675">
                  <a:moveTo>
                    <a:pt x="2314575" y="1660080"/>
                  </a:moveTo>
                  <a:lnTo>
                    <a:pt x="2305050" y="1660080"/>
                  </a:lnTo>
                  <a:lnTo>
                    <a:pt x="2305050" y="1971675"/>
                  </a:lnTo>
                  <a:lnTo>
                    <a:pt x="2314575" y="1971675"/>
                  </a:lnTo>
                  <a:lnTo>
                    <a:pt x="2314575" y="1660080"/>
                  </a:lnTo>
                  <a:close/>
                </a:path>
                <a:path w="4619625" h="1971675">
                  <a:moveTo>
                    <a:pt x="2314575" y="830046"/>
                  </a:moveTo>
                  <a:lnTo>
                    <a:pt x="2305050" y="830046"/>
                  </a:lnTo>
                  <a:lnTo>
                    <a:pt x="2305050" y="913041"/>
                  </a:lnTo>
                  <a:lnTo>
                    <a:pt x="2314575" y="913041"/>
                  </a:lnTo>
                  <a:lnTo>
                    <a:pt x="2314575" y="830046"/>
                  </a:lnTo>
                  <a:close/>
                </a:path>
                <a:path w="4619625" h="1971675">
                  <a:moveTo>
                    <a:pt x="2314575" y="0"/>
                  </a:moveTo>
                  <a:lnTo>
                    <a:pt x="2305050" y="0"/>
                  </a:lnTo>
                  <a:lnTo>
                    <a:pt x="2305050" y="83007"/>
                  </a:lnTo>
                  <a:lnTo>
                    <a:pt x="2314575" y="83007"/>
                  </a:lnTo>
                  <a:lnTo>
                    <a:pt x="2314575" y="0"/>
                  </a:lnTo>
                  <a:close/>
                </a:path>
                <a:path w="4619625" h="1971675">
                  <a:moveTo>
                    <a:pt x="2895600" y="1660080"/>
                  </a:moveTo>
                  <a:lnTo>
                    <a:pt x="2886075" y="1660080"/>
                  </a:lnTo>
                  <a:lnTo>
                    <a:pt x="2886075" y="1971675"/>
                  </a:lnTo>
                  <a:lnTo>
                    <a:pt x="2895600" y="1971675"/>
                  </a:lnTo>
                  <a:lnTo>
                    <a:pt x="2895600" y="1660080"/>
                  </a:lnTo>
                  <a:close/>
                </a:path>
                <a:path w="4619625" h="1971675">
                  <a:moveTo>
                    <a:pt x="2895600" y="830046"/>
                  </a:moveTo>
                  <a:lnTo>
                    <a:pt x="2886075" y="830046"/>
                  </a:lnTo>
                  <a:lnTo>
                    <a:pt x="2886075" y="913041"/>
                  </a:lnTo>
                  <a:lnTo>
                    <a:pt x="2895600" y="913041"/>
                  </a:lnTo>
                  <a:lnTo>
                    <a:pt x="2895600" y="830046"/>
                  </a:lnTo>
                  <a:close/>
                </a:path>
                <a:path w="4619625" h="1971675">
                  <a:moveTo>
                    <a:pt x="2895600" y="0"/>
                  </a:moveTo>
                  <a:lnTo>
                    <a:pt x="2886075" y="0"/>
                  </a:lnTo>
                  <a:lnTo>
                    <a:pt x="2886075" y="83007"/>
                  </a:lnTo>
                  <a:lnTo>
                    <a:pt x="2895600" y="83007"/>
                  </a:lnTo>
                  <a:lnTo>
                    <a:pt x="2895600" y="0"/>
                  </a:lnTo>
                  <a:close/>
                </a:path>
                <a:path w="4619625" h="1971675">
                  <a:moveTo>
                    <a:pt x="3467100" y="830046"/>
                  </a:moveTo>
                  <a:lnTo>
                    <a:pt x="3457575" y="830046"/>
                  </a:lnTo>
                  <a:lnTo>
                    <a:pt x="3457575" y="1971675"/>
                  </a:lnTo>
                  <a:lnTo>
                    <a:pt x="3467100" y="1971675"/>
                  </a:lnTo>
                  <a:lnTo>
                    <a:pt x="3467100" y="830046"/>
                  </a:lnTo>
                  <a:close/>
                </a:path>
                <a:path w="4619625" h="1971675">
                  <a:moveTo>
                    <a:pt x="3467100" y="0"/>
                  </a:moveTo>
                  <a:lnTo>
                    <a:pt x="3457575" y="0"/>
                  </a:lnTo>
                  <a:lnTo>
                    <a:pt x="3457575" y="83007"/>
                  </a:lnTo>
                  <a:lnTo>
                    <a:pt x="3467100" y="83007"/>
                  </a:lnTo>
                  <a:lnTo>
                    <a:pt x="3467100" y="0"/>
                  </a:lnTo>
                  <a:close/>
                </a:path>
                <a:path w="4619625" h="1971675">
                  <a:moveTo>
                    <a:pt x="4048125" y="830046"/>
                  </a:moveTo>
                  <a:lnTo>
                    <a:pt x="4038600" y="830046"/>
                  </a:lnTo>
                  <a:lnTo>
                    <a:pt x="4038600" y="1971675"/>
                  </a:lnTo>
                  <a:lnTo>
                    <a:pt x="4048125" y="1971675"/>
                  </a:lnTo>
                  <a:lnTo>
                    <a:pt x="4048125" y="830046"/>
                  </a:lnTo>
                  <a:close/>
                </a:path>
                <a:path w="4619625" h="1971675">
                  <a:moveTo>
                    <a:pt x="4048125" y="0"/>
                  </a:moveTo>
                  <a:lnTo>
                    <a:pt x="4038600" y="0"/>
                  </a:lnTo>
                  <a:lnTo>
                    <a:pt x="4038600" y="83007"/>
                  </a:lnTo>
                  <a:lnTo>
                    <a:pt x="4048125" y="83007"/>
                  </a:lnTo>
                  <a:lnTo>
                    <a:pt x="4048125" y="0"/>
                  </a:lnTo>
                  <a:close/>
                </a:path>
                <a:path w="4619625" h="1971675">
                  <a:moveTo>
                    <a:pt x="4619625" y="830046"/>
                  </a:moveTo>
                  <a:lnTo>
                    <a:pt x="4610100" y="830046"/>
                  </a:lnTo>
                  <a:lnTo>
                    <a:pt x="4610100" y="1971675"/>
                  </a:lnTo>
                  <a:lnTo>
                    <a:pt x="4619625" y="1971675"/>
                  </a:lnTo>
                  <a:lnTo>
                    <a:pt x="4619625" y="830046"/>
                  </a:lnTo>
                  <a:close/>
                </a:path>
                <a:path w="4619625" h="1971675">
                  <a:moveTo>
                    <a:pt x="4619625" y="0"/>
                  </a:moveTo>
                  <a:lnTo>
                    <a:pt x="4610100" y="0"/>
                  </a:lnTo>
                  <a:lnTo>
                    <a:pt x="4610100" y="83007"/>
                  </a:lnTo>
                  <a:lnTo>
                    <a:pt x="4619625" y="83007"/>
                  </a:lnTo>
                  <a:lnTo>
                    <a:pt x="4619625" y="0"/>
                  </a:lnTo>
                  <a:close/>
                </a:path>
              </a:pathLst>
            </a:custGeom>
            <a:solidFill>
              <a:srgbClr val="8EC2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1006831" y="6981031"/>
            <a:ext cx="112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294E66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578331" y="6981031"/>
            <a:ext cx="112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294E66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159356" y="6981031"/>
            <a:ext cx="112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294E66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730856" y="6981031"/>
            <a:ext cx="112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294E66"/>
                </a:solidFill>
                <a:latin typeface="Trebuchet MS"/>
                <a:cs typeface="Trebuchet MS"/>
              </a:rPr>
              <a:t>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311882" y="6981031"/>
            <a:ext cx="112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294E66"/>
                </a:solidFill>
                <a:latin typeface="Trebuchet MS"/>
                <a:cs typeface="Trebuchet MS"/>
              </a:rPr>
              <a:t>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796764" y="6981031"/>
            <a:ext cx="198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294E66"/>
                </a:solidFill>
                <a:latin typeface="Trebuchet MS"/>
                <a:cs typeface="Trebuchet MS"/>
              </a:rPr>
              <a:t>10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377789" y="6981031"/>
            <a:ext cx="198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294E66"/>
                </a:solidFill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949289" y="6981031"/>
            <a:ext cx="198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294E66"/>
                </a:solidFill>
                <a:latin typeface="Trebuchet MS"/>
                <a:cs typeface="Trebuchet MS"/>
              </a:rPr>
              <a:t>14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530314" y="6981031"/>
            <a:ext cx="198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294E66"/>
                </a:solidFill>
                <a:latin typeface="Trebuchet MS"/>
                <a:cs typeface="Trebuchet MS"/>
              </a:rPr>
              <a:t>16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101814" y="6981031"/>
            <a:ext cx="198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294E66"/>
                </a:solidFill>
                <a:latin typeface="Trebuchet MS"/>
                <a:cs typeface="Trebuchet MS"/>
              </a:rPr>
              <a:t>18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163287" y="5302706"/>
            <a:ext cx="5181600" cy="1577340"/>
          </a:xfrm>
          <a:custGeom>
            <a:avLst/>
            <a:gdLst/>
            <a:ahLst/>
            <a:cxnLst/>
            <a:rect l="l" t="t" r="r" b="b"/>
            <a:pathLst>
              <a:path w="5181600" h="1577340">
                <a:moveTo>
                  <a:pt x="3742271" y="830033"/>
                </a:moveTo>
                <a:lnTo>
                  <a:pt x="0" y="830033"/>
                </a:lnTo>
                <a:lnTo>
                  <a:pt x="0" y="1577073"/>
                </a:lnTo>
                <a:lnTo>
                  <a:pt x="3742271" y="1577073"/>
                </a:lnTo>
                <a:lnTo>
                  <a:pt x="3742271" y="830033"/>
                </a:lnTo>
                <a:close/>
              </a:path>
              <a:path w="5181600" h="1577340">
                <a:moveTo>
                  <a:pt x="5181600" y="0"/>
                </a:moveTo>
                <a:lnTo>
                  <a:pt x="0" y="0"/>
                </a:lnTo>
                <a:lnTo>
                  <a:pt x="0" y="747039"/>
                </a:lnTo>
                <a:lnTo>
                  <a:pt x="5181600" y="747039"/>
                </a:lnTo>
                <a:lnTo>
                  <a:pt x="5181600" y="0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584332" y="5537249"/>
            <a:ext cx="181673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solidFill>
                  <a:srgbClr val="294E66"/>
                </a:solidFill>
                <a:latin typeface="Trebuchet MS"/>
                <a:cs typeface="Trebuchet MS"/>
              </a:rPr>
              <a:t>2022.</a:t>
            </a:r>
            <a:r>
              <a:rPr sz="120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94E66"/>
                </a:solidFill>
                <a:latin typeface="Trebuchet MS"/>
                <a:cs typeface="Trebuchet MS"/>
              </a:rPr>
              <a:t>gada</a:t>
            </a:r>
            <a:r>
              <a:rPr sz="1200" spc="-4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94E66"/>
                </a:solidFill>
                <a:latin typeface="Trebuchet MS"/>
                <a:cs typeface="Trebuchet MS"/>
              </a:rPr>
              <a:t>15.</a:t>
            </a:r>
            <a:r>
              <a:rPr sz="120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94E66"/>
                </a:solidFill>
                <a:latin typeface="Trebuchet MS"/>
                <a:cs typeface="Trebuchet MS"/>
              </a:rPr>
              <a:t>martā</a:t>
            </a:r>
            <a:r>
              <a:rPr sz="1200" spc="165" dirty="0">
                <a:solidFill>
                  <a:srgbClr val="294E66"/>
                </a:solidFill>
                <a:latin typeface="Trebuchet MS"/>
                <a:cs typeface="Trebuchet MS"/>
              </a:rPr>
              <a:t> 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18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299028" y="6367263"/>
            <a:ext cx="210185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solidFill>
                  <a:srgbClr val="294E66"/>
                </a:solidFill>
                <a:latin typeface="Trebuchet MS"/>
                <a:cs typeface="Trebuchet MS"/>
              </a:rPr>
              <a:t>2022.</a:t>
            </a:r>
            <a:r>
              <a:rPr sz="1200" spc="-3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94E66"/>
                </a:solidFill>
                <a:latin typeface="Trebuchet MS"/>
                <a:cs typeface="Trebuchet MS"/>
              </a:rPr>
              <a:t>gada</a:t>
            </a:r>
            <a:r>
              <a:rPr sz="1200" spc="-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94E66"/>
                </a:solidFill>
                <a:latin typeface="Trebuchet MS"/>
                <a:cs typeface="Trebuchet MS"/>
              </a:rPr>
              <a:t>13.</a:t>
            </a:r>
            <a:r>
              <a:rPr sz="1200" spc="-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94E66"/>
                </a:solidFill>
                <a:latin typeface="Trebuchet MS"/>
                <a:cs typeface="Trebuchet MS"/>
              </a:rPr>
              <a:t>septembrī</a:t>
            </a:r>
            <a:r>
              <a:rPr sz="1200" spc="180" dirty="0">
                <a:solidFill>
                  <a:srgbClr val="294E66"/>
                </a:solidFill>
                <a:latin typeface="Trebuchet MS"/>
                <a:cs typeface="Trebuchet MS"/>
              </a:rPr>
              <a:t> 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13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732192" y="4069649"/>
            <a:ext cx="0" cy="6439535"/>
          </a:xfrm>
          <a:custGeom>
            <a:avLst/>
            <a:gdLst/>
            <a:ahLst/>
            <a:cxnLst/>
            <a:rect l="l" t="t" r="r" b="b"/>
            <a:pathLst>
              <a:path h="6439534">
                <a:moveTo>
                  <a:pt x="0" y="6438955"/>
                </a:moveTo>
                <a:lnTo>
                  <a:pt x="0" y="0"/>
                </a:lnTo>
              </a:path>
            </a:pathLst>
          </a:custGeom>
          <a:ln w="9531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47974" y="8453437"/>
            <a:ext cx="5772785" cy="0"/>
          </a:xfrm>
          <a:custGeom>
            <a:avLst/>
            <a:gdLst/>
            <a:ahLst/>
            <a:cxnLst/>
            <a:rect l="l" t="t" r="r" b="b"/>
            <a:pathLst>
              <a:path w="5772784">
                <a:moveTo>
                  <a:pt x="0" y="0"/>
                </a:moveTo>
                <a:lnTo>
                  <a:pt x="5772174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03338" y="4105275"/>
            <a:ext cx="1068705" cy="1181100"/>
          </a:xfrm>
          <a:custGeom>
            <a:avLst/>
            <a:gdLst/>
            <a:ahLst/>
            <a:cxnLst/>
            <a:rect l="l" t="t" r="r" b="b"/>
            <a:pathLst>
              <a:path w="1068704" h="1181100">
                <a:moveTo>
                  <a:pt x="827397" y="168712"/>
                </a:moveTo>
                <a:lnTo>
                  <a:pt x="241239" y="168712"/>
                </a:lnTo>
                <a:lnTo>
                  <a:pt x="210900" y="126562"/>
                </a:lnTo>
                <a:lnTo>
                  <a:pt x="242696" y="94042"/>
                </a:lnTo>
                <a:lnTo>
                  <a:pt x="281606" y="66041"/>
                </a:lnTo>
                <a:lnTo>
                  <a:pt x="326242" y="42736"/>
                </a:lnTo>
                <a:lnTo>
                  <a:pt x="375217" y="24303"/>
                </a:lnTo>
                <a:lnTo>
                  <a:pt x="427143" y="10919"/>
                </a:lnTo>
                <a:lnTo>
                  <a:pt x="480633" y="2759"/>
                </a:lnTo>
                <a:lnTo>
                  <a:pt x="534300" y="0"/>
                </a:lnTo>
                <a:lnTo>
                  <a:pt x="587977" y="2759"/>
                </a:lnTo>
                <a:lnTo>
                  <a:pt x="641472" y="10919"/>
                </a:lnTo>
                <a:lnTo>
                  <a:pt x="693397" y="24303"/>
                </a:lnTo>
                <a:lnTo>
                  <a:pt x="742369" y="42736"/>
                </a:lnTo>
                <a:lnTo>
                  <a:pt x="787000" y="66041"/>
                </a:lnTo>
                <a:lnTo>
                  <a:pt x="825905" y="94042"/>
                </a:lnTo>
                <a:lnTo>
                  <a:pt x="857700" y="126562"/>
                </a:lnTo>
                <a:lnTo>
                  <a:pt x="827397" y="168712"/>
                </a:lnTo>
                <a:close/>
              </a:path>
              <a:path w="1068704" h="1181100">
                <a:moveTo>
                  <a:pt x="534300" y="365587"/>
                </a:moveTo>
                <a:lnTo>
                  <a:pt x="476269" y="361872"/>
                </a:lnTo>
                <a:lnTo>
                  <a:pt x="422998" y="351292"/>
                </a:lnTo>
                <a:lnTo>
                  <a:pt x="376006" y="334691"/>
                </a:lnTo>
                <a:lnTo>
                  <a:pt x="336813" y="312913"/>
                </a:lnTo>
                <a:lnTo>
                  <a:pt x="306936" y="286802"/>
                </a:lnTo>
                <a:lnTo>
                  <a:pt x="281212" y="224962"/>
                </a:lnTo>
                <a:lnTo>
                  <a:pt x="787387" y="224962"/>
                </a:lnTo>
                <a:lnTo>
                  <a:pt x="761663" y="286802"/>
                </a:lnTo>
                <a:lnTo>
                  <a:pt x="731786" y="312913"/>
                </a:lnTo>
                <a:lnTo>
                  <a:pt x="692593" y="334691"/>
                </a:lnTo>
                <a:lnTo>
                  <a:pt x="645601" y="351292"/>
                </a:lnTo>
                <a:lnTo>
                  <a:pt x="592330" y="361872"/>
                </a:lnTo>
                <a:lnTo>
                  <a:pt x="534300" y="365587"/>
                </a:lnTo>
                <a:close/>
              </a:path>
              <a:path w="1068704" h="1181100">
                <a:moveTo>
                  <a:pt x="534300" y="731174"/>
                </a:moveTo>
                <a:lnTo>
                  <a:pt x="465827" y="712370"/>
                </a:lnTo>
                <a:lnTo>
                  <a:pt x="434138" y="689827"/>
                </a:lnTo>
                <a:lnTo>
                  <a:pt x="404565" y="659381"/>
                </a:lnTo>
                <a:lnTo>
                  <a:pt x="377421" y="621673"/>
                </a:lnTo>
                <a:lnTo>
                  <a:pt x="353020" y="577346"/>
                </a:lnTo>
                <a:lnTo>
                  <a:pt x="331675" y="527042"/>
                </a:lnTo>
                <a:lnTo>
                  <a:pt x="313700" y="471403"/>
                </a:lnTo>
                <a:lnTo>
                  <a:pt x="299407" y="411071"/>
                </a:lnTo>
                <a:lnTo>
                  <a:pt x="289111" y="346689"/>
                </a:lnTo>
                <a:lnTo>
                  <a:pt x="298400" y="354001"/>
                </a:lnTo>
                <a:lnTo>
                  <a:pt x="308036" y="360945"/>
                </a:lnTo>
                <a:lnTo>
                  <a:pt x="373211" y="394260"/>
                </a:lnTo>
                <a:lnTo>
                  <a:pt x="423045" y="409412"/>
                </a:lnTo>
                <a:lnTo>
                  <a:pt x="476991" y="418688"/>
                </a:lnTo>
                <a:lnTo>
                  <a:pt x="534300" y="421837"/>
                </a:lnTo>
                <a:lnTo>
                  <a:pt x="766653" y="421837"/>
                </a:lnTo>
                <a:lnTo>
                  <a:pt x="754917" y="471403"/>
                </a:lnTo>
                <a:lnTo>
                  <a:pt x="736947" y="527042"/>
                </a:lnTo>
                <a:lnTo>
                  <a:pt x="715606" y="577346"/>
                </a:lnTo>
                <a:lnTo>
                  <a:pt x="691206" y="621673"/>
                </a:lnTo>
                <a:lnTo>
                  <a:pt x="664061" y="659381"/>
                </a:lnTo>
                <a:lnTo>
                  <a:pt x="634485" y="689827"/>
                </a:lnTo>
                <a:lnTo>
                  <a:pt x="602790" y="712370"/>
                </a:lnTo>
                <a:lnTo>
                  <a:pt x="569291" y="726366"/>
                </a:lnTo>
                <a:lnTo>
                  <a:pt x="534300" y="731174"/>
                </a:lnTo>
                <a:close/>
              </a:path>
              <a:path w="1068704" h="1181100">
                <a:moveTo>
                  <a:pt x="766653" y="421837"/>
                </a:moveTo>
                <a:lnTo>
                  <a:pt x="534300" y="421837"/>
                </a:lnTo>
                <a:lnTo>
                  <a:pt x="591609" y="418688"/>
                </a:lnTo>
                <a:lnTo>
                  <a:pt x="645558" y="409412"/>
                </a:lnTo>
                <a:lnTo>
                  <a:pt x="695404" y="394260"/>
                </a:lnTo>
                <a:lnTo>
                  <a:pt x="740401" y="373485"/>
                </a:lnTo>
                <a:lnTo>
                  <a:pt x="779488" y="346689"/>
                </a:lnTo>
                <a:lnTo>
                  <a:pt x="769202" y="411071"/>
                </a:lnTo>
                <a:lnTo>
                  <a:pt x="766653" y="421837"/>
                </a:lnTo>
                <a:close/>
              </a:path>
              <a:path w="1068704" h="1181100">
                <a:moveTo>
                  <a:pt x="506175" y="843637"/>
                </a:moveTo>
                <a:lnTo>
                  <a:pt x="140624" y="843637"/>
                </a:lnTo>
                <a:lnTo>
                  <a:pt x="323399" y="773325"/>
                </a:lnTo>
                <a:lnTo>
                  <a:pt x="279440" y="696442"/>
                </a:lnTo>
                <a:lnTo>
                  <a:pt x="342297" y="670089"/>
                </a:lnTo>
                <a:lnTo>
                  <a:pt x="376462" y="712025"/>
                </a:lnTo>
                <a:lnTo>
                  <a:pt x="415364" y="746418"/>
                </a:lnTo>
                <a:lnTo>
                  <a:pt x="458702" y="771426"/>
                </a:lnTo>
                <a:lnTo>
                  <a:pt x="506175" y="785209"/>
                </a:lnTo>
                <a:lnTo>
                  <a:pt x="506175" y="843637"/>
                </a:lnTo>
                <a:close/>
              </a:path>
              <a:path w="1068704" h="1181100">
                <a:moveTo>
                  <a:pt x="1068600" y="1181099"/>
                </a:moveTo>
                <a:lnTo>
                  <a:pt x="562425" y="1181099"/>
                </a:lnTo>
                <a:lnTo>
                  <a:pt x="562425" y="785209"/>
                </a:lnTo>
                <a:lnTo>
                  <a:pt x="609914" y="771426"/>
                </a:lnTo>
                <a:lnTo>
                  <a:pt x="653254" y="746418"/>
                </a:lnTo>
                <a:lnTo>
                  <a:pt x="692158" y="712025"/>
                </a:lnTo>
                <a:lnTo>
                  <a:pt x="726339" y="670089"/>
                </a:lnTo>
                <a:lnTo>
                  <a:pt x="789159" y="696442"/>
                </a:lnTo>
                <a:lnTo>
                  <a:pt x="745200" y="773325"/>
                </a:lnTo>
                <a:lnTo>
                  <a:pt x="928012" y="843637"/>
                </a:lnTo>
                <a:lnTo>
                  <a:pt x="1022322" y="843637"/>
                </a:lnTo>
                <a:lnTo>
                  <a:pt x="1026872" y="848963"/>
                </a:lnTo>
                <a:lnTo>
                  <a:pt x="1049533" y="887323"/>
                </a:lnTo>
                <a:lnTo>
                  <a:pt x="1063703" y="927926"/>
                </a:lnTo>
                <a:lnTo>
                  <a:pt x="1068600" y="970199"/>
                </a:lnTo>
                <a:lnTo>
                  <a:pt x="1068600" y="1181099"/>
                </a:lnTo>
                <a:close/>
              </a:path>
              <a:path w="1068704" h="1181100">
                <a:moveTo>
                  <a:pt x="506175" y="1181099"/>
                </a:moveTo>
                <a:lnTo>
                  <a:pt x="0" y="1181099"/>
                </a:lnTo>
                <a:lnTo>
                  <a:pt x="0" y="970199"/>
                </a:lnTo>
                <a:lnTo>
                  <a:pt x="4900" y="927926"/>
                </a:lnTo>
                <a:lnTo>
                  <a:pt x="19077" y="887323"/>
                </a:lnTo>
                <a:lnTo>
                  <a:pt x="41743" y="848963"/>
                </a:lnTo>
                <a:lnTo>
                  <a:pt x="72113" y="813418"/>
                </a:lnTo>
                <a:lnTo>
                  <a:pt x="109399" y="781260"/>
                </a:lnTo>
                <a:lnTo>
                  <a:pt x="140624" y="843637"/>
                </a:lnTo>
                <a:lnTo>
                  <a:pt x="506175" y="843637"/>
                </a:lnTo>
                <a:lnTo>
                  <a:pt x="506175" y="1181099"/>
                </a:lnTo>
                <a:close/>
              </a:path>
              <a:path w="1068704" h="1181100">
                <a:moveTo>
                  <a:pt x="1022322" y="843637"/>
                </a:moveTo>
                <a:lnTo>
                  <a:pt x="928012" y="843637"/>
                </a:lnTo>
                <a:lnTo>
                  <a:pt x="959200" y="781260"/>
                </a:lnTo>
                <a:lnTo>
                  <a:pt x="996501" y="813418"/>
                </a:lnTo>
                <a:lnTo>
                  <a:pt x="1022322" y="843637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152900" y="4095750"/>
            <a:ext cx="4457700" cy="1210310"/>
          </a:xfrm>
          <a:prstGeom prst="rect">
            <a:avLst/>
          </a:prstGeom>
          <a:solidFill>
            <a:srgbClr val="294E66"/>
          </a:solidFill>
        </p:spPr>
        <p:txBody>
          <a:bodyPr vert="horz" wrap="square" lIns="0" tIns="106045" rIns="0" bIns="0" rtlCol="0">
            <a:spAutoFit/>
          </a:bodyPr>
          <a:lstStyle/>
          <a:p>
            <a:pPr marL="75565" marR="53975" algn="just">
              <a:lnSpc>
                <a:spcPct val="126800"/>
              </a:lnSpc>
              <a:spcBef>
                <a:spcPts val="835"/>
              </a:spcBef>
            </a:pPr>
            <a:r>
              <a:rPr sz="1500" spc="85" dirty="0">
                <a:solidFill>
                  <a:srgbClr val="FFFFFF"/>
                </a:solidFill>
                <a:latin typeface="Trebuchet MS"/>
                <a:cs typeface="Trebuchet MS"/>
              </a:rPr>
              <a:t>VPK</a:t>
            </a:r>
            <a:r>
              <a:rPr sz="15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īsā</a:t>
            </a:r>
            <a:r>
              <a:rPr sz="15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cikla</a:t>
            </a:r>
            <a:r>
              <a:rPr sz="15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(1.</a:t>
            </a:r>
            <a:r>
              <a:rPr sz="15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līmeņa)</a:t>
            </a:r>
            <a:r>
              <a:rPr sz="15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profesionālās</a:t>
            </a:r>
            <a:r>
              <a:rPr sz="15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augstākās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izglītības</a:t>
            </a:r>
            <a:r>
              <a:rPr sz="1500" spc="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programmā</a:t>
            </a:r>
            <a:r>
              <a:rPr sz="1500" spc="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„Policijas</a:t>
            </a:r>
            <a:r>
              <a:rPr sz="1500" spc="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darbs”</a:t>
            </a:r>
            <a:r>
              <a:rPr sz="1500" spc="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uz</a:t>
            </a:r>
            <a:r>
              <a:rPr sz="1500" spc="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2022.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gada</a:t>
            </a:r>
            <a:r>
              <a:rPr sz="15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rebuchet MS"/>
                <a:cs typeface="Trebuchet MS"/>
              </a:rPr>
              <a:t>31.</a:t>
            </a:r>
            <a:r>
              <a:rPr sz="15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Trebuchet MS"/>
                <a:cs typeface="Trebuchet MS"/>
              </a:rPr>
              <a:t>decembri</a:t>
            </a:r>
            <a:r>
              <a:rPr sz="15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Trebuchet MS"/>
                <a:cs typeface="Trebuchet MS"/>
              </a:rPr>
              <a:t>studēja</a:t>
            </a:r>
            <a:r>
              <a:rPr sz="15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rebuchet MS"/>
                <a:cs typeface="Trebuchet MS"/>
              </a:rPr>
              <a:t>191</a:t>
            </a:r>
            <a:r>
              <a:rPr sz="15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kadets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086305" y="4244572"/>
            <a:ext cx="7144384" cy="66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6705" marR="5080" indent="-2834640">
              <a:lnSpc>
                <a:spcPct val="124100"/>
              </a:lnSpc>
              <a:spcBef>
                <a:spcPts val="100"/>
              </a:spcBef>
            </a:pPr>
            <a:r>
              <a:rPr sz="1700" b="1" dirty="0">
                <a:solidFill>
                  <a:srgbClr val="25536A"/>
                </a:solidFill>
                <a:latin typeface="Trebuchet MS"/>
                <a:cs typeface="Trebuchet MS"/>
              </a:rPr>
              <a:t>VPK</a:t>
            </a:r>
            <a:r>
              <a:rPr sz="1700" b="1" spc="-6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700" b="1" spc="-55" dirty="0">
                <a:solidFill>
                  <a:srgbClr val="25536A"/>
                </a:solidFill>
                <a:latin typeface="Trebuchet MS"/>
                <a:cs typeface="Trebuchet MS"/>
              </a:rPr>
              <a:t>profesionālās</a:t>
            </a:r>
            <a:r>
              <a:rPr sz="1700" b="1" spc="-6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700" b="1" spc="-75" dirty="0">
                <a:solidFill>
                  <a:srgbClr val="25536A"/>
                </a:solidFill>
                <a:latin typeface="Trebuchet MS"/>
                <a:cs typeface="Trebuchet MS"/>
              </a:rPr>
              <a:t>pilnveides</a:t>
            </a:r>
            <a:r>
              <a:rPr sz="1700" b="1" spc="-6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700" b="1" spc="-55" dirty="0">
                <a:solidFill>
                  <a:srgbClr val="25536A"/>
                </a:solidFill>
                <a:latin typeface="Trebuchet MS"/>
                <a:cs typeface="Trebuchet MS"/>
              </a:rPr>
              <a:t>izglītības</a:t>
            </a:r>
            <a:r>
              <a:rPr sz="1700" b="1" spc="-6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700" b="1" spc="-50" dirty="0">
                <a:solidFill>
                  <a:srgbClr val="25536A"/>
                </a:solidFill>
                <a:latin typeface="Trebuchet MS"/>
                <a:cs typeface="Trebuchet MS"/>
              </a:rPr>
              <a:t>programmas</a:t>
            </a:r>
            <a:r>
              <a:rPr sz="1700" b="1" spc="-6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700" b="1" spc="-75" dirty="0">
                <a:solidFill>
                  <a:srgbClr val="25536A"/>
                </a:solidFill>
                <a:latin typeface="Trebuchet MS"/>
                <a:cs typeface="Trebuchet MS"/>
              </a:rPr>
              <a:t>„Policijas</a:t>
            </a:r>
            <a:r>
              <a:rPr sz="1700" b="1" spc="-6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700" b="1" spc="-80" dirty="0">
                <a:solidFill>
                  <a:srgbClr val="25536A"/>
                </a:solidFill>
                <a:latin typeface="Trebuchet MS"/>
                <a:cs typeface="Trebuchet MS"/>
              </a:rPr>
              <a:t>darba</a:t>
            </a:r>
            <a:r>
              <a:rPr sz="1700" b="1" spc="-6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700" b="1" spc="-70" dirty="0">
                <a:solidFill>
                  <a:srgbClr val="25536A"/>
                </a:solidFill>
                <a:latin typeface="Trebuchet MS"/>
                <a:cs typeface="Trebuchet MS"/>
              </a:rPr>
              <a:t>pamati” </a:t>
            </a:r>
            <a:r>
              <a:rPr sz="1700" b="1" spc="-35" dirty="0">
                <a:solidFill>
                  <a:srgbClr val="25536A"/>
                </a:solidFill>
                <a:latin typeface="Trebuchet MS"/>
                <a:cs typeface="Trebuchet MS"/>
              </a:rPr>
              <a:t>mācības</a:t>
            </a:r>
            <a:r>
              <a:rPr sz="1700" b="1" spc="-7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25536A"/>
                </a:solidFill>
                <a:latin typeface="Trebuchet MS"/>
                <a:cs typeface="Trebuchet MS"/>
              </a:rPr>
              <a:t>uzsāka</a:t>
            </a:r>
            <a:endParaRPr sz="1700">
              <a:latin typeface="Trebuchet MS"/>
              <a:cs typeface="Trebuchet MS"/>
            </a:endParaRPr>
          </a:p>
        </p:txBody>
      </p:sp>
      <p:pic>
        <p:nvPicPr>
          <p:cNvPr id="39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76650" y="5419725"/>
            <a:ext cx="4133855" cy="2876680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6401642" y="6033769"/>
            <a:ext cx="756285" cy="779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Rīga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350" spc="130" dirty="0">
                <a:solidFill>
                  <a:srgbClr val="FFFFFF"/>
                </a:solidFill>
                <a:latin typeface="Trebuchet MS"/>
                <a:cs typeface="Trebuchet MS"/>
              </a:rPr>
              <a:t>187</a:t>
            </a:r>
            <a:endParaRPr sz="335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77989" y="6338569"/>
            <a:ext cx="1789430" cy="7632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273050">
              <a:lnSpc>
                <a:spcPct val="101600"/>
              </a:lnSpc>
              <a:spcBef>
                <a:spcPts val="60"/>
              </a:spcBef>
            </a:pP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Nepilna</a:t>
            </a:r>
            <a:r>
              <a:rPr sz="16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laika neklātienes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 studiju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programmā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studēja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94274" y="7331075"/>
            <a:ext cx="1650364" cy="846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35"/>
              </a:lnSpc>
              <a:tabLst>
                <a:tab pos="980440" algn="l"/>
              </a:tabLst>
            </a:pPr>
            <a:r>
              <a:rPr sz="3350" spc="130" dirty="0">
                <a:solidFill>
                  <a:srgbClr val="FFFFFF"/>
                </a:solidFill>
                <a:latin typeface="Trebuchet MS"/>
                <a:cs typeface="Trebuchet MS"/>
              </a:rPr>
              <a:t>217</a:t>
            </a:r>
            <a:r>
              <a:rPr sz="33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1350" spc="-10" dirty="0">
                <a:solidFill>
                  <a:srgbClr val="FFFFFF"/>
                </a:solidFill>
                <a:latin typeface="Trebuchet MS"/>
                <a:cs typeface="Trebuchet MS"/>
              </a:rPr>
              <a:t>Latgales</a:t>
            </a:r>
            <a:endParaRPr sz="1350">
              <a:latin typeface="Trebuchet MS"/>
              <a:cs typeface="Trebuchet MS"/>
            </a:endParaRPr>
          </a:p>
          <a:p>
            <a:pPr marL="1122045">
              <a:lnSpc>
                <a:spcPts val="1415"/>
              </a:lnSpc>
            </a:pPr>
            <a:r>
              <a:rPr sz="1350" spc="-10" dirty="0">
                <a:solidFill>
                  <a:srgbClr val="FFFFFF"/>
                </a:solidFill>
                <a:latin typeface="Trebuchet MS"/>
                <a:cs typeface="Trebuchet MS"/>
              </a:rPr>
              <a:t>filiāle</a:t>
            </a:r>
            <a:endParaRPr sz="1350">
              <a:latin typeface="Trebuchet MS"/>
              <a:cs typeface="Trebuchet MS"/>
            </a:endParaRPr>
          </a:p>
          <a:p>
            <a:pPr marL="1135380">
              <a:lnSpc>
                <a:spcPts val="3220"/>
              </a:lnSpc>
            </a:pPr>
            <a:r>
              <a:rPr sz="2700" spc="85" dirty="0">
                <a:solidFill>
                  <a:srgbClr val="FFFFFF"/>
                </a:solidFill>
                <a:latin typeface="Trebuchet MS"/>
                <a:cs typeface="Trebuchet MS"/>
              </a:rPr>
              <a:t>30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248768" y="8334361"/>
            <a:ext cx="1313815" cy="1524000"/>
          </a:xfrm>
          <a:custGeom>
            <a:avLst/>
            <a:gdLst/>
            <a:ahLst/>
            <a:cxnLst/>
            <a:rect l="l" t="t" r="r" b="b"/>
            <a:pathLst>
              <a:path w="1313815" h="1524000">
                <a:moveTo>
                  <a:pt x="461986" y="12699"/>
                </a:moveTo>
                <a:lnTo>
                  <a:pt x="326285" y="12699"/>
                </a:lnTo>
                <a:lnTo>
                  <a:pt x="333120" y="0"/>
                </a:lnTo>
                <a:lnTo>
                  <a:pt x="455142" y="0"/>
                </a:lnTo>
                <a:lnTo>
                  <a:pt x="461986" y="12699"/>
                </a:lnTo>
                <a:close/>
              </a:path>
              <a:path w="1313815" h="1524000">
                <a:moveTo>
                  <a:pt x="468329" y="25399"/>
                </a:moveTo>
                <a:lnTo>
                  <a:pt x="319959" y="25399"/>
                </a:lnTo>
                <a:lnTo>
                  <a:pt x="323653" y="12699"/>
                </a:lnTo>
                <a:lnTo>
                  <a:pt x="464624" y="12699"/>
                </a:lnTo>
                <a:lnTo>
                  <a:pt x="468329" y="25399"/>
                </a:lnTo>
                <a:close/>
              </a:path>
              <a:path w="1313815" h="1524000">
                <a:moveTo>
                  <a:pt x="469221" y="38099"/>
                </a:moveTo>
                <a:lnTo>
                  <a:pt x="319081" y="38099"/>
                </a:lnTo>
                <a:lnTo>
                  <a:pt x="319039" y="25399"/>
                </a:lnTo>
                <a:lnTo>
                  <a:pt x="469255" y="25399"/>
                </a:lnTo>
                <a:lnTo>
                  <a:pt x="469221" y="38099"/>
                </a:lnTo>
                <a:close/>
              </a:path>
              <a:path w="1313815" h="1524000">
                <a:moveTo>
                  <a:pt x="472178" y="50799"/>
                </a:moveTo>
                <a:lnTo>
                  <a:pt x="316216" y="50799"/>
                </a:lnTo>
                <a:lnTo>
                  <a:pt x="318522" y="38099"/>
                </a:lnTo>
                <a:lnTo>
                  <a:pt x="469798" y="38099"/>
                </a:lnTo>
                <a:lnTo>
                  <a:pt x="472178" y="50799"/>
                </a:lnTo>
                <a:close/>
              </a:path>
              <a:path w="1313815" h="1524000">
                <a:moveTo>
                  <a:pt x="481246" y="63499"/>
                </a:moveTo>
                <a:lnTo>
                  <a:pt x="307419" y="63499"/>
                </a:lnTo>
                <a:lnTo>
                  <a:pt x="310072" y="50799"/>
                </a:lnTo>
                <a:lnTo>
                  <a:pt x="478511" y="50799"/>
                </a:lnTo>
                <a:lnTo>
                  <a:pt x="481246" y="63499"/>
                </a:lnTo>
                <a:close/>
              </a:path>
              <a:path w="1313815" h="1524000">
                <a:moveTo>
                  <a:pt x="509178" y="76199"/>
                </a:moveTo>
                <a:lnTo>
                  <a:pt x="279684" y="76199"/>
                </a:lnTo>
                <a:lnTo>
                  <a:pt x="294281" y="63499"/>
                </a:lnTo>
                <a:lnTo>
                  <a:pt x="494782" y="63499"/>
                </a:lnTo>
                <a:lnTo>
                  <a:pt x="509178" y="76199"/>
                </a:lnTo>
                <a:close/>
              </a:path>
              <a:path w="1313815" h="1524000">
                <a:moveTo>
                  <a:pt x="703652" y="139699"/>
                </a:moveTo>
                <a:lnTo>
                  <a:pt x="84696" y="139699"/>
                </a:lnTo>
                <a:lnTo>
                  <a:pt x="146388" y="76199"/>
                </a:lnTo>
                <a:lnTo>
                  <a:pt x="191046" y="76199"/>
                </a:lnTo>
                <a:lnTo>
                  <a:pt x="197214" y="88899"/>
                </a:lnTo>
                <a:lnTo>
                  <a:pt x="654413" y="88899"/>
                </a:lnTo>
                <a:lnTo>
                  <a:pt x="703652" y="139699"/>
                </a:lnTo>
                <a:close/>
              </a:path>
              <a:path w="1313815" h="1524000">
                <a:moveTo>
                  <a:pt x="550789" y="88899"/>
                </a:moveTo>
                <a:lnTo>
                  <a:pt x="237512" y="88899"/>
                </a:lnTo>
                <a:lnTo>
                  <a:pt x="251300" y="76199"/>
                </a:lnTo>
                <a:lnTo>
                  <a:pt x="537182" y="76199"/>
                </a:lnTo>
                <a:lnTo>
                  <a:pt x="550789" y="88899"/>
                </a:lnTo>
                <a:close/>
              </a:path>
              <a:path w="1313815" h="1524000">
                <a:moveTo>
                  <a:pt x="654413" y="88899"/>
                </a:moveTo>
                <a:lnTo>
                  <a:pt x="591270" y="88899"/>
                </a:lnTo>
                <a:lnTo>
                  <a:pt x="594032" y="76199"/>
                </a:lnTo>
                <a:lnTo>
                  <a:pt x="642103" y="76199"/>
                </a:lnTo>
                <a:lnTo>
                  <a:pt x="654413" y="88899"/>
                </a:lnTo>
                <a:close/>
              </a:path>
              <a:path w="1313815" h="1524000">
                <a:moveTo>
                  <a:pt x="709982" y="152399"/>
                </a:moveTo>
                <a:lnTo>
                  <a:pt x="78367" y="152399"/>
                </a:lnTo>
                <a:lnTo>
                  <a:pt x="82064" y="139699"/>
                </a:lnTo>
                <a:lnTo>
                  <a:pt x="706284" y="139699"/>
                </a:lnTo>
                <a:lnTo>
                  <a:pt x="709982" y="152399"/>
                </a:lnTo>
                <a:close/>
              </a:path>
              <a:path w="1313815" h="1524000">
                <a:moveTo>
                  <a:pt x="709982" y="177799"/>
                </a:moveTo>
                <a:lnTo>
                  <a:pt x="78367" y="177799"/>
                </a:lnTo>
                <a:lnTo>
                  <a:pt x="77442" y="165099"/>
                </a:lnTo>
                <a:lnTo>
                  <a:pt x="77442" y="152399"/>
                </a:lnTo>
                <a:lnTo>
                  <a:pt x="710906" y="152399"/>
                </a:lnTo>
                <a:lnTo>
                  <a:pt x="710906" y="165099"/>
                </a:lnTo>
                <a:lnTo>
                  <a:pt x="709982" y="177799"/>
                </a:lnTo>
                <a:close/>
              </a:path>
              <a:path w="1313815" h="1524000">
                <a:moveTo>
                  <a:pt x="338575" y="190499"/>
                </a:moveTo>
                <a:lnTo>
                  <a:pt x="84696" y="190499"/>
                </a:lnTo>
                <a:lnTo>
                  <a:pt x="82064" y="177799"/>
                </a:lnTo>
                <a:lnTo>
                  <a:pt x="344802" y="177799"/>
                </a:lnTo>
                <a:lnTo>
                  <a:pt x="338575" y="190499"/>
                </a:lnTo>
                <a:close/>
              </a:path>
              <a:path w="1313815" h="1524000">
                <a:moveTo>
                  <a:pt x="703652" y="190499"/>
                </a:moveTo>
                <a:lnTo>
                  <a:pt x="446653" y="190499"/>
                </a:lnTo>
                <a:lnTo>
                  <a:pt x="440409" y="177799"/>
                </a:lnTo>
                <a:lnTo>
                  <a:pt x="706284" y="177799"/>
                </a:lnTo>
                <a:lnTo>
                  <a:pt x="703652" y="190499"/>
                </a:lnTo>
                <a:close/>
              </a:path>
              <a:path w="1313815" h="1524000">
                <a:moveTo>
                  <a:pt x="302481" y="203199"/>
                </a:moveTo>
                <a:lnTo>
                  <a:pt x="96843" y="203199"/>
                </a:lnTo>
                <a:lnTo>
                  <a:pt x="93229" y="190499"/>
                </a:lnTo>
                <a:lnTo>
                  <a:pt x="308318" y="190499"/>
                </a:lnTo>
                <a:lnTo>
                  <a:pt x="302481" y="203199"/>
                </a:lnTo>
                <a:close/>
              </a:path>
              <a:path w="1313815" h="1524000">
                <a:moveTo>
                  <a:pt x="691505" y="203199"/>
                </a:moveTo>
                <a:lnTo>
                  <a:pt x="482896" y="203199"/>
                </a:lnTo>
                <a:lnTo>
                  <a:pt x="477030" y="190499"/>
                </a:lnTo>
                <a:lnTo>
                  <a:pt x="695119" y="190499"/>
                </a:lnTo>
                <a:lnTo>
                  <a:pt x="691505" y="203199"/>
                </a:lnTo>
                <a:close/>
              </a:path>
              <a:path w="1313815" h="1524000">
                <a:moveTo>
                  <a:pt x="280050" y="215899"/>
                </a:moveTo>
                <a:lnTo>
                  <a:pt x="99310" y="215899"/>
                </a:lnTo>
                <a:lnTo>
                  <a:pt x="98059" y="203199"/>
                </a:lnTo>
                <a:lnTo>
                  <a:pt x="285513" y="203199"/>
                </a:lnTo>
                <a:lnTo>
                  <a:pt x="280050" y="215899"/>
                </a:lnTo>
                <a:close/>
              </a:path>
              <a:path w="1313815" h="1524000">
                <a:moveTo>
                  <a:pt x="690272" y="228599"/>
                </a:moveTo>
                <a:lnTo>
                  <a:pt x="526358" y="228599"/>
                </a:lnTo>
                <a:lnTo>
                  <a:pt x="521306" y="215899"/>
                </a:lnTo>
                <a:lnTo>
                  <a:pt x="510853" y="215899"/>
                </a:lnTo>
                <a:lnTo>
                  <a:pt x="505463" y="203199"/>
                </a:lnTo>
                <a:lnTo>
                  <a:pt x="690289" y="203199"/>
                </a:lnTo>
                <a:lnTo>
                  <a:pt x="689034" y="215899"/>
                </a:lnTo>
                <a:lnTo>
                  <a:pt x="690272" y="228599"/>
                </a:lnTo>
                <a:close/>
              </a:path>
              <a:path w="1313815" h="1524000">
                <a:moveTo>
                  <a:pt x="259318" y="228599"/>
                </a:moveTo>
                <a:lnTo>
                  <a:pt x="98076" y="228599"/>
                </a:lnTo>
                <a:lnTo>
                  <a:pt x="99314" y="215899"/>
                </a:lnTo>
                <a:lnTo>
                  <a:pt x="264326" y="215899"/>
                </a:lnTo>
                <a:lnTo>
                  <a:pt x="259318" y="228599"/>
                </a:lnTo>
                <a:close/>
              </a:path>
              <a:path w="1313815" h="1524000">
                <a:moveTo>
                  <a:pt x="207209" y="292099"/>
                </a:moveTo>
                <a:lnTo>
                  <a:pt x="71824" y="292099"/>
                </a:lnTo>
                <a:lnTo>
                  <a:pt x="76684" y="266699"/>
                </a:lnTo>
                <a:lnTo>
                  <a:pt x="82177" y="253999"/>
                </a:lnTo>
                <a:lnTo>
                  <a:pt x="88305" y="241299"/>
                </a:lnTo>
                <a:lnTo>
                  <a:pt x="95065" y="228599"/>
                </a:lnTo>
                <a:lnTo>
                  <a:pt x="249687" y="228599"/>
                </a:lnTo>
                <a:lnTo>
                  <a:pt x="245074" y="241299"/>
                </a:lnTo>
                <a:lnTo>
                  <a:pt x="240595" y="241299"/>
                </a:lnTo>
                <a:lnTo>
                  <a:pt x="236260" y="253999"/>
                </a:lnTo>
                <a:lnTo>
                  <a:pt x="228044" y="253999"/>
                </a:lnTo>
                <a:lnTo>
                  <a:pt x="224162" y="266699"/>
                </a:lnTo>
                <a:lnTo>
                  <a:pt x="220439" y="266699"/>
                </a:lnTo>
                <a:lnTo>
                  <a:pt x="216882" y="279399"/>
                </a:lnTo>
                <a:lnTo>
                  <a:pt x="210264" y="279399"/>
                </a:lnTo>
                <a:lnTo>
                  <a:pt x="207209" y="292099"/>
                </a:lnTo>
                <a:close/>
              </a:path>
              <a:path w="1313815" h="1524000">
                <a:moveTo>
                  <a:pt x="696448" y="241299"/>
                </a:moveTo>
                <a:lnTo>
                  <a:pt x="540742" y="241299"/>
                </a:lnTo>
                <a:lnTo>
                  <a:pt x="536076" y="228599"/>
                </a:lnTo>
                <a:lnTo>
                  <a:pt x="691482" y="228599"/>
                </a:lnTo>
                <a:lnTo>
                  <a:pt x="696448" y="241299"/>
                </a:lnTo>
                <a:close/>
              </a:path>
              <a:path w="1313815" h="1524000">
                <a:moveTo>
                  <a:pt x="702351" y="253999"/>
                </a:moveTo>
                <a:lnTo>
                  <a:pt x="553890" y="253999"/>
                </a:lnTo>
                <a:lnTo>
                  <a:pt x="549653" y="241299"/>
                </a:lnTo>
                <a:lnTo>
                  <a:pt x="699462" y="241299"/>
                </a:lnTo>
                <a:lnTo>
                  <a:pt x="702351" y="253999"/>
                </a:lnTo>
                <a:close/>
              </a:path>
              <a:path w="1313815" h="1524000">
                <a:moveTo>
                  <a:pt x="201631" y="304799"/>
                </a:moveTo>
                <a:lnTo>
                  <a:pt x="64224" y="304799"/>
                </a:lnTo>
                <a:lnTo>
                  <a:pt x="68851" y="292099"/>
                </a:lnTo>
                <a:lnTo>
                  <a:pt x="204332" y="292099"/>
                </a:lnTo>
                <a:lnTo>
                  <a:pt x="201631" y="304799"/>
                </a:lnTo>
                <a:close/>
              </a:path>
              <a:path w="1313815" h="1524000">
                <a:moveTo>
                  <a:pt x="196767" y="317499"/>
                </a:moveTo>
                <a:lnTo>
                  <a:pt x="44153" y="317499"/>
                </a:lnTo>
                <a:lnTo>
                  <a:pt x="51638" y="304799"/>
                </a:lnTo>
                <a:lnTo>
                  <a:pt x="199108" y="304799"/>
                </a:lnTo>
                <a:lnTo>
                  <a:pt x="196767" y="317499"/>
                </a:lnTo>
                <a:close/>
              </a:path>
              <a:path w="1313815" h="1524000">
                <a:moveTo>
                  <a:pt x="1261259" y="1460499"/>
                </a:moveTo>
                <a:lnTo>
                  <a:pt x="1261259" y="355599"/>
                </a:lnTo>
                <a:lnTo>
                  <a:pt x="472970" y="355599"/>
                </a:lnTo>
                <a:lnTo>
                  <a:pt x="525500" y="304799"/>
                </a:lnTo>
                <a:lnTo>
                  <a:pt x="1313789" y="304799"/>
                </a:lnTo>
                <a:lnTo>
                  <a:pt x="1313789" y="1409699"/>
                </a:lnTo>
                <a:lnTo>
                  <a:pt x="1261259" y="1460499"/>
                </a:lnTo>
                <a:close/>
              </a:path>
              <a:path w="1313815" h="1524000">
                <a:moveTo>
                  <a:pt x="192644" y="330199"/>
                </a:moveTo>
                <a:lnTo>
                  <a:pt x="7234" y="330199"/>
                </a:lnTo>
                <a:lnTo>
                  <a:pt x="14059" y="317499"/>
                </a:lnTo>
                <a:lnTo>
                  <a:pt x="194613" y="317499"/>
                </a:lnTo>
                <a:lnTo>
                  <a:pt x="192644" y="330199"/>
                </a:lnTo>
                <a:close/>
              </a:path>
              <a:path w="1313815" h="1524000">
                <a:moveTo>
                  <a:pt x="189270" y="342899"/>
                </a:moveTo>
                <a:lnTo>
                  <a:pt x="918" y="342899"/>
                </a:lnTo>
                <a:lnTo>
                  <a:pt x="4605" y="330199"/>
                </a:lnTo>
                <a:lnTo>
                  <a:pt x="190863" y="330199"/>
                </a:lnTo>
                <a:lnTo>
                  <a:pt x="189270" y="342899"/>
                </a:lnTo>
                <a:close/>
              </a:path>
              <a:path w="1313815" h="1524000">
                <a:moveTo>
                  <a:pt x="187421" y="431799"/>
                </a:moveTo>
                <a:lnTo>
                  <a:pt x="0" y="431799"/>
                </a:lnTo>
                <a:lnTo>
                  <a:pt x="0" y="342899"/>
                </a:lnTo>
                <a:lnTo>
                  <a:pt x="187871" y="342899"/>
                </a:lnTo>
                <a:lnTo>
                  <a:pt x="186664" y="355599"/>
                </a:lnTo>
                <a:lnTo>
                  <a:pt x="185649" y="355599"/>
                </a:lnTo>
                <a:lnTo>
                  <a:pt x="184830" y="368299"/>
                </a:lnTo>
                <a:lnTo>
                  <a:pt x="184206" y="368299"/>
                </a:lnTo>
                <a:lnTo>
                  <a:pt x="183778" y="380999"/>
                </a:lnTo>
                <a:lnTo>
                  <a:pt x="183547" y="380999"/>
                </a:lnTo>
                <a:lnTo>
                  <a:pt x="183512" y="393699"/>
                </a:lnTo>
                <a:lnTo>
                  <a:pt x="183674" y="393699"/>
                </a:lnTo>
                <a:lnTo>
                  <a:pt x="184032" y="406399"/>
                </a:lnTo>
                <a:lnTo>
                  <a:pt x="184587" y="406399"/>
                </a:lnTo>
                <a:lnTo>
                  <a:pt x="185337" y="419099"/>
                </a:lnTo>
                <a:lnTo>
                  <a:pt x="186282" y="419099"/>
                </a:lnTo>
                <a:lnTo>
                  <a:pt x="187421" y="431799"/>
                </a:lnTo>
                <a:close/>
              </a:path>
              <a:path w="1313815" h="1524000">
                <a:moveTo>
                  <a:pt x="1208681" y="1523999"/>
                </a:moveTo>
                <a:lnTo>
                  <a:pt x="420439" y="1523999"/>
                </a:lnTo>
                <a:lnTo>
                  <a:pt x="420439" y="419099"/>
                </a:lnTo>
                <a:lnTo>
                  <a:pt x="1208681" y="419099"/>
                </a:lnTo>
                <a:lnTo>
                  <a:pt x="1208681" y="495299"/>
                </a:lnTo>
                <a:lnTo>
                  <a:pt x="780689" y="495299"/>
                </a:lnTo>
                <a:lnTo>
                  <a:pt x="767937" y="507999"/>
                </a:lnTo>
                <a:lnTo>
                  <a:pt x="761879" y="507999"/>
                </a:lnTo>
                <a:lnTo>
                  <a:pt x="750403" y="520699"/>
                </a:lnTo>
                <a:lnTo>
                  <a:pt x="745093" y="520699"/>
                </a:lnTo>
                <a:lnTo>
                  <a:pt x="735333" y="533399"/>
                </a:lnTo>
                <a:lnTo>
                  <a:pt x="730976" y="533399"/>
                </a:lnTo>
                <a:lnTo>
                  <a:pt x="723307" y="546099"/>
                </a:lnTo>
                <a:lnTo>
                  <a:pt x="720070" y="546099"/>
                </a:lnTo>
                <a:lnTo>
                  <a:pt x="714788" y="558799"/>
                </a:lnTo>
                <a:lnTo>
                  <a:pt x="712794" y="571499"/>
                </a:lnTo>
                <a:lnTo>
                  <a:pt x="710101" y="584199"/>
                </a:lnTo>
                <a:lnTo>
                  <a:pt x="709428" y="596899"/>
                </a:lnTo>
                <a:lnTo>
                  <a:pt x="709428" y="609599"/>
                </a:lnTo>
                <a:lnTo>
                  <a:pt x="710101" y="609599"/>
                </a:lnTo>
                <a:lnTo>
                  <a:pt x="712794" y="622299"/>
                </a:lnTo>
                <a:lnTo>
                  <a:pt x="714788" y="634999"/>
                </a:lnTo>
                <a:lnTo>
                  <a:pt x="720070" y="647699"/>
                </a:lnTo>
                <a:lnTo>
                  <a:pt x="723307" y="647699"/>
                </a:lnTo>
                <a:lnTo>
                  <a:pt x="730976" y="660399"/>
                </a:lnTo>
                <a:lnTo>
                  <a:pt x="735333" y="673099"/>
                </a:lnTo>
                <a:lnTo>
                  <a:pt x="745093" y="673099"/>
                </a:lnTo>
                <a:lnTo>
                  <a:pt x="750403" y="685799"/>
                </a:lnTo>
                <a:lnTo>
                  <a:pt x="761879" y="685799"/>
                </a:lnTo>
                <a:lnTo>
                  <a:pt x="767937" y="698499"/>
                </a:lnTo>
                <a:lnTo>
                  <a:pt x="699127" y="698499"/>
                </a:lnTo>
                <a:lnTo>
                  <a:pt x="688975" y="711199"/>
                </a:lnTo>
                <a:lnTo>
                  <a:pt x="669941" y="711199"/>
                </a:lnTo>
                <a:lnTo>
                  <a:pt x="661335" y="723899"/>
                </a:lnTo>
                <a:lnTo>
                  <a:pt x="650035" y="723899"/>
                </a:lnTo>
                <a:lnTo>
                  <a:pt x="646767" y="736599"/>
                </a:lnTo>
                <a:lnTo>
                  <a:pt x="641017" y="736599"/>
                </a:lnTo>
                <a:lnTo>
                  <a:pt x="638589" y="749299"/>
                </a:lnTo>
                <a:lnTo>
                  <a:pt x="634628" y="761999"/>
                </a:lnTo>
                <a:lnTo>
                  <a:pt x="633133" y="761999"/>
                </a:lnTo>
                <a:lnTo>
                  <a:pt x="631113" y="774699"/>
                </a:lnTo>
                <a:lnTo>
                  <a:pt x="630608" y="774699"/>
                </a:lnTo>
                <a:lnTo>
                  <a:pt x="630608" y="1041399"/>
                </a:lnTo>
                <a:lnTo>
                  <a:pt x="1208681" y="1041399"/>
                </a:lnTo>
                <a:lnTo>
                  <a:pt x="1208681" y="1130299"/>
                </a:lnTo>
                <a:lnTo>
                  <a:pt x="816917" y="1130299"/>
                </a:lnTo>
                <a:lnTo>
                  <a:pt x="767483" y="1231899"/>
                </a:lnTo>
                <a:lnTo>
                  <a:pt x="656897" y="1244599"/>
                </a:lnTo>
                <a:lnTo>
                  <a:pt x="736907" y="1333499"/>
                </a:lnTo>
                <a:lnTo>
                  <a:pt x="718000" y="1435099"/>
                </a:lnTo>
                <a:lnTo>
                  <a:pt x="1208681" y="1435099"/>
                </a:lnTo>
                <a:lnTo>
                  <a:pt x="1208681" y="1523999"/>
                </a:lnTo>
                <a:close/>
              </a:path>
              <a:path w="1313815" h="1524000">
                <a:moveTo>
                  <a:pt x="190278" y="444499"/>
                </a:moveTo>
                <a:lnTo>
                  <a:pt x="4613" y="444499"/>
                </a:lnTo>
                <a:lnTo>
                  <a:pt x="920" y="431799"/>
                </a:lnTo>
                <a:lnTo>
                  <a:pt x="188753" y="431799"/>
                </a:lnTo>
                <a:lnTo>
                  <a:pt x="190278" y="444499"/>
                </a:lnTo>
                <a:close/>
              </a:path>
              <a:path w="1313815" h="1524000">
                <a:moveTo>
                  <a:pt x="193893" y="457199"/>
                </a:moveTo>
                <a:lnTo>
                  <a:pt x="14081" y="457199"/>
                </a:lnTo>
                <a:lnTo>
                  <a:pt x="7245" y="444499"/>
                </a:lnTo>
                <a:lnTo>
                  <a:pt x="191991" y="444499"/>
                </a:lnTo>
                <a:lnTo>
                  <a:pt x="193893" y="457199"/>
                </a:lnTo>
                <a:close/>
              </a:path>
              <a:path w="1313815" h="1524000">
                <a:moveTo>
                  <a:pt x="198260" y="469899"/>
                </a:moveTo>
                <a:lnTo>
                  <a:pt x="51685" y="469899"/>
                </a:lnTo>
                <a:lnTo>
                  <a:pt x="44200" y="457199"/>
                </a:lnTo>
                <a:lnTo>
                  <a:pt x="195984" y="457199"/>
                </a:lnTo>
                <a:lnTo>
                  <a:pt x="198260" y="469899"/>
                </a:lnTo>
                <a:close/>
              </a:path>
              <a:path w="1313815" h="1524000">
                <a:moveTo>
                  <a:pt x="203354" y="482599"/>
                </a:moveTo>
                <a:lnTo>
                  <a:pt x="68899" y="482599"/>
                </a:lnTo>
                <a:lnTo>
                  <a:pt x="64272" y="469899"/>
                </a:lnTo>
                <a:lnTo>
                  <a:pt x="200717" y="469899"/>
                </a:lnTo>
                <a:lnTo>
                  <a:pt x="203354" y="482599"/>
                </a:lnTo>
                <a:close/>
              </a:path>
              <a:path w="1313815" h="1524000">
                <a:moveTo>
                  <a:pt x="252741" y="546099"/>
                </a:moveTo>
                <a:lnTo>
                  <a:pt x="95113" y="546099"/>
                </a:lnTo>
                <a:lnTo>
                  <a:pt x="88352" y="533399"/>
                </a:lnTo>
                <a:lnTo>
                  <a:pt x="82225" y="520699"/>
                </a:lnTo>
                <a:lnTo>
                  <a:pt x="76732" y="507999"/>
                </a:lnTo>
                <a:lnTo>
                  <a:pt x="71872" y="482599"/>
                </a:lnTo>
                <a:lnTo>
                  <a:pt x="209164" y="482599"/>
                </a:lnTo>
                <a:lnTo>
                  <a:pt x="212327" y="495299"/>
                </a:lnTo>
                <a:lnTo>
                  <a:pt x="215660" y="495299"/>
                </a:lnTo>
                <a:lnTo>
                  <a:pt x="219163" y="507999"/>
                </a:lnTo>
                <a:lnTo>
                  <a:pt x="222828" y="507999"/>
                </a:lnTo>
                <a:lnTo>
                  <a:pt x="226650" y="520699"/>
                </a:lnTo>
                <a:lnTo>
                  <a:pt x="234763" y="520699"/>
                </a:lnTo>
                <a:lnTo>
                  <a:pt x="239047" y="533399"/>
                </a:lnTo>
                <a:lnTo>
                  <a:pt x="248035" y="533399"/>
                </a:lnTo>
                <a:lnTo>
                  <a:pt x="252741" y="546099"/>
                </a:lnTo>
                <a:close/>
              </a:path>
              <a:path w="1313815" h="1524000">
                <a:moveTo>
                  <a:pt x="1208681" y="1041399"/>
                </a:moveTo>
                <a:lnTo>
                  <a:pt x="998512" y="1041399"/>
                </a:lnTo>
                <a:lnTo>
                  <a:pt x="998464" y="774699"/>
                </a:lnTo>
                <a:lnTo>
                  <a:pt x="997959" y="774699"/>
                </a:lnTo>
                <a:lnTo>
                  <a:pt x="995940" y="761999"/>
                </a:lnTo>
                <a:lnTo>
                  <a:pt x="994445" y="761999"/>
                </a:lnTo>
                <a:lnTo>
                  <a:pt x="990484" y="749299"/>
                </a:lnTo>
                <a:lnTo>
                  <a:pt x="988056" y="736599"/>
                </a:lnTo>
                <a:lnTo>
                  <a:pt x="982305" y="736599"/>
                </a:lnTo>
                <a:lnTo>
                  <a:pt x="979038" y="723899"/>
                </a:lnTo>
                <a:lnTo>
                  <a:pt x="967737" y="723899"/>
                </a:lnTo>
                <a:lnTo>
                  <a:pt x="959131" y="711199"/>
                </a:lnTo>
                <a:lnTo>
                  <a:pt x="940097" y="711199"/>
                </a:lnTo>
                <a:lnTo>
                  <a:pt x="929946" y="698499"/>
                </a:lnTo>
                <a:lnTo>
                  <a:pt x="861135" y="698499"/>
                </a:lnTo>
                <a:lnTo>
                  <a:pt x="867193" y="685799"/>
                </a:lnTo>
                <a:lnTo>
                  <a:pt x="878670" y="685799"/>
                </a:lnTo>
                <a:lnTo>
                  <a:pt x="883979" y="673099"/>
                </a:lnTo>
                <a:lnTo>
                  <a:pt x="893739" y="673099"/>
                </a:lnTo>
                <a:lnTo>
                  <a:pt x="898096" y="660399"/>
                </a:lnTo>
                <a:lnTo>
                  <a:pt x="905765" y="647699"/>
                </a:lnTo>
                <a:lnTo>
                  <a:pt x="909003" y="647699"/>
                </a:lnTo>
                <a:lnTo>
                  <a:pt x="914285" y="634999"/>
                </a:lnTo>
                <a:lnTo>
                  <a:pt x="916278" y="622299"/>
                </a:lnTo>
                <a:lnTo>
                  <a:pt x="918971" y="609599"/>
                </a:lnTo>
                <a:lnTo>
                  <a:pt x="919644" y="609599"/>
                </a:lnTo>
                <a:lnTo>
                  <a:pt x="919644" y="596899"/>
                </a:lnTo>
                <a:lnTo>
                  <a:pt x="918971" y="584199"/>
                </a:lnTo>
                <a:lnTo>
                  <a:pt x="916278" y="571499"/>
                </a:lnTo>
                <a:lnTo>
                  <a:pt x="914285" y="558799"/>
                </a:lnTo>
                <a:lnTo>
                  <a:pt x="909002" y="546099"/>
                </a:lnTo>
                <a:lnTo>
                  <a:pt x="905765" y="546099"/>
                </a:lnTo>
                <a:lnTo>
                  <a:pt x="898096" y="533399"/>
                </a:lnTo>
                <a:lnTo>
                  <a:pt x="893739" y="533399"/>
                </a:lnTo>
                <a:lnTo>
                  <a:pt x="883979" y="520699"/>
                </a:lnTo>
                <a:lnTo>
                  <a:pt x="878670" y="520699"/>
                </a:lnTo>
                <a:lnTo>
                  <a:pt x="867193" y="507999"/>
                </a:lnTo>
                <a:lnTo>
                  <a:pt x="861135" y="507999"/>
                </a:lnTo>
                <a:lnTo>
                  <a:pt x="848383" y="495299"/>
                </a:lnTo>
                <a:lnTo>
                  <a:pt x="1208681" y="495299"/>
                </a:lnTo>
                <a:lnTo>
                  <a:pt x="1208681" y="1041399"/>
                </a:lnTo>
                <a:close/>
              </a:path>
              <a:path w="1313815" h="1524000">
                <a:moveTo>
                  <a:pt x="283566" y="571499"/>
                </a:moveTo>
                <a:lnTo>
                  <a:pt x="98107" y="571499"/>
                </a:lnTo>
                <a:lnTo>
                  <a:pt x="99361" y="558799"/>
                </a:lnTo>
                <a:lnTo>
                  <a:pt x="98124" y="546099"/>
                </a:lnTo>
                <a:lnTo>
                  <a:pt x="262537" y="546099"/>
                </a:lnTo>
                <a:lnTo>
                  <a:pt x="267620" y="558799"/>
                </a:lnTo>
                <a:lnTo>
                  <a:pt x="278144" y="558799"/>
                </a:lnTo>
                <a:lnTo>
                  <a:pt x="283566" y="571499"/>
                </a:lnTo>
                <a:close/>
              </a:path>
              <a:path w="1313815" h="1524000">
                <a:moveTo>
                  <a:pt x="306240" y="584199"/>
                </a:moveTo>
                <a:lnTo>
                  <a:pt x="93276" y="584199"/>
                </a:lnTo>
                <a:lnTo>
                  <a:pt x="96891" y="571499"/>
                </a:lnTo>
                <a:lnTo>
                  <a:pt x="300438" y="571499"/>
                </a:lnTo>
                <a:lnTo>
                  <a:pt x="306240" y="584199"/>
                </a:lnTo>
                <a:close/>
              </a:path>
              <a:path w="1313815" h="1524000">
                <a:moveTo>
                  <a:pt x="342594" y="596899"/>
                </a:moveTo>
                <a:lnTo>
                  <a:pt x="84744" y="596899"/>
                </a:lnTo>
                <a:lnTo>
                  <a:pt x="88160" y="584199"/>
                </a:lnTo>
                <a:lnTo>
                  <a:pt x="336379" y="584199"/>
                </a:lnTo>
                <a:lnTo>
                  <a:pt x="342594" y="596899"/>
                </a:lnTo>
                <a:close/>
              </a:path>
              <a:path w="1313815" h="1524000">
                <a:moveTo>
                  <a:pt x="194316" y="698499"/>
                </a:moveTo>
                <a:lnTo>
                  <a:pt x="146246" y="698499"/>
                </a:lnTo>
                <a:lnTo>
                  <a:pt x="84744" y="634999"/>
                </a:lnTo>
                <a:lnTo>
                  <a:pt x="82112" y="634999"/>
                </a:lnTo>
                <a:lnTo>
                  <a:pt x="78414" y="622299"/>
                </a:lnTo>
                <a:lnTo>
                  <a:pt x="77490" y="622299"/>
                </a:lnTo>
                <a:lnTo>
                  <a:pt x="77490" y="609599"/>
                </a:lnTo>
                <a:lnTo>
                  <a:pt x="78414" y="609599"/>
                </a:lnTo>
                <a:lnTo>
                  <a:pt x="82112" y="596899"/>
                </a:lnTo>
                <a:lnTo>
                  <a:pt x="367861" y="596899"/>
                </a:lnTo>
                <a:lnTo>
                  <a:pt x="367861" y="685799"/>
                </a:lnTo>
                <a:lnTo>
                  <a:pt x="197078" y="685799"/>
                </a:lnTo>
                <a:lnTo>
                  <a:pt x="194316" y="698499"/>
                </a:lnTo>
                <a:close/>
              </a:path>
              <a:path w="1313815" h="1524000">
                <a:moveTo>
                  <a:pt x="367861" y="787399"/>
                </a:moveTo>
                <a:lnTo>
                  <a:pt x="350650" y="787399"/>
                </a:lnTo>
                <a:lnTo>
                  <a:pt x="346005" y="774699"/>
                </a:lnTo>
                <a:lnTo>
                  <a:pt x="333146" y="774699"/>
                </a:lnTo>
                <a:lnTo>
                  <a:pt x="326321" y="761999"/>
                </a:lnTo>
                <a:lnTo>
                  <a:pt x="323693" y="761999"/>
                </a:lnTo>
                <a:lnTo>
                  <a:pt x="320006" y="749299"/>
                </a:lnTo>
                <a:lnTo>
                  <a:pt x="319093" y="749299"/>
                </a:lnTo>
                <a:lnTo>
                  <a:pt x="319128" y="736599"/>
                </a:lnTo>
                <a:lnTo>
                  <a:pt x="316171" y="736599"/>
                </a:lnTo>
                <a:lnTo>
                  <a:pt x="314428" y="723899"/>
                </a:lnTo>
                <a:lnTo>
                  <a:pt x="307103" y="723899"/>
                </a:lnTo>
                <a:lnTo>
                  <a:pt x="300756" y="711199"/>
                </a:lnTo>
                <a:lnTo>
                  <a:pt x="279170" y="711199"/>
                </a:lnTo>
                <a:lnTo>
                  <a:pt x="265037" y="698499"/>
                </a:lnTo>
                <a:lnTo>
                  <a:pt x="251167" y="698499"/>
                </a:lnTo>
                <a:lnTo>
                  <a:pt x="237559" y="685799"/>
                </a:lnTo>
                <a:lnTo>
                  <a:pt x="367861" y="685799"/>
                </a:lnTo>
                <a:lnTo>
                  <a:pt x="367861" y="787399"/>
                </a:lnTo>
                <a:close/>
              </a:path>
              <a:path w="1313815" h="1524000">
                <a:moveTo>
                  <a:pt x="1208681" y="1435099"/>
                </a:moveTo>
                <a:lnTo>
                  <a:pt x="915787" y="1435099"/>
                </a:lnTo>
                <a:lnTo>
                  <a:pt x="896927" y="1333499"/>
                </a:lnTo>
                <a:lnTo>
                  <a:pt x="976890" y="1244599"/>
                </a:lnTo>
                <a:lnTo>
                  <a:pt x="866352" y="1231899"/>
                </a:lnTo>
                <a:lnTo>
                  <a:pt x="816917" y="1130299"/>
                </a:lnTo>
                <a:lnTo>
                  <a:pt x="1208681" y="1130299"/>
                </a:lnTo>
                <a:lnTo>
                  <a:pt x="1208681" y="1435099"/>
                </a:lnTo>
                <a:close/>
              </a:path>
              <a:path w="1313815" h="1524000">
                <a:moveTo>
                  <a:pt x="915787" y="1435099"/>
                </a:moveTo>
                <a:lnTo>
                  <a:pt x="718000" y="1435099"/>
                </a:lnTo>
                <a:lnTo>
                  <a:pt x="816917" y="1384299"/>
                </a:lnTo>
                <a:lnTo>
                  <a:pt x="915787" y="1435099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1436349" y="9207957"/>
            <a:ext cx="4737100" cy="547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6800"/>
              </a:lnSpc>
              <a:spcBef>
                <a:spcPts val="90"/>
              </a:spcBef>
            </a:pPr>
            <a:r>
              <a:rPr sz="1350" b="1" spc="-55" dirty="0">
                <a:solidFill>
                  <a:srgbClr val="25536A"/>
                </a:solidFill>
                <a:latin typeface="Trebuchet MS"/>
                <a:cs typeface="Trebuchet MS"/>
              </a:rPr>
              <a:t>2022.</a:t>
            </a:r>
            <a:r>
              <a:rPr sz="1350" b="1" spc="-5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25536A"/>
                </a:solidFill>
                <a:latin typeface="Trebuchet MS"/>
                <a:cs typeface="Trebuchet MS"/>
              </a:rPr>
              <a:t>gadā</a:t>
            </a:r>
            <a:r>
              <a:rPr sz="1350" b="1" spc="-4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50" dirty="0">
                <a:solidFill>
                  <a:srgbClr val="25536A"/>
                </a:solidFill>
                <a:latin typeface="Trebuchet MS"/>
                <a:cs typeface="Trebuchet MS"/>
              </a:rPr>
              <a:t>studijām</a:t>
            </a:r>
            <a:r>
              <a:rPr sz="1350" b="1" spc="-4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40" dirty="0">
                <a:solidFill>
                  <a:srgbClr val="25536A"/>
                </a:solidFill>
                <a:latin typeface="Trebuchet MS"/>
                <a:cs typeface="Trebuchet MS"/>
              </a:rPr>
              <a:t>profesionālā</a:t>
            </a:r>
            <a:r>
              <a:rPr sz="1350" b="1" spc="-5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25" dirty="0">
                <a:solidFill>
                  <a:srgbClr val="25536A"/>
                </a:solidFill>
                <a:latin typeface="Trebuchet MS"/>
                <a:cs typeface="Trebuchet MS"/>
              </a:rPr>
              <a:t>maģistra</a:t>
            </a:r>
            <a:r>
              <a:rPr sz="1350" b="1" spc="-4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60" dirty="0">
                <a:solidFill>
                  <a:srgbClr val="25536A"/>
                </a:solidFill>
                <a:latin typeface="Trebuchet MS"/>
                <a:cs typeface="Trebuchet MS"/>
              </a:rPr>
              <a:t>studiju</a:t>
            </a:r>
            <a:r>
              <a:rPr sz="1350" b="1" spc="-4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10" dirty="0">
                <a:solidFill>
                  <a:srgbClr val="25536A"/>
                </a:solidFill>
                <a:latin typeface="Trebuchet MS"/>
                <a:cs typeface="Trebuchet MS"/>
              </a:rPr>
              <a:t>programmā </a:t>
            </a:r>
            <a:r>
              <a:rPr sz="1350" b="1" spc="-60" dirty="0">
                <a:solidFill>
                  <a:srgbClr val="25536A"/>
                </a:solidFill>
                <a:latin typeface="Trebuchet MS"/>
                <a:cs typeface="Trebuchet MS"/>
              </a:rPr>
              <a:t>“Tiesību</a:t>
            </a:r>
            <a:r>
              <a:rPr sz="1350" b="1" spc="-7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85" dirty="0">
                <a:solidFill>
                  <a:srgbClr val="25536A"/>
                </a:solidFill>
                <a:latin typeface="Trebuchet MS"/>
                <a:cs typeface="Trebuchet MS"/>
              </a:rPr>
              <a:t>zinātne”</a:t>
            </a:r>
            <a:r>
              <a:rPr sz="1350" b="1" spc="-6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50" dirty="0">
                <a:solidFill>
                  <a:srgbClr val="25536A"/>
                </a:solidFill>
                <a:latin typeface="Trebuchet MS"/>
                <a:cs typeface="Trebuchet MS"/>
              </a:rPr>
              <a:t>nosūtīja</a:t>
            </a:r>
            <a:r>
              <a:rPr sz="1350" b="1" spc="-6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20" dirty="0">
                <a:solidFill>
                  <a:srgbClr val="25536A"/>
                </a:solidFill>
                <a:latin typeface="Trebuchet MS"/>
                <a:cs typeface="Trebuchet MS"/>
              </a:rPr>
              <a:t>7</a:t>
            </a:r>
            <a:r>
              <a:rPr sz="1350" b="1" spc="-6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10" dirty="0">
                <a:solidFill>
                  <a:srgbClr val="25536A"/>
                </a:solidFill>
                <a:latin typeface="Trebuchet MS"/>
                <a:cs typeface="Trebuchet MS"/>
              </a:rPr>
              <a:t>amatpersonas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0991849" y="9258300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161924" y="323849"/>
                </a:moveTo>
                <a:lnTo>
                  <a:pt x="118873" y="318064"/>
                </a:lnTo>
                <a:lnTo>
                  <a:pt x="80191" y="301738"/>
                </a:lnTo>
                <a:lnTo>
                  <a:pt x="47421" y="276417"/>
                </a:lnTo>
                <a:lnTo>
                  <a:pt x="22104" y="243644"/>
                </a:lnTo>
                <a:lnTo>
                  <a:pt x="5783" y="204965"/>
                </a:lnTo>
                <a:lnTo>
                  <a:pt x="0" y="161924"/>
                </a:lnTo>
                <a:lnTo>
                  <a:pt x="5783" y="118873"/>
                </a:lnTo>
                <a:lnTo>
                  <a:pt x="22104" y="80191"/>
                </a:lnTo>
                <a:lnTo>
                  <a:pt x="47421" y="47421"/>
                </a:lnTo>
                <a:lnTo>
                  <a:pt x="80191" y="22104"/>
                </a:lnTo>
                <a:lnTo>
                  <a:pt x="118873" y="5783"/>
                </a:lnTo>
                <a:lnTo>
                  <a:pt x="161924" y="0"/>
                </a:lnTo>
                <a:lnTo>
                  <a:pt x="193220" y="3043"/>
                </a:lnTo>
                <a:lnTo>
                  <a:pt x="222464" y="11777"/>
                </a:lnTo>
                <a:lnTo>
                  <a:pt x="249105" y="25608"/>
                </a:lnTo>
                <a:lnTo>
                  <a:pt x="272590" y="43942"/>
                </a:lnTo>
                <a:lnTo>
                  <a:pt x="208346" y="108186"/>
                </a:lnTo>
                <a:lnTo>
                  <a:pt x="105372" y="108186"/>
                </a:lnTo>
                <a:lnTo>
                  <a:pt x="62260" y="151298"/>
                </a:lnTo>
                <a:lnTo>
                  <a:pt x="156874" y="245903"/>
                </a:lnTo>
                <a:lnTo>
                  <a:pt x="299993" y="245903"/>
                </a:lnTo>
                <a:lnTo>
                  <a:pt x="276417" y="276417"/>
                </a:lnTo>
                <a:lnTo>
                  <a:pt x="243644" y="301738"/>
                </a:lnTo>
                <a:lnTo>
                  <a:pt x="204965" y="318064"/>
                </a:lnTo>
                <a:lnTo>
                  <a:pt x="161924" y="323849"/>
                </a:lnTo>
                <a:close/>
              </a:path>
              <a:path w="323850" h="323850">
                <a:moveTo>
                  <a:pt x="299993" y="245903"/>
                </a:moveTo>
                <a:lnTo>
                  <a:pt x="156874" y="245903"/>
                </a:lnTo>
                <a:lnTo>
                  <a:pt x="308770" y="94007"/>
                </a:lnTo>
                <a:lnTo>
                  <a:pt x="315170" y="109930"/>
                </a:lnTo>
                <a:lnTo>
                  <a:pt x="319904" y="126615"/>
                </a:lnTo>
                <a:lnTo>
                  <a:pt x="322841" y="143975"/>
                </a:lnTo>
                <a:lnTo>
                  <a:pt x="323849" y="161924"/>
                </a:lnTo>
                <a:lnTo>
                  <a:pt x="318064" y="204965"/>
                </a:lnTo>
                <a:lnTo>
                  <a:pt x="301738" y="243644"/>
                </a:lnTo>
                <a:lnTo>
                  <a:pt x="299993" y="245903"/>
                </a:lnTo>
                <a:close/>
              </a:path>
              <a:path w="323850" h="323850">
                <a:moveTo>
                  <a:pt x="156864" y="159668"/>
                </a:moveTo>
                <a:lnTo>
                  <a:pt x="105372" y="108186"/>
                </a:lnTo>
                <a:lnTo>
                  <a:pt x="208346" y="108186"/>
                </a:lnTo>
                <a:lnTo>
                  <a:pt x="156864" y="159668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815636" y="8324850"/>
            <a:ext cx="0" cy="1552575"/>
          </a:xfrm>
          <a:custGeom>
            <a:avLst/>
            <a:gdLst/>
            <a:ahLst/>
            <a:cxnLst/>
            <a:rect l="l" t="t" r="r" b="b"/>
            <a:pathLst>
              <a:path h="1552575">
                <a:moveTo>
                  <a:pt x="0" y="1552574"/>
                </a:moveTo>
                <a:lnTo>
                  <a:pt x="0" y="0"/>
                </a:lnTo>
              </a:path>
            </a:pathLst>
          </a:custGeom>
          <a:ln w="47624">
            <a:solidFill>
              <a:srgbClr val="8EC2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1436349" y="8560257"/>
            <a:ext cx="4810760" cy="547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6800"/>
              </a:lnSpc>
              <a:spcBef>
                <a:spcPts val="90"/>
              </a:spcBef>
            </a:pPr>
            <a:r>
              <a:rPr sz="1350" b="1" spc="-55" dirty="0">
                <a:solidFill>
                  <a:srgbClr val="25536A"/>
                </a:solidFill>
                <a:latin typeface="Trebuchet MS"/>
                <a:cs typeface="Trebuchet MS"/>
              </a:rPr>
              <a:t>2022.</a:t>
            </a:r>
            <a:r>
              <a:rPr sz="1350" b="1" spc="-4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25536A"/>
                </a:solidFill>
                <a:latin typeface="Trebuchet MS"/>
                <a:cs typeface="Trebuchet MS"/>
              </a:rPr>
              <a:t>gadā</a:t>
            </a:r>
            <a:r>
              <a:rPr sz="1350" b="1" spc="-4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50" dirty="0">
                <a:solidFill>
                  <a:srgbClr val="25536A"/>
                </a:solidFill>
                <a:latin typeface="Trebuchet MS"/>
                <a:cs typeface="Trebuchet MS"/>
              </a:rPr>
              <a:t>studijām</a:t>
            </a:r>
            <a:r>
              <a:rPr sz="1350" b="1" spc="-40" dirty="0">
                <a:solidFill>
                  <a:srgbClr val="25536A"/>
                </a:solidFill>
                <a:latin typeface="Trebuchet MS"/>
                <a:cs typeface="Trebuchet MS"/>
              </a:rPr>
              <a:t> profesionālā</a:t>
            </a:r>
            <a:r>
              <a:rPr sz="1350" b="1" spc="-4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50" dirty="0">
                <a:solidFill>
                  <a:srgbClr val="25536A"/>
                </a:solidFill>
                <a:latin typeface="Trebuchet MS"/>
                <a:cs typeface="Trebuchet MS"/>
              </a:rPr>
              <a:t>bakalaura</a:t>
            </a:r>
            <a:r>
              <a:rPr sz="1350" b="1" spc="-4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60" dirty="0">
                <a:solidFill>
                  <a:srgbClr val="25536A"/>
                </a:solidFill>
                <a:latin typeface="Trebuchet MS"/>
                <a:cs typeface="Trebuchet MS"/>
              </a:rPr>
              <a:t>studiju</a:t>
            </a:r>
            <a:r>
              <a:rPr sz="1350" b="1" spc="-4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10" dirty="0">
                <a:solidFill>
                  <a:srgbClr val="25536A"/>
                </a:solidFill>
                <a:latin typeface="Trebuchet MS"/>
                <a:cs typeface="Trebuchet MS"/>
              </a:rPr>
              <a:t>programmā </a:t>
            </a:r>
            <a:r>
              <a:rPr sz="1350" b="1" spc="-55" dirty="0">
                <a:solidFill>
                  <a:srgbClr val="25536A"/>
                </a:solidFill>
                <a:latin typeface="Trebuchet MS"/>
                <a:cs typeface="Trebuchet MS"/>
              </a:rPr>
              <a:t>“Policijas </a:t>
            </a:r>
            <a:r>
              <a:rPr sz="1350" b="1" spc="-65" dirty="0">
                <a:solidFill>
                  <a:srgbClr val="25536A"/>
                </a:solidFill>
                <a:latin typeface="Trebuchet MS"/>
                <a:cs typeface="Trebuchet MS"/>
              </a:rPr>
              <a:t>darbs”</a:t>
            </a:r>
            <a:r>
              <a:rPr sz="1350" b="1" spc="-50" dirty="0">
                <a:solidFill>
                  <a:srgbClr val="25536A"/>
                </a:solidFill>
                <a:latin typeface="Trebuchet MS"/>
                <a:cs typeface="Trebuchet MS"/>
              </a:rPr>
              <a:t> nosūtīja</a:t>
            </a:r>
            <a:r>
              <a:rPr sz="1350" b="1" spc="-5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30" dirty="0">
                <a:solidFill>
                  <a:srgbClr val="25536A"/>
                </a:solidFill>
                <a:latin typeface="Trebuchet MS"/>
                <a:cs typeface="Trebuchet MS"/>
              </a:rPr>
              <a:t>37</a:t>
            </a:r>
            <a:r>
              <a:rPr sz="1350" b="1" spc="-5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10" dirty="0">
                <a:solidFill>
                  <a:srgbClr val="25536A"/>
                </a:solidFill>
                <a:latin typeface="Trebuchet MS"/>
                <a:cs typeface="Trebuchet MS"/>
              </a:rPr>
              <a:t>amatpersonas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991849" y="8610600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161924" y="323849"/>
                </a:moveTo>
                <a:lnTo>
                  <a:pt x="118873" y="318064"/>
                </a:lnTo>
                <a:lnTo>
                  <a:pt x="80191" y="301738"/>
                </a:lnTo>
                <a:lnTo>
                  <a:pt x="47421" y="276417"/>
                </a:lnTo>
                <a:lnTo>
                  <a:pt x="22104" y="243644"/>
                </a:lnTo>
                <a:lnTo>
                  <a:pt x="5783" y="204965"/>
                </a:lnTo>
                <a:lnTo>
                  <a:pt x="0" y="161924"/>
                </a:lnTo>
                <a:lnTo>
                  <a:pt x="5783" y="118873"/>
                </a:lnTo>
                <a:lnTo>
                  <a:pt x="22104" y="80191"/>
                </a:lnTo>
                <a:lnTo>
                  <a:pt x="47421" y="47421"/>
                </a:lnTo>
                <a:lnTo>
                  <a:pt x="80191" y="22104"/>
                </a:lnTo>
                <a:lnTo>
                  <a:pt x="118873" y="5783"/>
                </a:lnTo>
                <a:lnTo>
                  <a:pt x="161924" y="0"/>
                </a:lnTo>
                <a:lnTo>
                  <a:pt x="193220" y="3043"/>
                </a:lnTo>
                <a:lnTo>
                  <a:pt x="222464" y="11777"/>
                </a:lnTo>
                <a:lnTo>
                  <a:pt x="249105" y="25608"/>
                </a:lnTo>
                <a:lnTo>
                  <a:pt x="272590" y="43942"/>
                </a:lnTo>
                <a:lnTo>
                  <a:pt x="208346" y="108186"/>
                </a:lnTo>
                <a:lnTo>
                  <a:pt x="105372" y="108186"/>
                </a:lnTo>
                <a:lnTo>
                  <a:pt x="62260" y="151298"/>
                </a:lnTo>
                <a:lnTo>
                  <a:pt x="156874" y="245903"/>
                </a:lnTo>
                <a:lnTo>
                  <a:pt x="299993" y="245903"/>
                </a:lnTo>
                <a:lnTo>
                  <a:pt x="276417" y="276417"/>
                </a:lnTo>
                <a:lnTo>
                  <a:pt x="243644" y="301738"/>
                </a:lnTo>
                <a:lnTo>
                  <a:pt x="204965" y="318064"/>
                </a:lnTo>
                <a:lnTo>
                  <a:pt x="161924" y="323849"/>
                </a:lnTo>
                <a:close/>
              </a:path>
              <a:path w="323850" h="323850">
                <a:moveTo>
                  <a:pt x="299993" y="245903"/>
                </a:moveTo>
                <a:lnTo>
                  <a:pt x="156874" y="245903"/>
                </a:lnTo>
                <a:lnTo>
                  <a:pt x="308770" y="94007"/>
                </a:lnTo>
                <a:lnTo>
                  <a:pt x="315170" y="109930"/>
                </a:lnTo>
                <a:lnTo>
                  <a:pt x="319904" y="126615"/>
                </a:lnTo>
                <a:lnTo>
                  <a:pt x="322841" y="143975"/>
                </a:lnTo>
                <a:lnTo>
                  <a:pt x="323849" y="161924"/>
                </a:lnTo>
                <a:lnTo>
                  <a:pt x="318064" y="204965"/>
                </a:lnTo>
                <a:lnTo>
                  <a:pt x="301738" y="243644"/>
                </a:lnTo>
                <a:lnTo>
                  <a:pt x="299993" y="245903"/>
                </a:lnTo>
                <a:close/>
              </a:path>
              <a:path w="323850" h="323850">
                <a:moveTo>
                  <a:pt x="156864" y="159668"/>
                </a:moveTo>
                <a:lnTo>
                  <a:pt x="105372" y="108186"/>
                </a:lnTo>
                <a:lnTo>
                  <a:pt x="208346" y="108186"/>
                </a:lnTo>
                <a:lnTo>
                  <a:pt x="156864" y="159668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Izmeklētāju</a:t>
            </a:r>
            <a:r>
              <a:rPr spc="-120" dirty="0"/>
              <a:t> </a:t>
            </a:r>
            <a:r>
              <a:rPr dirty="0"/>
              <a:t>mācību</a:t>
            </a:r>
            <a:r>
              <a:rPr spc="-114" dirty="0"/>
              <a:t> </a:t>
            </a:r>
            <a:r>
              <a:rPr spc="-10" dirty="0"/>
              <a:t>centrs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5000" y="2390775"/>
            <a:ext cx="15630525" cy="1257300"/>
          </a:xfrm>
          <a:prstGeom prst="rect">
            <a:avLst/>
          </a:prstGeom>
          <a:solidFill>
            <a:srgbClr val="294E66"/>
          </a:solidFill>
        </p:spPr>
        <p:txBody>
          <a:bodyPr vert="horz" wrap="square" lIns="0" tIns="236220" rIns="0" bIns="0" rtlCol="0">
            <a:spAutoFit/>
          </a:bodyPr>
          <a:lstStyle/>
          <a:p>
            <a:pPr marL="2124710" marR="725170" indent="-1449705">
              <a:lnSpc>
                <a:spcPct val="125000"/>
              </a:lnSpc>
              <a:spcBef>
                <a:spcPts val="1860"/>
              </a:spcBef>
            </a:pPr>
            <a:r>
              <a:rPr sz="1800" dirty="0">
                <a:solidFill>
                  <a:srgbClr val="E4E4E4"/>
                </a:solidFill>
                <a:latin typeface="Trebuchet MS"/>
                <a:cs typeface="Trebuchet MS"/>
              </a:rPr>
              <a:t>Valsts</a:t>
            </a:r>
            <a:r>
              <a:rPr sz="1800" spc="1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E4E4E4"/>
                </a:solidFill>
                <a:latin typeface="Trebuchet MS"/>
                <a:cs typeface="Trebuchet MS"/>
              </a:rPr>
              <a:t>policijas</a:t>
            </a:r>
            <a:r>
              <a:rPr sz="1800" spc="1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E4E4"/>
                </a:solidFill>
                <a:latin typeface="Trebuchet MS"/>
                <a:cs typeface="Trebuchet MS"/>
              </a:rPr>
              <a:t>koledžas</a:t>
            </a:r>
            <a:r>
              <a:rPr sz="1800" spc="1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E4E4E4"/>
                </a:solidFill>
                <a:latin typeface="Trebuchet MS"/>
                <a:cs typeface="Trebuchet MS"/>
              </a:rPr>
              <a:t>(VPK)</a:t>
            </a:r>
            <a:r>
              <a:rPr sz="1800" spc="1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E4E4E4"/>
                </a:solidFill>
                <a:latin typeface="Trebuchet MS"/>
                <a:cs typeface="Trebuchet MS"/>
              </a:rPr>
              <a:t>Izmeklētāju</a:t>
            </a:r>
            <a:r>
              <a:rPr sz="1800" spc="1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E4E4"/>
                </a:solidFill>
                <a:latin typeface="Trebuchet MS"/>
                <a:cs typeface="Trebuchet MS"/>
              </a:rPr>
              <a:t>mācību</a:t>
            </a:r>
            <a:r>
              <a:rPr sz="1800" spc="1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E4E4"/>
                </a:solidFill>
                <a:latin typeface="Trebuchet MS"/>
                <a:cs typeface="Trebuchet MS"/>
              </a:rPr>
              <a:t>centrs</a:t>
            </a:r>
            <a:r>
              <a:rPr sz="1800" spc="1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E4E4E4"/>
                </a:solidFill>
                <a:latin typeface="Trebuchet MS"/>
                <a:cs typeface="Trebuchet MS"/>
              </a:rPr>
              <a:t>ir</a:t>
            </a:r>
            <a:r>
              <a:rPr sz="1800" spc="1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spc="110" dirty="0">
                <a:solidFill>
                  <a:srgbClr val="E4E4E4"/>
                </a:solidFill>
                <a:latin typeface="Trebuchet MS"/>
                <a:cs typeface="Trebuchet MS"/>
              </a:rPr>
              <a:t>VPK</a:t>
            </a:r>
            <a:r>
              <a:rPr sz="1800" spc="1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E4E4E4"/>
                </a:solidFill>
                <a:latin typeface="Trebuchet MS"/>
                <a:cs typeface="Trebuchet MS"/>
              </a:rPr>
              <a:t>struktūrvienība,</a:t>
            </a:r>
            <a:r>
              <a:rPr sz="1800" spc="1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E4E4"/>
                </a:solidFill>
                <a:latin typeface="Trebuchet MS"/>
                <a:cs typeface="Trebuchet MS"/>
              </a:rPr>
              <a:t>kuras</a:t>
            </a:r>
            <a:r>
              <a:rPr sz="1800" spc="1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E4E4"/>
                </a:solidFill>
                <a:latin typeface="Trebuchet MS"/>
                <a:cs typeface="Trebuchet MS"/>
              </a:rPr>
              <a:t>kompetencē</a:t>
            </a:r>
            <a:r>
              <a:rPr sz="1800" spc="1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E4E4E4"/>
                </a:solidFill>
                <a:latin typeface="Trebuchet MS"/>
                <a:cs typeface="Trebuchet MS"/>
              </a:rPr>
              <a:t>ir</a:t>
            </a:r>
            <a:r>
              <a:rPr sz="1800" spc="1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E4E4"/>
                </a:solidFill>
                <a:latin typeface="Trebuchet MS"/>
                <a:cs typeface="Trebuchet MS"/>
              </a:rPr>
              <a:t>nodrošināt</a:t>
            </a:r>
            <a:r>
              <a:rPr sz="1800" spc="1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E4E4"/>
                </a:solidFill>
                <a:latin typeface="Trebuchet MS"/>
                <a:cs typeface="Trebuchet MS"/>
              </a:rPr>
              <a:t>pieaugušo</a:t>
            </a:r>
            <a:r>
              <a:rPr sz="1800" spc="15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E4E4"/>
                </a:solidFill>
                <a:latin typeface="Trebuchet MS"/>
                <a:cs typeface="Trebuchet MS"/>
              </a:rPr>
              <a:t>neformālās</a:t>
            </a:r>
            <a:r>
              <a:rPr sz="1800" spc="1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E4E4E4"/>
                </a:solidFill>
                <a:latin typeface="Trebuchet MS"/>
                <a:cs typeface="Trebuchet MS"/>
              </a:rPr>
              <a:t>un </a:t>
            </a:r>
            <a:r>
              <a:rPr sz="1800" dirty="0">
                <a:solidFill>
                  <a:srgbClr val="E4E4E4"/>
                </a:solidFill>
                <a:latin typeface="Trebuchet MS"/>
                <a:cs typeface="Trebuchet MS"/>
              </a:rPr>
              <a:t>profesionālās</a:t>
            </a:r>
            <a:r>
              <a:rPr sz="1800" spc="5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E4E4"/>
                </a:solidFill>
                <a:latin typeface="Trebuchet MS"/>
                <a:cs typeface="Trebuchet MS"/>
              </a:rPr>
              <a:t>pilnveides</a:t>
            </a:r>
            <a:r>
              <a:rPr sz="1800" spc="5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E4E4"/>
                </a:solidFill>
                <a:latin typeface="Trebuchet MS"/>
                <a:cs typeface="Trebuchet MS"/>
              </a:rPr>
              <a:t>izglītības</a:t>
            </a:r>
            <a:r>
              <a:rPr sz="1800" spc="5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E4E4E4"/>
                </a:solidFill>
                <a:latin typeface="Trebuchet MS"/>
                <a:cs typeface="Trebuchet MS"/>
              </a:rPr>
              <a:t>pasākumus</a:t>
            </a:r>
            <a:r>
              <a:rPr sz="1800" spc="1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E4E4"/>
                </a:solidFill>
                <a:latin typeface="Trebuchet MS"/>
                <a:cs typeface="Trebuchet MS"/>
              </a:rPr>
              <a:t>Valsts</a:t>
            </a:r>
            <a:r>
              <a:rPr sz="1800" spc="5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E4E4E4"/>
                </a:solidFill>
                <a:latin typeface="Trebuchet MS"/>
                <a:cs typeface="Trebuchet MS"/>
              </a:rPr>
              <a:t>policijas</a:t>
            </a:r>
            <a:r>
              <a:rPr sz="1800" spc="5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E4E4"/>
                </a:solidFill>
                <a:latin typeface="Trebuchet MS"/>
                <a:cs typeface="Trebuchet MS"/>
              </a:rPr>
              <a:t>un</a:t>
            </a:r>
            <a:r>
              <a:rPr sz="1800" spc="1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E4E4E4"/>
                </a:solidFill>
                <a:latin typeface="Trebuchet MS"/>
                <a:cs typeface="Trebuchet MS"/>
              </a:rPr>
              <a:t>citu</a:t>
            </a:r>
            <a:r>
              <a:rPr sz="1800" spc="5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E4E4"/>
                </a:solidFill>
                <a:latin typeface="Trebuchet MS"/>
                <a:cs typeface="Trebuchet MS"/>
              </a:rPr>
              <a:t>tiesībaizsardzības</a:t>
            </a:r>
            <a:r>
              <a:rPr sz="1800" spc="5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E4E4E4"/>
                </a:solidFill>
                <a:latin typeface="Trebuchet MS"/>
                <a:cs typeface="Trebuchet MS"/>
              </a:rPr>
              <a:t>iestāžu</a:t>
            </a:r>
            <a:r>
              <a:rPr sz="1800" spc="1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E4E4E4"/>
                </a:solidFill>
                <a:latin typeface="Trebuchet MS"/>
                <a:cs typeface="Trebuchet MS"/>
              </a:rPr>
              <a:t>amatpersonām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76450" y="4767262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974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350499" y="4435475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solidFill>
                  <a:srgbClr val="25536A"/>
                </a:solidFill>
                <a:latin typeface="Trebuchet MS"/>
                <a:cs typeface="Trebuchet MS"/>
              </a:rPr>
              <a:t>400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50499" y="5006975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solidFill>
                  <a:srgbClr val="25536A"/>
                </a:solidFill>
                <a:latin typeface="Trebuchet MS"/>
                <a:cs typeface="Trebuchet MS"/>
              </a:rPr>
              <a:t>350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50499" y="5588000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solidFill>
                  <a:srgbClr val="25536A"/>
                </a:solidFill>
                <a:latin typeface="Trebuchet MS"/>
                <a:cs typeface="Trebuchet MS"/>
              </a:rPr>
              <a:t>300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50499" y="6159499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solidFill>
                  <a:srgbClr val="25536A"/>
                </a:solidFill>
                <a:latin typeface="Trebuchet MS"/>
                <a:cs typeface="Trebuchet MS"/>
              </a:rPr>
              <a:t>250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50499" y="6731000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solidFill>
                  <a:srgbClr val="25536A"/>
                </a:solidFill>
                <a:latin typeface="Trebuchet MS"/>
                <a:cs typeface="Trebuchet MS"/>
              </a:rPr>
              <a:t>200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50499" y="7302500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solidFill>
                  <a:srgbClr val="25536A"/>
                </a:solidFill>
                <a:latin typeface="Trebuchet MS"/>
                <a:cs typeface="Trebuchet MS"/>
              </a:rPr>
              <a:t>150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50499" y="7883525"/>
            <a:ext cx="253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solidFill>
                  <a:srgbClr val="25536A"/>
                </a:solidFill>
                <a:latin typeface="Trebuchet MS"/>
                <a:cs typeface="Trebuchet MS"/>
              </a:rPr>
              <a:t>100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50499" y="8455025"/>
            <a:ext cx="1771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solidFill>
                  <a:srgbClr val="25536A"/>
                </a:solidFill>
                <a:latin typeface="Trebuchet MS"/>
                <a:cs typeface="Trebuchet MS"/>
              </a:rPr>
              <a:t>50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50499" y="9026525"/>
            <a:ext cx="1016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45" dirty="0">
                <a:solidFill>
                  <a:srgbClr val="25536A"/>
                </a:solidFill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363199" y="4619625"/>
            <a:ext cx="6934200" cy="9525"/>
          </a:xfrm>
          <a:custGeom>
            <a:avLst/>
            <a:gdLst/>
            <a:ahLst/>
            <a:cxnLst/>
            <a:rect l="l" t="t" r="r" b="b"/>
            <a:pathLst>
              <a:path w="6934200" h="9525">
                <a:moveTo>
                  <a:pt x="6934199" y="9524"/>
                </a:moveTo>
                <a:lnTo>
                  <a:pt x="0" y="9524"/>
                </a:lnTo>
                <a:lnTo>
                  <a:pt x="0" y="0"/>
                </a:lnTo>
                <a:lnTo>
                  <a:pt x="6934199" y="0"/>
                </a:lnTo>
                <a:lnTo>
                  <a:pt x="6934199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3199" y="5191125"/>
            <a:ext cx="6934200" cy="9525"/>
          </a:xfrm>
          <a:custGeom>
            <a:avLst/>
            <a:gdLst/>
            <a:ahLst/>
            <a:cxnLst/>
            <a:rect l="l" t="t" r="r" b="b"/>
            <a:pathLst>
              <a:path w="6934200" h="9525">
                <a:moveTo>
                  <a:pt x="6934199" y="9524"/>
                </a:moveTo>
                <a:lnTo>
                  <a:pt x="0" y="9524"/>
                </a:lnTo>
                <a:lnTo>
                  <a:pt x="0" y="0"/>
                </a:lnTo>
                <a:lnTo>
                  <a:pt x="6934199" y="0"/>
                </a:lnTo>
                <a:lnTo>
                  <a:pt x="6934199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187" y="5772150"/>
            <a:ext cx="6934200" cy="3448050"/>
          </a:xfrm>
          <a:custGeom>
            <a:avLst/>
            <a:gdLst/>
            <a:ahLst/>
            <a:cxnLst/>
            <a:rect l="l" t="t" r="r" b="b"/>
            <a:pathLst>
              <a:path w="6934200" h="3448050">
                <a:moveTo>
                  <a:pt x="657225" y="2867025"/>
                </a:moveTo>
                <a:lnTo>
                  <a:pt x="0" y="2867025"/>
                </a:lnTo>
                <a:lnTo>
                  <a:pt x="0" y="2876550"/>
                </a:lnTo>
                <a:lnTo>
                  <a:pt x="657225" y="2876550"/>
                </a:lnTo>
                <a:lnTo>
                  <a:pt x="657225" y="2867025"/>
                </a:lnTo>
                <a:close/>
              </a:path>
              <a:path w="6934200" h="3448050">
                <a:moveTo>
                  <a:pt x="657225" y="2295525"/>
                </a:moveTo>
                <a:lnTo>
                  <a:pt x="0" y="2295525"/>
                </a:lnTo>
                <a:lnTo>
                  <a:pt x="0" y="2305050"/>
                </a:lnTo>
                <a:lnTo>
                  <a:pt x="657225" y="2305050"/>
                </a:lnTo>
                <a:lnTo>
                  <a:pt x="657225" y="2295525"/>
                </a:lnTo>
                <a:close/>
              </a:path>
              <a:path w="6934200" h="3448050">
                <a:moveTo>
                  <a:pt x="657225" y="1714500"/>
                </a:moveTo>
                <a:lnTo>
                  <a:pt x="0" y="1714500"/>
                </a:lnTo>
                <a:lnTo>
                  <a:pt x="0" y="1724025"/>
                </a:lnTo>
                <a:lnTo>
                  <a:pt x="657225" y="1724025"/>
                </a:lnTo>
                <a:lnTo>
                  <a:pt x="657225" y="1714500"/>
                </a:lnTo>
                <a:close/>
              </a:path>
              <a:path w="6934200" h="3448050">
                <a:moveTo>
                  <a:pt x="657225" y="1143000"/>
                </a:moveTo>
                <a:lnTo>
                  <a:pt x="0" y="1143000"/>
                </a:lnTo>
                <a:lnTo>
                  <a:pt x="0" y="1152525"/>
                </a:lnTo>
                <a:lnTo>
                  <a:pt x="657225" y="1152525"/>
                </a:lnTo>
                <a:lnTo>
                  <a:pt x="657225" y="1143000"/>
                </a:lnTo>
                <a:close/>
              </a:path>
              <a:path w="6934200" h="3448050">
                <a:moveTo>
                  <a:pt x="657225" y="571500"/>
                </a:moveTo>
                <a:lnTo>
                  <a:pt x="0" y="571500"/>
                </a:lnTo>
                <a:lnTo>
                  <a:pt x="0" y="581025"/>
                </a:lnTo>
                <a:lnTo>
                  <a:pt x="657225" y="581025"/>
                </a:lnTo>
                <a:lnTo>
                  <a:pt x="657225" y="571500"/>
                </a:lnTo>
                <a:close/>
              </a:path>
              <a:path w="6934200" h="3448050">
                <a:moveTo>
                  <a:pt x="2886075" y="2867025"/>
                </a:moveTo>
                <a:lnTo>
                  <a:pt x="2038350" y="2867025"/>
                </a:lnTo>
                <a:lnTo>
                  <a:pt x="2038350" y="2876550"/>
                </a:lnTo>
                <a:lnTo>
                  <a:pt x="2886075" y="2876550"/>
                </a:lnTo>
                <a:lnTo>
                  <a:pt x="2886075" y="2867025"/>
                </a:lnTo>
                <a:close/>
              </a:path>
              <a:path w="6934200" h="3448050">
                <a:moveTo>
                  <a:pt x="2886075" y="2295525"/>
                </a:moveTo>
                <a:lnTo>
                  <a:pt x="2038350" y="2295525"/>
                </a:lnTo>
                <a:lnTo>
                  <a:pt x="2038350" y="2305050"/>
                </a:lnTo>
                <a:lnTo>
                  <a:pt x="2886075" y="2305050"/>
                </a:lnTo>
                <a:lnTo>
                  <a:pt x="2886075" y="2295525"/>
                </a:lnTo>
                <a:close/>
              </a:path>
              <a:path w="6934200" h="3448050">
                <a:moveTo>
                  <a:pt x="2886075" y="1714500"/>
                </a:moveTo>
                <a:lnTo>
                  <a:pt x="2038350" y="1714500"/>
                </a:lnTo>
                <a:lnTo>
                  <a:pt x="2038350" y="1724025"/>
                </a:lnTo>
                <a:lnTo>
                  <a:pt x="2886075" y="1724025"/>
                </a:lnTo>
                <a:lnTo>
                  <a:pt x="2886075" y="1714500"/>
                </a:lnTo>
                <a:close/>
              </a:path>
              <a:path w="6934200" h="3448050">
                <a:moveTo>
                  <a:pt x="5114925" y="2867025"/>
                </a:moveTo>
                <a:lnTo>
                  <a:pt x="4267200" y="2867025"/>
                </a:lnTo>
                <a:lnTo>
                  <a:pt x="4267200" y="2876550"/>
                </a:lnTo>
                <a:lnTo>
                  <a:pt x="5114925" y="2876550"/>
                </a:lnTo>
                <a:lnTo>
                  <a:pt x="5114925" y="2867025"/>
                </a:lnTo>
                <a:close/>
              </a:path>
              <a:path w="6934200" h="3448050">
                <a:moveTo>
                  <a:pt x="5114925" y="2295525"/>
                </a:moveTo>
                <a:lnTo>
                  <a:pt x="4267200" y="2295525"/>
                </a:lnTo>
                <a:lnTo>
                  <a:pt x="4267200" y="2305050"/>
                </a:lnTo>
                <a:lnTo>
                  <a:pt x="5114925" y="2305050"/>
                </a:lnTo>
                <a:lnTo>
                  <a:pt x="5114925" y="2295525"/>
                </a:lnTo>
                <a:close/>
              </a:path>
              <a:path w="6934200" h="3448050">
                <a:moveTo>
                  <a:pt x="5114925" y="1714500"/>
                </a:moveTo>
                <a:lnTo>
                  <a:pt x="4267200" y="1714500"/>
                </a:lnTo>
                <a:lnTo>
                  <a:pt x="4267200" y="1724025"/>
                </a:lnTo>
                <a:lnTo>
                  <a:pt x="5114925" y="1724025"/>
                </a:lnTo>
                <a:lnTo>
                  <a:pt x="5114925" y="1714500"/>
                </a:lnTo>
                <a:close/>
              </a:path>
              <a:path w="6934200" h="3448050">
                <a:moveTo>
                  <a:pt x="5114925" y="1143000"/>
                </a:moveTo>
                <a:lnTo>
                  <a:pt x="2038350" y="1143000"/>
                </a:lnTo>
                <a:lnTo>
                  <a:pt x="2038350" y="1152525"/>
                </a:lnTo>
                <a:lnTo>
                  <a:pt x="5114925" y="1152525"/>
                </a:lnTo>
                <a:lnTo>
                  <a:pt x="5114925" y="1143000"/>
                </a:lnTo>
                <a:close/>
              </a:path>
              <a:path w="6934200" h="3448050">
                <a:moveTo>
                  <a:pt x="5114925" y="571500"/>
                </a:moveTo>
                <a:lnTo>
                  <a:pt x="2038350" y="571500"/>
                </a:lnTo>
                <a:lnTo>
                  <a:pt x="2038350" y="581025"/>
                </a:lnTo>
                <a:lnTo>
                  <a:pt x="5114925" y="581025"/>
                </a:lnTo>
                <a:lnTo>
                  <a:pt x="5114925" y="571500"/>
                </a:lnTo>
                <a:close/>
              </a:path>
              <a:path w="6934200" h="3448050">
                <a:moveTo>
                  <a:pt x="5114925" y="0"/>
                </a:moveTo>
                <a:lnTo>
                  <a:pt x="0" y="0"/>
                </a:lnTo>
                <a:lnTo>
                  <a:pt x="0" y="9525"/>
                </a:lnTo>
                <a:lnTo>
                  <a:pt x="5114925" y="9525"/>
                </a:lnTo>
                <a:lnTo>
                  <a:pt x="5114925" y="0"/>
                </a:lnTo>
                <a:close/>
              </a:path>
              <a:path w="6934200" h="3448050">
                <a:moveTo>
                  <a:pt x="6934200" y="3438525"/>
                </a:moveTo>
                <a:lnTo>
                  <a:pt x="0" y="3438525"/>
                </a:lnTo>
                <a:lnTo>
                  <a:pt x="0" y="3448050"/>
                </a:lnTo>
                <a:lnTo>
                  <a:pt x="6934200" y="3448050"/>
                </a:lnTo>
                <a:lnTo>
                  <a:pt x="6934200" y="3438525"/>
                </a:lnTo>
                <a:close/>
              </a:path>
              <a:path w="6934200" h="3448050">
                <a:moveTo>
                  <a:pt x="6934200" y="2867025"/>
                </a:moveTo>
                <a:lnTo>
                  <a:pt x="6496050" y="2867025"/>
                </a:lnTo>
                <a:lnTo>
                  <a:pt x="6496050" y="2876550"/>
                </a:lnTo>
                <a:lnTo>
                  <a:pt x="6934200" y="2876550"/>
                </a:lnTo>
                <a:lnTo>
                  <a:pt x="6934200" y="2867025"/>
                </a:lnTo>
                <a:close/>
              </a:path>
              <a:path w="6934200" h="3448050">
                <a:moveTo>
                  <a:pt x="6934200" y="2295525"/>
                </a:moveTo>
                <a:lnTo>
                  <a:pt x="6496050" y="2295525"/>
                </a:lnTo>
                <a:lnTo>
                  <a:pt x="6496050" y="2305050"/>
                </a:lnTo>
                <a:lnTo>
                  <a:pt x="6934200" y="2305050"/>
                </a:lnTo>
                <a:lnTo>
                  <a:pt x="6934200" y="2295525"/>
                </a:lnTo>
                <a:close/>
              </a:path>
              <a:path w="6934200" h="3448050">
                <a:moveTo>
                  <a:pt x="6934200" y="1714500"/>
                </a:moveTo>
                <a:lnTo>
                  <a:pt x="6496050" y="1714500"/>
                </a:lnTo>
                <a:lnTo>
                  <a:pt x="6496050" y="1724025"/>
                </a:lnTo>
                <a:lnTo>
                  <a:pt x="6934200" y="1724025"/>
                </a:lnTo>
                <a:lnTo>
                  <a:pt x="6934200" y="1714500"/>
                </a:lnTo>
                <a:close/>
              </a:path>
              <a:path w="6934200" h="3448050">
                <a:moveTo>
                  <a:pt x="6934200" y="1143000"/>
                </a:moveTo>
                <a:lnTo>
                  <a:pt x="6496050" y="1143000"/>
                </a:lnTo>
                <a:lnTo>
                  <a:pt x="6496050" y="1152525"/>
                </a:lnTo>
                <a:lnTo>
                  <a:pt x="6934200" y="1152525"/>
                </a:lnTo>
                <a:lnTo>
                  <a:pt x="6934200" y="1143000"/>
                </a:lnTo>
                <a:close/>
              </a:path>
              <a:path w="6934200" h="3448050">
                <a:moveTo>
                  <a:pt x="6934200" y="571500"/>
                </a:moveTo>
                <a:lnTo>
                  <a:pt x="6496050" y="571500"/>
                </a:lnTo>
                <a:lnTo>
                  <a:pt x="6496050" y="581025"/>
                </a:lnTo>
                <a:lnTo>
                  <a:pt x="6934200" y="581025"/>
                </a:lnTo>
                <a:lnTo>
                  <a:pt x="6934200" y="571500"/>
                </a:lnTo>
                <a:close/>
              </a:path>
              <a:path w="6934200" h="3448050">
                <a:moveTo>
                  <a:pt x="6934200" y="0"/>
                </a:moveTo>
                <a:lnTo>
                  <a:pt x="6496050" y="0"/>
                </a:lnTo>
                <a:lnTo>
                  <a:pt x="6496050" y="9525"/>
                </a:lnTo>
                <a:lnTo>
                  <a:pt x="6934200" y="9525"/>
                </a:lnTo>
                <a:lnTo>
                  <a:pt x="6934200" y="0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347945" y="9236075"/>
            <a:ext cx="72644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0" dirty="0">
                <a:solidFill>
                  <a:srgbClr val="25536A"/>
                </a:solidFill>
                <a:latin typeface="Trebuchet MS"/>
                <a:cs typeface="Trebuchet MS"/>
              </a:rPr>
              <a:t>2.</a:t>
            </a:r>
            <a:r>
              <a:rPr sz="1050" spc="-4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25536A"/>
                </a:solidFill>
                <a:latin typeface="Trebuchet MS"/>
                <a:cs typeface="Trebuchet MS"/>
              </a:rPr>
              <a:t>ceturksnī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76796" y="9236075"/>
            <a:ext cx="72644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0" dirty="0">
                <a:solidFill>
                  <a:srgbClr val="25536A"/>
                </a:solidFill>
                <a:latin typeface="Trebuchet MS"/>
                <a:cs typeface="Trebuchet MS"/>
              </a:rPr>
              <a:t>3.</a:t>
            </a:r>
            <a:r>
              <a:rPr sz="1050" spc="-4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25536A"/>
                </a:solidFill>
                <a:latin typeface="Trebuchet MS"/>
                <a:cs typeface="Trebuchet MS"/>
              </a:rPr>
              <a:t>ceturksnī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805646" y="9236075"/>
            <a:ext cx="72644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0" dirty="0">
                <a:solidFill>
                  <a:srgbClr val="25536A"/>
                </a:solidFill>
                <a:latin typeface="Trebuchet MS"/>
                <a:cs typeface="Trebuchet MS"/>
              </a:rPr>
              <a:t>4.</a:t>
            </a:r>
            <a:r>
              <a:rPr sz="1050" spc="-4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25536A"/>
                </a:solidFill>
                <a:latin typeface="Trebuchet MS"/>
                <a:cs typeface="Trebuchet MS"/>
              </a:rPr>
              <a:t>ceturksnī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363199" y="5262371"/>
            <a:ext cx="6953250" cy="4196080"/>
            <a:chOff x="10363199" y="5262371"/>
            <a:chExt cx="6953250" cy="4196080"/>
          </a:xfrm>
        </p:grpSpPr>
        <p:sp>
          <p:nvSpPr>
            <p:cNvPr id="22" name="object 22"/>
            <p:cNvSpPr/>
            <p:nvPr/>
          </p:nvSpPr>
          <p:spPr>
            <a:xfrm>
              <a:off x="10363187" y="9210675"/>
              <a:ext cx="6953250" cy="247650"/>
            </a:xfrm>
            <a:custGeom>
              <a:avLst/>
              <a:gdLst/>
              <a:ahLst/>
              <a:cxnLst/>
              <a:rect l="l" t="t" r="r" b="b"/>
              <a:pathLst>
                <a:path w="6953250" h="247650">
                  <a:moveTo>
                    <a:pt x="6953250" y="0"/>
                  </a:moveTo>
                  <a:lnTo>
                    <a:pt x="695325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238125" y="19050"/>
                  </a:lnTo>
                  <a:lnTo>
                    <a:pt x="238125" y="247650"/>
                  </a:lnTo>
                  <a:lnTo>
                    <a:pt x="247650" y="247650"/>
                  </a:lnTo>
                  <a:lnTo>
                    <a:pt x="247650" y="19050"/>
                  </a:lnTo>
                  <a:lnTo>
                    <a:pt x="2466975" y="19050"/>
                  </a:lnTo>
                  <a:lnTo>
                    <a:pt x="2466975" y="247650"/>
                  </a:lnTo>
                  <a:lnTo>
                    <a:pt x="2476500" y="247650"/>
                  </a:lnTo>
                  <a:lnTo>
                    <a:pt x="2476500" y="19050"/>
                  </a:lnTo>
                  <a:lnTo>
                    <a:pt x="4695825" y="19050"/>
                  </a:lnTo>
                  <a:lnTo>
                    <a:pt x="4695825" y="247650"/>
                  </a:lnTo>
                  <a:lnTo>
                    <a:pt x="4705350" y="247650"/>
                  </a:lnTo>
                  <a:lnTo>
                    <a:pt x="4705350" y="19050"/>
                  </a:lnTo>
                  <a:lnTo>
                    <a:pt x="6924675" y="19050"/>
                  </a:lnTo>
                  <a:lnTo>
                    <a:pt x="6924675" y="247650"/>
                  </a:lnTo>
                  <a:lnTo>
                    <a:pt x="6934200" y="247650"/>
                  </a:lnTo>
                  <a:lnTo>
                    <a:pt x="6934200" y="19050"/>
                  </a:lnTo>
                  <a:lnTo>
                    <a:pt x="6953250" y="19050"/>
                  </a:lnTo>
                  <a:lnTo>
                    <a:pt x="6953250" y="0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020412" y="5262371"/>
              <a:ext cx="5838825" cy="3948429"/>
            </a:xfrm>
            <a:custGeom>
              <a:avLst/>
              <a:gdLst/>
              <a:ahLst/>
              <a:cxnLst/>
              <a:rect l="l" t="t" r="r" b="b"/>
              <a:pathLst>
                <a:path w="5838825" h="3948429">
                  <a:moveTo>
                    <a:pt x="1381125" y="527977"/>
                  </a:moveTo>
                  <a:lnTo>
                    <a:pt x="0" y="527977"/>
                  </a:lnTo>
                  <a:lnTo>
                    <a:pt x="0" y="3948303"/>
                  </a:lnTo>
                  <a:lnTo>
                    <a:pt x="1381125" y="3948303"/>
                  </a:lnTo>
                  <a:lnTo>
                    <a:pt x="1381125" y="527977"/>
                  </a:lnTo>
                  <a:close/>
                </a:path>
                <a:path w="5838825" h="3948429">
                  <a:moveTo>
                    <a:pt x="3609975" y="2100414"/>
                  </a:moveTo>
                  <a:lnTo>
                    <a:pt x="2228850" y="2100414"/>
                  </a:lnTo>
                  <a:lnTo>
                    <a:pt x="2228850" y="3948303"/>
                  </a:lnTo>
                  <a:lnTo>
                    <a:pt x="3609975" y="3948303"/>
                  </a:lnTo>
                  <a:lnTo>
                    <a:pt x="3609975" y="2100414"/>
                  </a:lnTo>
                  <a:close/>
                </a:path>
                <a:path w="5838825" h="3948429">
                  <a:moveTo>
                    <a:pt x="5838825" y="0"/>
                  </a:moveTo>
                  <a:lnTo>
                    <a:pt x="4457700" y="0"/>
                  </a:lnTo>
                  <a:lnTo>
                    <a:pt x="4457700" y="3948303"/>
                  </a:lnTo>
                  <a:lnTo>
                    <a:pt x="5838825" y="3948303"/>
                  </a:lnTo>
                  <a:lnTo>
                    <a:pt x="5838825" y="0"/>
                  </a:lnTo>
                  <a:close/>
                </a:path>
              </a:pathLst>
            </a:custGeom>
            <a:solidFill>
              <a:srgbClr val="5EB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519544" y="5508525"/>
            <a:ext cx="38290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40" dirty="0">
                <a:latin typeface="Trebuchet MS"/>
                <a:cs typeface="Trebuchet MS"/>
              </a:rPr>
              <a:t>298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748394" y="7080894"/>
            <a:ext cx="38290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40" dirty="0">
                <a:latin typeface="Trebuchet MS"/>
                <a:cs typeface="Trebuchet MS"/>
              </a:rPr>
              <a:t>161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977244" y="4980483"/>
            <a:ext cx="38290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40" dirty="0">
                <a:latin typeface="Trebuchet MS"/>
                <a:cs typeface="Trebuchet MS"/>
              </a:rPr>
              <a:t>344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92300" y="4435475"/>
            <a:ext cx="1771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solidFill>
                  <a:srgbClr val="25536A"/>
                </a:solidFill>
                <a:latin typeface="Trebuchet MS"/>
                <a:cs typeface="Trebuchet MS"/>
              </a:rPr>
              <a:t>20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92300" y="4959350"/>
            <a:ext cx="1771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solidFill>
                  <a:srgbClr val="25536A"/>
                </a:solidFill>
                <a:latin typeface="Trebuchet MS"/>
                <a:cs typeface="Trebuchet MS"/>
              </a:rPr>
              <a:t>18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92300" y="5483225"/>
            <a:ext cx="1771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solidFill>
                  <a:srgbClr val="25536A"/>
                </a:solidFill>
                <a:latin typeface="Trebuchet MS"/>
                <a:cs typeface="Trebuchet MS"/>
              </a:rPr>
              <a:t>16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92300" y="6016624"/>
            <a:ext cx="1771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solidFill>
                  <a:srgbClr val="25536A"/>
                </a:solidFill>
                <a:latin typeface="Trebuchet MS"/>
                <a:cs typeface="Trebuchet MS"/>
              </a:rPr>
              <a:t>14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92300" y="6540500"/>
            <a:ext cx="1771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solidFill>
                  <a:srgbClr val="25536A"/>
                </a:solidFill>
                <a:latin typeface="Trebuchet MS"/>
                <a:cs typeface="Trebuchet MS"/>
              </a:rPr>
              <a:t>12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92300" y="7064375"/>
            <a:ext cx="1771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solidFill>
                  <a:srgbClr val="25536A"/>
                </a:solidFill>
                <a:latin typeface="Trebuchet MS"/>
                <a:cs typeface="Trebuchet MS"/>
              </a:rPr>
              <a:t>10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92300" y="7588250"/>
            <a:ext cx="1016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45" dirty="0">
                <a:solidFill>
                  <a:srgbClr val="25536A"/>
                </a:solidFill>
                <a:latin typeface="Trebuchet MS"/>
                <a:cs typeface="Trebuchet MS"/>
              </a:rPr>
              <a:t>8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92300" y="8112125"/>
            <a:ext cx="1016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45" dirty="0">
                <a:solidFill>
                  <a:srgbClr val="25536A"/>
                </a:solidFill>
                <a:latin typeface="Trebuchet MS"/>
                <a:cs typeface="Trebuchet MS"/>
              </a:rPr>
              <a:t>6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92300" y="8645525"/>
            <a:ext cx="1016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45" dirty="0">
                <a:solidFill>
                  <a:srgbClr val="25536A"/>
                </a:solidFill>
                <a:latin typeface="Trebuchet MS"/>
                <a:cs typeface="Trebuchet MS"/>
              </a:rPr>
              <a:t>4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92300" y="9169400"/>
            <a:ext cx="1016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45" dirty="0">
                <a:solidFill>
                  <a:srgbClr val="25536A"/>
                </a:solidFill>
                <a:latin typeface="Trebuchet MS"/>
                <a:cs typeface="Trebuchet MS"/>
              </a:rPr>
              <a:t>2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92300" y="9693275"/>
            <a:ext cx="1016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45" dirty="0">
                <a:solidFill>
                  <a:srgbClr val="25536A"/>
                </a:solidFill>
                <a:latin typeface="Trebuchet MS"/>
                <a:cs typeface="Trebuchet MS"/>
              </a:rPr>
              <a:t>0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905000" y="4619625"/>
            <a:ext cx="7200900" cy="9525"/>
          </a:xfrm>
          <a:custGeom>
            <a:avLst/>
            <a:gdLst/>
            <a:ahLst/>
            <a:cxnLst/>
            <a:rect l="l" t="t" r="r" b="b"/>
            <a:pathLst>
              <a:path w="7200900" h="9525">
                <a:moveTo>
                  <a:pt x="7200899" y="9524"/>
                </a:moveTo>
                <a:lnTo>
                  <a:pt x="0" y="9524"/>
                </a:lnTo>
                <a:lnTo>
                  <a:pt x="0" y="0"/>
                </a:lnTo>
                <a:lnTo>
                  <a:pt x="7200899" y="0"/>
                </a:lnTo>
                <a:lnTo>
                  <a:pt x="7200899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04987" y="5143499"/>
            <a:ext cx="7200900" cy="4743450"/>
          </a:xfrm>
          <a:custGeom>
            <a:avLst/>
            <a:gdLst/>
            <a:ahLst/>
            <a:cxnLst/>
            <a:rect l="l" t="t" r="r" b="b"/>
            <a:pathLst>
              <a:path w="7200900" h="4743450">
                <a:moveTo>
                  <a:pt x="609600" y="4210050"/>
                </a:moveTo>
                <a:lnTo>
                  <a:pt x="0" y="4210050"/>
                </a:lnTo>
                <a:lnTo>
                  <a:pt x="0" y="4219575"/>
                </a:lnTo>
                <a:lnTo>
                  <a:pt x="609600" y="4219575"/>
                </a:lnTo>
                <a:lnTo>
                  <a:pt x="609600" y="4210050"/>
                </a:lnTo>
                <a:close/>
              </a:path>
              <a:path w="7200900" h="4743450">
                <a:moveTo>
                  <a:pt x="609600" y="3686175"/>
                </a:moveTo>
                <a:lnTo>
                  <a:pt x="0" y="3686175"/>
                </a:lnTo>
                <a:lnTo>
                  <a:pt x="0" y="3695700"/>
                </a:lnTo>
                <a:lnTo>
                  <a:pt x="609600" y="3695700"/>
                </a:lnTo>
                <a:lnTo>
                  <a:pt x="609600" y="3686175"/>
                </a:lnTo>
                <a:close/>
              </a:path>
              <a:path w="7200900" h="4743450">
                <a:moveTo>
                  <a:pt x="609600" y="3152775"/>
                </a:moveTo>
                <a:lnTo>
                  <a:pt x="0" y="3152775"/>
                </a:lnTo>
                <a:lnTo>
                  <a:pt x="0" y="3162300"/>
                </a:lnTo>
                <a:lnTo>
                  <a:pt x="609600" y="3162300"/>
                </a:lnTo>
                <a:lnTo>
                  <a:pt x="609600" y="3152775"/>
                </a:lnTo>
                <a:close/>
              </a:path>
              <a:path w="7200900" h="4743450">
                <a:moveTo>
                  <a:pt x="609600" y="2628900"/>
                </a:moveTo>
                <a:lnTo>
                  <a:pt x="0" y="2628900"/>
                </a:lnTo>
                <a:lnTo>
                  <a:pt x="0" y="2638425"/>
                </a:lnTo>
                <a:lnTo>
                  <a:pt x="609600" y="2638425"/>
                </a:lnTo>
                <a:lnTo>
                  <a:pt x="609600" y="2628900"/>
                </a:lnTo>
                <a:close/>
              </a:path>
              <a:path w="7200900" h="4743450">
                <a:moveTo>
                  <a:pt x="609600" y="2105025"/>
                </a:moveTo>
                <a:lnTo>
                  <a:pt x="0" y="2105025"/>
                </a:lnTo>
                <a:lnTo>
                  <a:pt x="0" y="2114550"/>
                </a:lnTo>
                <a:lnTo>
                  <a:pt x="609600" y="2114550"/>
                </a:lnTo>
                <a:lnTo>
                  <a:pt x="609600" y="2105025"/>
                </a:lnTo>
                <a:close/>
              </a:path>
              <a:path w="7200900" h="4743450">
                <a:moveTo>
                  <a:pt x="609600" y="1581150"/>
                </a:moveTo>
                <a:lnTo>
                  <a:pt x="0" y="1581150"/>
                </a:lnTo>
                <a:lnTo>
                  <a:pt x="0" y="1590675"/>
                </a:lnTo>
                <a:lnTo>
                  <a:pt x="609600" y="1590675"/>
                </a:lnTo>
                <a:lnTo>
                  <a:pt x="609600" y="1581150"/>
                </a:lnTo>
                <a:close/>
              </a:path>
              <a:path w="7200900" h="4743450">
                <a:moveTo>
                  <a:pt x="609600" y="1057275"/>
                </a:moveTo>
                <a:lnTo>
                  <a:pt x="0" y="1057275"/>
                </a:lnTo>
                <a:lnTo>
                  <a:pt x="0" y="1066800"/>
                </a:lnTo>
                <a:lnTo>
                  <a:pt x="609600" y="1066800"/>
                </a:lnTo>
                <a:lnTo>
                  <a:pt x="609600" y="1057275"/>
                </a:lnTo>
                <a:close/>
              </a:path>
              <a:path w="7200900" h="4743450">
                <a:moveTo>
                  <a:pt x="609600" y="523875"/>
                </a:moveTo>
                <a:lnTo>
                  <a:pt x="0" y="523875"/>
                </a:lnTo>
                <a:lnTo>
                  <a:pt x="0" y="533400"/>
                </a:lnTo>
                <a:lnTo>
                  <a:pt x="609600" y="533400"/>
                </a:lnTo>
                <a:lnTo>
                  <a:pt x="609600" y="523875"/>
                </a:lnTo>
                <a:close/>
              </a:path>
              <a:path w="7200900" h="4743450">
                <a:moveTo>
                  <a:pt x="2952750" y="4210050"/>
                </a:moveTo>
                <a:lnTo>
                  <a:pt x="2057400" y="4210050"/>
                </a:lnTo>
                <a:lnTo>
                  <a:pt x="2057400" y="4219575"/>
                </a:lnTo>
                <a:lnTo>
                  <a:pt x="2952750" y="4219575"/>
                </a:lnTo>
                <a:lnTo>
                  <a:pt x="2952750" y="4210050"/>
                </a:lnTo>
                <a:close/>
              </a:path>
              <a:path w="7200900" h="4743450">
                <a:moveTo>
                  <a:pt x="2952750" y="3686175"/>
                </a:moveTo>
                <a:lnTo>
                  <a:pt x="2057400" y="3686175"/>
                </a:lnTo>
                <a:lnTo>
                  <a:pt x="2057400" y="3695700"/>
                </a:lnTo>
                <a:lnTo>
                  <a:pt x="2952750" y="3695700"/>
                </a:lnTo>
                <a:lnTo>
                  <a:pt x="2952750" y="3686175"/>
                </a:lnTo>
                <a:close/>
              </a:path>
              <a:path w="7200900" h="4743450">
                <a:moveTo>
                  <a:pt x="2952750" y="3152775"/>
                </a:moveTo>
                <a:lnTo>
                  <a:pt x="2057400" y="3152775"/>
                </a:lnTo>
                <a:lnTo>
                  <a:pt x="2057400" y="3162300"/>
                </a:lnTo>
                <a:lnTo>
                  <a:pt x="2952750" y="3162300"/>
                </a:lnTo>
                <a:lnTo>
                  <a:pt x="2952750" y="3152775"/>
                </a:lnTo>
                <a:close/>
              </a:path>
              <a:path w="7200900" h="4743450">
                <a:moveTo>
                  <a:pt x="2952750" y="2628900"/>
                </a:moveTo>
                <a:lnTo>
                  <a:pt x="2057400" y="2628900"/>
                </a:lnTo>
                <a:lnTo>
                  <a:pt x="2057400" y="2638425"/>
                </a:lnTo>
                <a:lnTo>
                  <a:pt x="2952750" y="2638425"/>
                </a:lnTo>
                <a:lnTo>
                  <a:pt x="2952750" y="2628900"/>
                </a:lnTo>
                <a:close/>
              </a:path>
              <a:path w="7200900" h="4743450">
                <a:moveTo>
                  <a:pt x="5295900" y="4210050"/>
                </a:moveTo>
                <a:lnTo>
                  <a:pt x="4400550" y="4210050"/>
                </a:lnTo>
                <a:lnTo>
                  <a:pt x="4400550" y="4219575"/>
                </a:lnTo>
                <a:lnTo>
                  <a:pt x="5295900" y="4219575"/>
                </a:lnTo>
                <a:lnTo>
                  <a:pt x="5295900" y="4210050"/>
                </a:lnTo>
                <a:close/>
              </a:path>
              <a:path w="7200900" h="4743450">
                <a:moveTo>
                  <a:pt x="5295900" y="3686175"/>
                </a:moveTo>
                <a:lnTo>
                  <a:pt x="4400550" y="3686175"/>
                </a:lnTo>
                <a:lnTo>
                  <a:pt x="4400550" y="3695700"/>
                </a:lnTo>
                <a:lnTo>
                  <a:pt x="5295900" y="3695700"/>
                </a:lnTo>
                <a:lnTo>
                  <a:pt x="5295900" y="3686175"/>
                </a:lnTo>
                <a:close/>
              </a:path>
              <a:path w="7200900" h="4743450">
                <a:moveTo>
                  <a:pt x="5295900" y="3152775"/>
                </a:moveTo>
                <a:lnTo>
                  <a:pt x="4400550" y="3152775"/>
                </a:lnTo>
                <a:lnTo>
                  <a:pt x="4400550" y="3162300"/>
                </a:lnTo>
                <a:lnTo>
                  <a:pt x="5295900" y="3162300"/>
                </a:lnTo>
                <a:lnTo>
                  <a:pt x="5295900" y="3152775"/>
                </a:lnTo>
                <a:close/>
              </a:path>
              <a:path w="7200900" h="4743450">
                <a:moveTo>
                  <a:pt x="5295900" y="2628900"/>
                </a:moveTo>
                <a:lnTo>
                  <a:pt x="4400550" y="2628900"/>
                </a:lnTo>
                <a:lnTo>
                  <a:pt x="4400550" y="2638425"/>
                </a:lnTo>
                <a:lnTo>
                  <a:pt x="5295900" y="2638425"/>
                </a:lnTo>
                <a:lnTo>
                  <a:pt x="5295900" y="2628900"/>
                </a:lnTo>
                <a:close/>
              </a:path>
              <a:path w="7200900" h="4743450">
                <a:moveTo>
                  <a:pt x="5295900" y="2105025"/>
                </a:moveTo>
                <a:lnTo>
                  <a:pt x="2057400" y="2105025"/>
                </a:lnTo>
                <a:lnTo>
                  <a:pt x="2057400" y="2114550"/>
                </a:lnTo>
                <a:lnTo>
                  <a:pt x="5295900" y="2114550"/>
                </a:lnTo>
                <a:lnTo>
                  <a:pt x="5295900" y="2105025"/>
                </a:lnTo>
                <a:close/>
              </a:path>
              <a:path w="7200900" h="4743450">
                <a:moveTo>
                  <a:pt x="5295900" y="1581150"/>
                </a:moveTo>
                <a:lnTo>
                  <a:pt x="2057400" y="1581150"/>
                </a:lnTo>
                <a:lnTo>
                  <a:pt x="2057400" y="1590675"/>
                </a:lnTo>
                <a:lnTo>
                  <a:pt x="5295900" y="1590675"/>
                </a:lnTo>
                <a:lnTo>
                  <a:pt x="5295900" y="1581150"/>
                </a:lnTo>
                <a:close/>
              </a:path>
              <a:path w="7200900" h="4743450">
                <a:moveTo>
                  <a:pt x="5295900" y="1057275"/>
                </a:moveTo>
                <a:lnTo>
                  <a:pt x="2057400" y="1057275"/>
                </a:lnTo>
                <a:lnTo>
                  <a:pt x="2057400" y="1066800"/>
                </a:lnTo>
                <a:lnTo>
                  <a:pt x="5295900" y="1066800"/>
                </a:lnTo>
                <a:lnTo>
                  <a:pt x="5295900" y="1057275"/>
                </a:lnTo>
                <a:close/>
              </a:path>
              <a:path w="7200900" h="4743450">
                <a:moveTo>
                  <a:pt x="5295900" y="523875"/>
                </a:moveTo>
                <a:lnTo>
                  <a:pt x="2057400" y="523875"/>
                </a:lnTo>
                <a:lnTo>
                  <a:pt x="2057400" y="533400"/>
                </a:lnTo>
                <a:lnTo>
                  <a:pt x="5295900" y="533400"/>
                </a:lnTo>
                <a:lnTo>
                  <a:pt x="5295900" y="523875"/>
                </a:lnTo>
                <a:close/>
              </a:path>
              <a:path w="7200900" h="4743450">
                <a:moveTo>
                  <a:pt x="7200900" y="4733925"/>
                </a:moveTo>
                <a:lnTo>
                  <a:pt x="0" y="4733925"/>
                </a:lnTo>
                <a:lnTo>
                  <a:pt x="0" y="4743450"/>
                </a:lnTo>
                <a:lnTo>
                  <a:pt x="7200900" y="4743450"/>
                </a:lnTo>
                <a:lnTo>
                  <a:pt x="7200900" y="4733925"/>
                </a:lnTo>
                <a:close/>
              </a:path>
              <a:path w="7200900" h="4743450">
                <a:moveTo>
                  <a:pt x="7200900" y="4210050"/>
                </a:moveTo>
                <a:lnTo>
                  <a:pt x="6743700" y="4210050"/>
                </a:lnTo>
                <a:lnTo>
                  <a:pt x="6743700" y="4219575"/>
                </a:lnTo>
                <a:lnTo>
                  <a:pt x="7200900" y="4219575"/>
                </a:lnTo>
                <a:lnTo>
                  <a:pt x="7200900" y="4210050"/>
                </a:lnTo>
                <a:close/>
              </a:path>
              <a:path w="7200900" h="4743450">
                <a:moveTo>
                  <a:pt x="7200900" y="3686175"/>
                </a:moveTo>
                <a:lnTo>
                  <a:pt x="6743700" y="3686175"/>
                </a:lnTo>
                <a:lnTo>
                  <a:pt x="6743700" y="3695700"/>
                </a:lnTo>
                <a:lnTo>
                  <a:pt x="7200900" y="3695700"/>
                </a:lnTo>
                <a:lnTo>
                  <a:pt x="7200900" y="3686175"/>
                </a:lnTo>
                <a:close/>
              </a:path>
              <a:path w="7200900" h="4743450">
                <a:moveTo>
                  <a:pt x="7200900" y="3152775"/>
                </a:moveTo>
                <a:lnTo>
                  <a:pt x="6743700" y="3152775"/>
                </a:lnTo>
                <a:lnTo>
                  <a:pt x="6743700" y="3162300"/>
                </a:lnTo>
                <a:lnTo>
                  <a:pt x="7200900" y="3162300"/>
                </a:lnTo>
                <a:lnTo>
                  <a:pt x="7200900" y="3152775"/>
                </a:lnTo>
                <a:close/>
              </a:path>
              <a:path w="7200900" h="4743450">
                <a:moveTo>
                  <a:pt x="7200900" y="2628900"/>
                </a:moveTo>
                <a:lnTo>
                  <a:pt x="6743700" y="2628900"/>
                </a:lnTo>
                <a:lnTo>
                  <a:pt x="6743700" y="2638425"/>
                </a:lnTo>
                <a:lnTo>
                  <a:pt x="7200900" y="2638425"/>
                </a:lnTo>
                <a:lnTo>
                  <a:pt x="7200900" y="2628900"/>
                </a:lnTo>
                <a:close/>
              </a:path>
              <a:path w="7200900" h="4743450">
                <a:moveTo>
                  <a:pt x="7200900" y="2105025"/>
                </a:moveTo>
                <a:lnTo>
                  <a:pt x="6743700" y="2105025"/>
                </a:lnTo>
                <a:lnTo>
                  <a:pt x="6743700" y="2114550"/>
                </a:lnTo>
                <a:lnTo>
                  <a:pt x="7200900" y="2114550"/>
                </a:lnTo>
                <a:lnTo>
                  <a:pt x="7200900" y="2105025"/>
                </a:lnTo>
                <a:close/>
              </a:path>
              <a:path w="7200900" h="4743450">
                <a:moveTo>
                  <a:pt x="7200900" y="1581150"/>
                </a:moveTo>
                <a:lnTo>
                  <a:pt x="6743700" y="1581150"/>
                </a:lnTo>
                <a:lnTo>
                  <a:pt x="6743700" y="1590675"/>
                </a:lnTo>
                <a:lnTo>
                  <a:pt x="7200900" y="1590675"/>
                </a:lnTo>
                <a:lnTo>
                  <a:pt x="7200900" y="1581150"/>
                </a:lnTo>
                <a:close/>
              </a:path>
              <a:path w="7200900" h="4743450">
                <a:moveTo>
                  <a:pt x="7200900" y="1057275"/>
                </a:moveTo>
                <a:lnTo>
                  <a:pt x="6743700" y="1057275"/>
                </a:lnTo>
                <a:lnTo>
                  <a:pt x="6743700" y="1066800"/>
                </a:lnTo>
                <a:lnTo>
                  <a:pt x="7200900" y="1066800"/>
                </a:lnTo>
                <a:lnTo>
                  <a:pt x="7200900" y="1057275"/>
                </a:lnTo>
                <a:close/>
              </a:path>
              <a:path w="7200900" h="4743450">
                <a:moveTo>
                  <a:pt x="7200900" y="523875"/>
                </a:moveTo>
                <a:lnTo>
                  <a:pt x="6743700" y="523875"/>
                </a:lnTo>
                <a:lnTo>
                  <a:pt x="6743700" y="533400"/>
                </a:lnTo>
                <a:lnTo>
                  <a:pt x="7200900" y="533400"/>
                </a:lnTo>
                <a:lnTo>
                  <a:pt x="7200900" y="523875"/>
                </a:lnTo>
                <a:close/>
              </a:path>
              <a:path w="7200900" h="4743450">
                <a:moveTo>
                  <a:pt x="7200900" y="0"/>
                </a:moveTo>
                <a:lnTo>
                  <a:pt x="0" y="0"/>
                </a:lnTo>
                <a:lnTo>
                  <a:pt x="0" y="1905"/>
                </a:lnTo>
                <a:lnTo>
                  <a:pt x="0" y="9525"/>
                </a:lnTo>
                <a:lnTo>
                  <a:pt x="7200900" y="9525"/>
                </a:lnTo>
                <a:lnTo>
                  <a:pt x="7200900" y="1905"/>
                </a:lnTo>
                <a:lnTo>
                  <a:pt x="7200900" y="0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875458" y="9902825"/>
            <a:ext cx="72644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0" dirty="0">
                <a:solidFill>
                  <a:srgbClr val="25536A"/>
                </a:solidFill>
                <a:latin typeface="Trebuchet MS"/>
                <a:cs typeface="Trebuchet MS"/>
              </a:rPr>
              <a:t>2.</a:t>
            </a:r>
            <a:r>
              <a:rPr sz="1050" spc="-4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25536A"/>
                </a:solidFill>
                <a:latin typeface="Trebuchet MS"/>
                <a:cs typeface="Trebuchet MS"/>
              </a:rPr>
              <a:t>ceturksnī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18608" y="9902825"/>
            <a:ext cx="72644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0" dirty="0">
                <a:solidFill>
                  <a:srgbClr val="25536A"/>
                </a:solidFill>
                <a:latin typeface="Trebuchet MS"/>
                <a:cs typeface="Trebuchet MS"/>
              </a:rPr>
              <a:t>3.</a:t>
            </a:r>
            <a:r>
              <a:rPr sz="1050" spc="-4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25536A"/>
                </a:solidFill>
                <a:latin typeface="Trebuchet MS"/>
                <a:cs typeface="Trebuchet MS"/>
              </a:rPr>
              <a:t>ceturksnī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61758" y="9902825"/>
            <a:ext cx="72644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0" dirty="0">
                <a:solidFill>
                  <a:srgbClr val="25536A"/>
                </a:solidFill>
                <a:latin typeface="Trebuchet MS"/>
                <a:cs typeface="Trebuchet MS"/>
              </a:rPr>
              <a:t>4.</a:t>
            </a:r>
            <a:r>
              <a:rPr sz="1050" spc="-4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25536A"/>
                </a:solidFill>
                <a:latin typeface="Trebuchet MS"/>
                <a:cs typeface="Trebuchet MS"/>
              </a:rPr>
              <a:t>ceturksnī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905000" y="5145404"/>
            <a:ext cx="7219950" cy="4979670"/>
            <a:chOff x="1905000" y="5145404"/>
            <a:chExt cx="7219950" cy="4979670"/>
          </a:xfrm>
        </p:grpSpPr>
        <p:sp>
          <p:nvSpPr>
            <p:cNvPr id="44" name="object 44"/>
            <p:cNvSpPr/>
            <p:nvPr/>
          </p:nvSpPr>
          <p:spPr>
            <a:xfrm>
              <a:off x="1904987" y="9877425"/>
              <a:ext cx="7219950" cy="247650"/>
            </a:xfrm>
            <a:custGeom>
              <a:avLst/>
              <a:gdLst/>
              <a:ahLst/>
              <a:cxnLst/>
              <a:rect l="l" t="t" r="r" b="b"/>
              <a:pathLst>
                <a:path w="7219950" h="247650">
                  <a:moveTo>
                    <a:pt x="7219950" y="0"/>
                  </a:moveTo>
                  <a:lnTo>
                    <a:pt x="721995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161925" y="19050"/>
                  </a:lnTo>
                  <a:lnTo>
                    <a:pt x="161925" y="247650"/>
                  </a:lnTo>
                  <a:lnTo>
                    <a:pt x="171450" y="247650"/>
                  </a:lnTo>
                  <a:lnTo>
                    <a:pt x="171450" y="19050"/>
                  </a:lnTo>
                  <a:lnTo>
                    <a:pt x="2505075" y="19050"/>
                  </a:lnTo>
                  <a:lnTo>
                    <a:pt x="2505075" y="247650"/>
                  </a:lnTo>
                  <a:lnTo>
                    <a:pt x="2514600" y="247650"/>
                  </a:lnTo>
                  <a:lnTo>
                    <a:pt x="2514600" y="19050"/>
                  </a:lnTo>
                  <a:lnTo>
                    <a:pt x="4848225" y="19050"/>
                  </a:lnTo>
                  <a:lnTo>
                    <a:pt x="4848225" y="247650"/>
                  </a:lnTo>
                  <a:lnTo>
                    <a:pt x="4857750" y="247650"/>
                  </a:lnTo>
                  <a:lnTo>
                    <a:pt x="4857750" y="19050"/>
                  </a:lnTo>
                  <a:lnTo>
                    <a:pt x="7191375" y="19050"/>
                  </a:lnTo>
                  <a:lnTo>
                    <a:pt x="7191375" y="247650"/>
                  </a:lnTo>
                  <a:lnTo>
                    <a:pt x="7200900" y="247650"/>
                  </a:lnTo>
                  <a:lnTo>
                    <a:pt x="7200900" y="19050"/>
                  </a:lnTo>
                  <a:lnTo>
                    <a:pt x="7219950" y="19050"/>
                  </a:lnTo>
                  <a:lnTo>
                    <a:pt x="7219950" y="0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14587" y="5145404"/>
              <a:ext cx="6134100" cy="4732020"/>
            </a:xfrm>
            <a:custGeom>
              <a:avLst/>
              <a:gdLst/>
              <a:ahLst/>
              <a:cxnLst/>
              <a:rect l="l" t="t" r="r" b="b"/>
              <a:pathLst>
                <a:path w="6134100" h="4732020">
                  <a:moveTo>
                    <a:pt x="1447800" y="262890"/>
                  </a:moveTo>
                  <a:lnTo>
                    <a:pt x="0" y="262890"/>
                  </a:lnTo>
                  <a:lnTo>
                    <a:pt x="0" y="4732020"/>
                  </a:lnTo>
                  <a:lnTo>
                    <a:pt x="1447800" y="4732020"/>
                  </a:lnTo>
                  <a:lnTo>
                    <a:pt x="1447800" y="262890"/>
                  </a:lnTo>
                  <a:close/>
                </a:path>
                <a:path w="6134100" h="4732020">
                  <a:moveTo>
                    <a:pt x="3790950" y="2366010"/>
                  </a:moveTo>
                  <a:lnTo>
                    <a:pt x="2343150" y="2366010"/>
                  </a:lnTo>
                  <a:lnTo>
                    <a:pt x="2343150" y="4732020"/>
                  </a:lnTo>
                  <a:lnTo>
                    <a:pt x="3790950" y="4732020"/>
                  </a:lnTo>
                  <a:lnTo>
                    <a:pt x="3790950" y="2366010"/>
                  </a:lnTo>
                  <a:close/>
                </a:path>
                <a:path w="6134100" h="4732020">
                  <a:moveTo>
                    <a:pt x="6134100" y="0"/>
                  </a:moveTo>
                  <a:lnTo>
                    <a:pt x="4686300" y="0"/>
                  </a:lnTo>
                  <a:lnTo>
                    <a:pt x="4686300" y="4732020"/>
                  </a:lnTo>
                  <a:lnTo>
                    <a:pt x="6134100" y="4732020"/>
                  </a:lnTo>
                  <a:lnTo>
                    <a:pt x="6134100" y="0"/>
                  </a:lnTo>
                  <a:close/>
                </a:path>
              </a:pathLst>
            </a:custGeom>
            <a:solidFill>
              <a:srgbClr val="F0C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106588" y="5126483"/>
            <a:ext cx="26416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40" dirty="0">
                <a:latin typeface="Trebuchet MS"/>
                <a:cs typeface="Trebuchet MS"/>
              </a:rPr>
              <a:t>17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509269" y="7229574"/>
            <a:ext cx="1447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70" dirty="0">
                <a:latin typeface="Trebuchet MS"/>
                <a:cs typeface="Trebuchet MS"/>
              </a:rPr>
              <a:t>9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792888" y="4863504"/>
            <a:ext cx="26416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40" dirty="0">
                <a:latin typeface="Trebuchet MS"/>
                <a:cs typeface="Trebuchet MS"/>
              </a:rPr>
              <a:t>18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70779" y="3993984"/>
            <a:ext cx="13663930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340600" algn="l"/>
              </a:tabLst>
            </a:pPr>
            <a:r>
              <a:rPr sz="1700" b="1" spc="-90" dirty="0">
                <a:solidFill>
                  <a:srgbClr val="25536A"/>
                </a:solidFill>
                <a:latin typeface="Trebuchet MS"/>
                <a:cs typeface="Trebuchet MS"/>
              </a:rPr>
              <a:t>2022. </a:t>
            </a:r>
            <a:r>
              <a:rPr sz="1700" b="1" spc="-25" dirty="0">
                <a:solidFill>
                  <a:srgbClr val="25536A"/>
                </a:solidFill>
                <a:latin typeface="Trebuchet MS"/>
                <a:cs typeface="Trebuchet MS"/>
              </a:rPr>
              <a:t>gadā</a:t>
            </a:r>
            <a:r>
              <a:rPr sz="1700" b="1" spc="-9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700" b="1" spc="-100" dirty="0">
                <a:solidFill>
                  <a:srgbClr val="25536A"/>
                </a:solidFill>
                <a:latin typeface="Trebuchet MS"/>
                <a:cs typeface="Trebuchet MS"/>
              </a:rPr>
              <a:t>realizēti</a:t>
            </a:r>
            <a:r>
              <a:rPr sz="1700" b="1" spc="-9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700" b="1" spc="-65" dirty="0">
                <a:solidFill>
                  <a:srgbClr val="25536A"/>
                </a:solidFill>
                <a:latin typeface="Trebuchet MS"/>
                <a:cs typeface="Trebuchet MS"/>
              </a:rPr>
              <a:t>44</a:t>
            </a:r>
            <a:r>
              <a:rPr sz="1700" b="1" spc="-9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700" b="1" spc="-65" dirty="0">
                <a:solidFill>
                  <a:srgbClr val="25536A"/>
                </a:solidFill>
                <a:latin typeface="Trebuchet MS"/>
                <a:cs typeface="Trebuchet MS"/>
              </a:rPr>
              <a:t>apmācību</a:t>
            </a:r>
            <a:r>
              <a:rPr sz="1700" b="1" spc="-9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25536A"/>
                </a:solidFill>
                <a:latin typeface="Trebuchet MS"/>
                <a:cs typeface="Trebuchet MS"/>
              </a:rPr>
              <a:t>kursi</a:t>
            </a:r>
            <a:r>
              <a:rPr sz="1700" b="1" dirty="0">
                <a:solidFill>
                  <a:srgbClr val="25536A"/>
                </a:solidFill>
                <a:latin typeface="Trebuchet MS"/>
                <a:cs typeface="Trebuchet MS"/>
              </a:rPr>
              <a:t>	</a:t>
            </a:r>
            <a:r>
              <a:rPr sz="1700" b="1" spc="-90" dirty="0">
                <a:solidFill>
                  <a:srgbClr val="25536A"/>
                </a:solidFill>
                <a:latin typeface="Trebuchet MS"/>
                <a:cs typeface="Trebuchet MS"/>
              </a:rPr>
              <a:t>2022.</a:t>
            </a:r>
            <a:r>
              <a:rPr sz="170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25536A"/>
                </a:solidFill>
                <a:latin typeface="Trebuchet MS"/>
                <a:cs typeface="Trebuchet MS"/>
              </a:rPr>
              <a:t>gadā</a:t>
            </a:r>
            <a:r>
              <a:rPr sz="170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700" b="1" spc="-45" dirty="0">
                <a:solidFill>
                  <a:srgbClr val="25536A"/>
                </a:solidFill>
                <a:latin typeface="Trebuchet MS"/>
                <a:cs typeface="Trebuchet MS"/>
              </a:rPr>
              <a:t>apmācītas</a:t>
            </a:r>
            <a:r>
              <a:rPr sz="170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700" b="1" spc="-65" dirty="0">
                <a:solidFill>
                  <a:srgbClr val="25536A"/>
                </a:solidFill>
                <a:latin typeface="Trebuchet MS"/>
                <a:cs typeface="Trebuchet MS"/>
              </a:rPr>
              <a:t>803</a:t>
            </a:r>
            <a:r>
              <a:rPr sz="170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700" b="1" spc="-55" dirty="0">
                <a:solidFill>
                  <a:srgbClr val="25536A"/>
                </a:solidFill>
                <a:latin typeface="Trebuchet MS"/>
                <a:cs typeface="Trebuchet MS"/>
              </a:rPr>
              <a:t>tiesībaizsardzības</a:t>
            </a:r>
            <a:r>
              <a:rPr sz="170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700" b="1" spc="-70" dirty="0">
                <a:solidFill>
                  <a:srgbClr val="25536A"/>
                </a:solidFill>
                <a:latin typeface="Trebuchet MS"/>
                <a:cs typeface="Trebuchet MS"/>
              </a:rPr>
              <a:t>iestāžu</a:t>
            </a:r>
            <a:r>
              <a:rPr sz="1700" b="1" spc="-8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25536A"/>
                </a:solidFill>
                <a:latin typeface="Trebuchet MS"/>
                <a:cs typeface="Trebuchet MS"/>
              </a:rPr>
              <a:t>amatpersonas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720261" y="3905250"/>
            <a:ext cx="0" cy="6715125"/>
          </a:xfrm>
          <a:custGeom>
            <a:avLst/>
            <a:gdLst/>
            <a:ahLst/>
            <a:cxnLst/>
            <a:rect l="l" t="t" r="r" b="b"/>
            <a:pathLst>
              <a:path h="6715125">
                <a:moveTo>
                  <a:pt x="0" y="6715124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9902824" y="9867512"/>
            <a:ext cx="7865109" cy="2368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-35" dirty="0">
                <a:solidFill>
                  <a:srgbClr val="25536A"/>
                </a:solidFill>
                <a:latin typeface="Trebuchet MS"/>
                <a:cs typeface="Trebuchet MS"/>
              </a:rPr>
              <a:t>718</a:t>
            </a:r>
            <a:r>
              <a:rPr sz="1350" b="1" spc="-9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355" dirty="0">
                <a:solidFill>
                  <a:srgbClr val="25536A"/>
                </a:solidFill>
                <a:latin typeface="Trebuchet MS"/>
                <a:cs typeface="Trebuchet MS"/>
              </a:rPr>
              <a:t>–</a:t>
            </a:r>
            <a:r>
              <a:rPr sz="13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125" dirty="0">
                <a:solidFill>
                  <a:srgbClr val="25536A"/>
                </a:solidFill>
                <a:latin typeface="Trebuchet MS"/>
                <a:cs typeface="Trebuchet MS"/>
              </a:rPr>
              <a:t>VP,</a:t>
            </a:r>
            <a:r>
              <a:rPr sz="13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20" dirty="0">
                <a:solidFill>
                  <a:srgbClr val="25536A"/>
                </a:solidFill>
                <a:latin typeface="Trebuchet MS"/>
                <a:cs typeface="Trebuchet MS"/>
              </a:rPr>
              <a:t>5</a:t>
            </a:r>
            <a:r>
              <a:rPr sz="13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355" dirty="0">
                <a:solidFill>
                  <a:srgbClr val="25536A"/>
                </a:solidFill>
                <a:latin typeface="Trebuchet MS"/>
                <a:cs typeface="Trebuchet MS"/>
              </a:rPr>
              <a:t>–</a:t>
            </a:r>
            <a:r>
              <a:rPr sz="13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25" dirty="0">
                <a:solidFill>
                  <a:srgbClr val="25536A"/>
                </a:solidFill>
                <a:latin typeface="Trebuchet MS"/>
                <a:cs typeface="Trebuchet MS"/>
              </a:rPr>
              <a:t>VPK,</a:t>
            </a:r>
            <a:r>
              <a:rPr sz="13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30" dirty="0">
                <a:solidFill>
                  <a:srgbClr val="25536A"/>
                </a:solidFill>
                <a:latin typeface="Trebuchet MS"/>
                <a:cs typeface="Trebuchet MS"/>
              </a:rPr>
              <a:t>17</a:t>
            </a:r>
            <a:r>
              <a:rPr sz="1350" b="1" spc="-9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355" dirty="0">
                <a:solidFill>
                  <a:srgbClr val="25536A"/>
                </a:solidFill>
                <a:latin typeface="Trebuchet MS"/>
                <a:cs typeface="Trebuchet MS"/>
              </a:rPr>
              <a:t>–</a:t>
            </a:r>
            <a:r>
              <a:rPr sz="13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25536A"/>
                </a:solidFill>
                <a:latin typeface="Trebuchet MS"/>
                <a:cs typeface="Trebuchet MS"/>
              </a:rPr>
              <a:t>VRS,</a:t>
            </a:r>
            <a:r>
              <a:rPr sz="13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20" dirty="0">
                <a:solidFill>
                  <a:srgbClr val="25536A"/>
                </a:solidFill>
                <a:latin typeface="Trebuchet MS"/>
                <a:cs typeface="Trebuchet MS"/>
              </a:rPr>
              <a:t>1</a:t>
            </a:r>
            <a:r>
              <a:rPr sz="13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25536A"/>
                </a:solidFill>
                <a:latin typeface="Trebuchet MS"/>
                <a:cs typeface="Trebuchet MS"/>
              </a:rPr>
              <a:t>-</a:t>
            </a:r>
            <a:r>
              <a:rPr sz="13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90" dirty="0">
                <a:solidFill>
                  <a:srgbClr val="25536A"/>
                </a:solidFill>
                <a:latin typeface="Trebuchet MS"/>
                <a:cs typeface="Trebuchet MS"/>
              </a:rPr>
              <a:t>IeVP,</a:t>
            </a:r>
            <a:r>
              <a:rPr sz="13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30" dirty="0">
                <a:solidFill>
                  <a:srgbClr val="25536A"/>
                </a:solidFill>
                <a:latin typeface="Trebuchet MS"/>
                <a:cs typeface="Trebuchet MS"/>
              </a:rPr>
              <a:t>11</a:t>
            </a:r>
            <a:r>
              <a:rPr sz="1350" b="1" spc="-9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25536A"/>
                </a:solidFill>
                <a:latin typeface="Trebuchet MS"/>
                <a:cs typeface="Trebuchet MS"/>
              </a:rPr>
              <a:t>-</a:t>
            </a:r>
            <a:r>
              <a:rPr sz="13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20" dirty="0">
                <a:solidFill>
                  <a:srgbClr val="25536A"/>
                </a:solidFill>
                <a:latin typeface="Trebuchet MS"/>
                <a:cs typeface="Trebuchet MS"/>
              </a:rPr>
              <a:t>Militārās</a:t>
            </a:r>
            <a:r>
              <a:rPr sz="13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55" dirty="0">
                <a:solidFill>
                  <a:srgbClr val="25536A"/>
                </a:solidFill>
                <a:latin typeface="Trebuchet MS"/>
                <a:cs typeface="Trebuchet MS"/>
              </a:rPr>
              <a:t>policijas,</a:t>
            </a:r>
            <a:r>
              <a:rPr sz="13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20" dirty="0">
                <a:solidFill>
                  <a:srgbClr val="25536A"/>
                </a:solidFill>
                <a:latin typeface="Trebuchet MS"/>
                <a:cs typeface="Trebuchet MS"/>
              </a:rPr>
              <a:t>8</a:t>
            </a:r>
            <a:r>
              <a:rPr sz="13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355" dirty="0">
                <a:solidFill>
                  <a:srgbClr val="25536A"/>
                </a:solidFill>
                <a:latin typeface="Trebuchet MS"/>
                <a:cs typeface="Trebuchet MS"/>
              </a:rPr>
              <a:t>–</a:t>
            </a:r>
            <a:r>
              <a:rPr sz="13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10" dirty="0">
                <a:solidFill>
                  <a:srgbClr val="25536A"/>
                </a:solidFill>
                <a:latin typeface="Trebuchet MS"/>
                <a:cs typeface="Trebuchet MS"/>
              </a:rPr>
              <a:t>KNAB,</a:t>
            </a:r>
            <a:r>
              <a:rPr sz="1350" b="1" spc="-9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25536A"/>
                </a:solidFill>
                <a:latin typeface="Trebuchet MS"/>
                <a:cs typeface="Trebuchet MS"/>
              </a:rPr>
              <a:t>10</a:t>
            </a:r>
            <a:r>
              <a:rPr sz="1350" b="1" spc="25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35" dirty="0">
                <a:solidFill>
                  <a:srgbClr val="25536A"/>
                </a:solidFill>
                <a:latin typeface="Trebuchet MS"/>
                <a:cs typeface="Trebuchet MS"/>
              </a:rPr>
              <a:t>no</a:t>
            </a:r>
            <a:r>
              <a:rPr sz="13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40" dirty="0">
                <a:solidFill>
                  <a:srgbClr val="25536A"/>
                </a:solidFill>
                <a:latin typeface="Trebuchet MS"/>
                <a:cs typeface="Trebuchet MS"/>
              </a:rPr>
              <a:t>IDB,</a:t>
            </a:r>
            <a:r>
              <a:rPr sz="13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30" dirty="0">
                <a:solidFill>
                  <a:srgbClr val="25536A"/>
                </a:solidFill>
                <a:latin typeface="Trebuchet MS"/>
                <a:cs typeface="Trebuchet MS"/>
              </a:rPr>
              <a:t>24</a:t>
            </a:r>
            <a:r>
              <a:rPr sz="13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355" dirty="0">
                <a:solidFill>
                  <a:srgbClr val="25536A"/>
                </a:solidFill>
                <a:latin typeface="Trebuchet MS"/>
                <a:cs typeface="Trebuchet MS"/>
              </a:rPr>
              <a:t>–</a:t>
            </a:r>
            <a:r>
              <a:rPr sz="13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dirty="0">
                <a:solidFill>
                  <a:srgbClr val="25536A"/>
                </a:solidFill>
                <a:latin typeface="Trebuchet MS"/>
                <a:cs typeface="Trebuchet MS"/>
              </a:rPr>
              <a:t>VID</a:t>
            </a:r>
            <a:r>
              <a:rPr sz="1350" b="1" spc="-9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60" dirty="0">
                <a:solidFill>
                  <a:srgbClr val="25536A"/>
                </a:solidFill>
                <a:latin typeface="Trebuchet MS"/>
                <a:cs typeface="Trebuchet MS"/>
              </a:rPr>
              <a:t>un</a:t>
            </a:r>
            <a:r>
              <a:rPr sz="13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20" dirty="0">
                <a:solidFill>
                  <a:srgbClr val="25536A"/>
                </a:solidFill>
                <a:latin typeface="Trebuchet MS"/>
                <a:cs typeface="Trebuchet MS"/>
              </a:rPr>
              <a:t>9</a:t>
            </a:r>
            <a:r>
              <a:rPr sz="13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355" dirty="0">
                <a:solidFill>
                  <a:srgbClr val="25536A"/>
                </a:solidFill>
                <a:latin typeface="Trebuchet MS"/>
                <a:cs typeface="Trebuchet MS"/>
              </a:rPr>
              <a:t>–</a:t>
            </a:r>
            <a:r>
              <a:rPr sz="1350" b="1" spc="-8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350" b="1" spc="-25" dirty="0">
                <a:solidFill>
                  <a:srgbClr val="25536A"/>
                </a:solidFill>
                <a:latin typeface="Trebuchet MS"/>
                <a:cs typeface="Trebuchet MS"/>
              </a:rPr>
              <a:t>VDD</a:t>
            </a:r>
            <a:endParaRPr sz="135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3665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Iekšējās</a:t>
            </a:r>
            <a:r>
              <a:rPr spc="-210" dirty="0"/>
              <a:t> </a:t>
            </a:r>
            <a:r>
              <a:rPr spc="110" dirty="0"/>
              <a:t>drošības</a:t>
            </a:r>
            <a:r>
              <a:rPr spc="-204" dirty="0"/>
              <a:t> </a:t>
            </a:r>
            <a:r>
              <a:rPr spc="-10" dirty="0"/>
              <a:t>akadēmija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686049" y="6958012"/>
            <a:ext cx="14058900" cy="0"/>
          </a:xfrm>
          <a:custGeom>
            <a:avLst/>
            <a:gdLst/>
            <a:ahLst/>
            <a:cxnLst/>
            <a:rect l="l" t="t" r="r" b="b"/>
            <a:pathLst>
              <a:path w="14058900">
                <a:moveTo>
                  <a:pt x="0" y="0"/>
                </a:moveTo>
                <a:lnTo>
                  <a:pt x="14058898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62325" y="3068091"/>
            <a:ext cx="3914775" cy="3256915"/>
          </a:xfrm>
          <a:custGeom>
            <a:avLst/>
            <a:gdLst/>
            <a:ahLst/>
            <a:cxnLst/>
            <a:rect l="l" t="t" r="r" b="b"/>
            <a:pathLst>
              <a:path w="3914775" h="3256915">
                <a:moveTo>
                  <a:pt x="940769" y="1680294"/>
                </a:moveTo>
                <a:lnTo>
                  <a:pt x="28749" y="1680294"/>
                </a:lnTo>
                <a:lnTo>
                  <a:pt x="28749" y="1541687"/>
                </a:lnTo>
                <a:lnTo>
                  <a:pt x="883515" y="1541687"/>
                </a:lnTo>
                <a:lnTo>
                  <a:pt x="1888144" y="536935"/>
                </a:lnTo>
                <a:lnTo>
                  <a:pt x="1888144" y="0"/>
                </a:lnTo>
                <a:lnTo>
                  <a:pt x="2026630" y="0"/>
                </a:lnTo>
                <a:lnTo>
                  <a:pt x="2026630" y="525558"/>
                </a:lnTo>
                <a:lnTo>
                  <a:pt x="2222636" y="721541"/>
                </a:lnTo>
                <a:lnTo>
                  <a:pt x="2026630" y="721541"/>
                </a:lnTo>
                <a:lnTo>
                  <a:pt x="2026630" y="732919"/>
                </a:lnTo>
                <a:lnTo>
                  <a:pt x="1888144" y="732919"/>
                </a:lnTo>
                <a:lnTo>
                  <a:pt x="1281844" y="1339220"/>
                </a:lnTo>
                <a:lnTo>
                  <a:pt x="1281844" y="1477827"/>
                </a:lnTo>
                <a:lnTo>
                  <a:pt x="1143236" y="1477827"/>
                </a:lnTo>
                <a:lnTo>
                  <a:pt x="940769" y="1680294"/>
                </a:lnTo>
                <a:close/>
              </a:path>
              <a:path w="3914775" h="3256915">
                <a:moveTo>
                  <a:pt x="2490286" y="323335"/>
                </a:moveTo>
                <a:lnTo>
                  <a:pt x="2074586" y="323335"/>
                </a:lnTo>
                <a:lnTo>
                  <a:pt x="2074586" y="184728"/>
                </a:lnTo>
                <a:lnTo>
                  <a:pt x="2490286" y="184728"/>
                </a:lnTo>
                <a:lnTo>
                  <a:pt x="2490286" y="323335"/>
                </a:lnTo>
                <a:close/>
              </a:path>
              <a:path w="3914775" h="3256915">
                <a:moveTo>
                  <a:pt x="2490286" y="508186"/>
                </a:moveTo>
                <a:lnTo>
                  <a:pt x="2074586" y="508186"/>
                </a:lnTo>
                <a:lnTo>
                  <a:pt x="2074586" y="369579"/>
                </a:lnTo>
                <a:lnTo>
                  <a:pt x="2490286" y="369579"/>
                </a:lnTo>
                <a:lnTo>
                  <a:pt x="2490286" y="508186"/>
                </a:lnTo>
                <a:close/>
              </a:path>
              <a:path w="3914775" h="3256915">
                <a:moveTo>
                  <a:pt x="2771538" y="2910145"/>
                </a:moveTo>
                <a:lnTo>
                  <a:pt x="2132328" y="2910145"/>
                </a:lnTo>
                <a:lnTo>
                  <a:pt x="2132328" y="2771415"/>
                </a:lnTo>
                <a:lnTo>
                  <a:pt x="2632930" y="2771415"/>
                </a:lnTo>
                <a:lnTo>
                  <a:pt x="2632930" y="1327720"/>
                </a:lnTo>
                <a:lnTo>
                  <a:pt x="2026630" y="721541"/>
                </a:lnTo>
                <a:lnTo>
                  <a:pt x="2222636" y="721541"/>
                </a:lnTo>
                <a:lnTo>
                  <a:pt x="2967512" y="1466327"/>
                </a:lnTo>
                <a:lnTo>
                  <a:pt x="2771415" y="1466327"/>
                </a:lnTo>
                <a:lnTo>
                  <a:pt x="2771415" y="1847773"/>
                </a:lnTo>
                <a:lnTo>
                  <a:pt x="3914774" y="1847773"/>
                </a:lnTo>
                <a:lnTo>
                  <a:pt x="3914774" y="1986258"/>
                </a:lnTo>
                <a:lnTo>
                  <a:pt x="2771415" y="1986258"/>
                </a:lnTo>
                <a:lnTo>
                  <a:pt x="2771415" y="2702295"/>
                </a:lnTo>
                <a:lnTo>
                  <a:pt x="3914774" y="2702295"/>
                </a:lnTo>
                <a:lnTo>
                  <a:pt x="3914774" y="2840903"/>
                </a:lnTo>
                <a:lnTo>
                  <a:pt x="2771538" y="2840903"/>
                </a:lnTo>
                <a:lnTo>
                  <a:pt x="2771538" y="2910145"/>
                </a:lnTo>
                <a:close/>
              </a:path>
              <a:path w="3914775" h="3256915">
                <a:moveTo>
                  <a:pt x="1509757" y="1544501"/>
                </a:moveTo>
                <a:lnTo>
                  <a:pt x="1411765" y="1446509"/>
                </a:lnTo>
                <a:lnTo>
                  <a:pt x="1888022" y="970252"/>
                </a:lnTo>
                <a:lnTo>
                  <a:pt x="1888144" y="732919"/>
                </a:lnTo>
                <a:lnTo>
                  <a:pt x="2026630" y="732919"/>
                </a:lnTo>
                <a:lnTo>
                  <a:pt x="2026630" y="970252"/>
                </a:lnTo>
                <a:lnTo>
                  <a:pt x="2222491" y="1166113"/>
                </a:lnTo>
                <a:lnTo>
                  <a:pt x="1888144" y="1166113"/>
                </a:lnTo>
                <a:lnTo>
                  <a:pt x="1509757" y="1544501"/>
                </a:lnTo>
                <a:close/>
              </a:path>
              <a:path w="3914775" h="3256915">
                <a:moveTo>
                  <a:pt x="2026630" y="3118118"/>
                </a:moveTo>
                <a:lnTo>
                  <a:pt x="1888144" y="3118118"/>
                </a:lnTo>
                <a:lnTo>
                  <a:pt x="1888144" y="1166113"/>
                </a:lnTo>
                <a:lnTo>
                  <a:pt x="2222491" y="1166113"/>
                </a:lnTo>
                <a:lnTo>
                  <a:pt x="2026630" y="1166235"/>
                </a:lnTo>
                <a:lnTo>
                  <a:pt x="2026630" y="3118118"/>
                </a:lnTo>
                <a:close/>
              </a:path>
              <a:path w="3914775" h="3256915">
                <a:moveTo>
                  <a:pt x="2405017" y="1544501"/>
                </a:moveTo>
                <a:lnTo>
                  <a:pt x="2026630" y="1166235"/>
                </a:lnTo>
                <a:lnTo>
                  <a:pt x="2222613" y="1166235"/>
                </a:lnTo>
                <a:lnTo>
                  <a:pt x="2502886" y="1446509"/>
                </a:lnTo>
                <a:lnTo>
                  <a:pt x="2405017" y="1544501"/>
                </a:lnTo>
                <a:close/>
              </a:path>
              <a:path w="3914775" h="3256915">
                <a:moveTo>
                  <a:pt x="3885903" y="1680417"/>
                </a:moveTo>
                <a:lnTo>
                  <a:pt x="2985505" y="1680417"/>
                </a:lnTo>
                <a:lnTo>
                  <a:pt x="2771415" y="1466327"/>
                </a:lnTo>
                <a:lnTo>
                  <a:pt x="2967512" y="1466327"/>
                </a:lnTo>
                <a:lnTo>
                  <a:pt x="3042880" y="1541687"/>
                </a:lnTo>
                <a:lnTo>
                  <a:pt x="3885903" y="1541687"/>
                </a:lnTo>
                <a:lnTo>
                  <a:pt x="3885903" y="1680417"/>
                </a:lnTo>
                <a:close/>
              </a:path>
              <a:path w="3914775" h="3256915">
                <a:moveTo>
                  <a:pt x="1768621" y="2910145"/>
                </a:moveTo>
                <a:lnTo>
                  <a:pt x="1143358" y="2910145"/>
                </a:lnTo>
                <a:lnTo>
                  <a:pt x="1143358" y="2840903"/>
                </a:lnTo>
                <a:lnTo>
                  <a:pt x="0" y="2840903"/>
                </a:lnTo>
                <a:lnTo>
                  <a:pt x="0" y="1847773"/>
                </a:lnTo>
                <a:lnTo>
                  <a:pt x="1143236" y="1847773"/>
                </a:lnTo>
                <a:lnTo>
                  <a:pt x="1143236" y="1477827"/>
                </a:lnTo>
                <a:lnTo>
                  <a:pt x="1281844" y="1477827"/>
                </a:lnTo>
                <a:lnTo>
                  <a:pt x="1281844" y="1986258"/>
                </a:lnTo>
                <a:lnTo>
                  <a:pt x="138485" y="1986258"/>
                </a:lnTo>
                <a:lnTo>
                  <a:pt x="138485" y="2702295"/>
                </a:lnTo>
                <a:lnTo>
                  <a:pt x="1281844" y="2702295"/>
                </a:lnTo>
                <a:lnTo>
                  <a:pt x="1281844" y="2771415"/>
                </a:lnTo>
                <a:lnTo>
                  <a:pt x="1768621" y="2771415"/>
                </a:lnTo>
                <a:lnTo>
                  <a:pt x="1768621" y="2910145"/>
                </a:lnTo>
                <a:close/>
              </a:path>
              <a:path w="3914775" h="3256915">
                <a:moveTo>
                  <a:pt x="1281844" y="2702295"/>
                </a:moveTo>
                <a:lnTo>
                  <a:pt x="1143236" y="2702295"/>
                </a:lnTo>
                <a:lnTo>
                  <a:pt x="1143236" y="1986258"/>
                </a:lnTo>
                <a:lnTo>
                  <a:pt x="1281844" y="1986258"/>
                </a:lnTo>
                <a:lnTo>
                  <a:pt x="1281844" y="2702295"/>
                </a:lnTo>
                <a:close/>
              </a:path>
              <a:path w="3914775" h="3256915">
                <a:moveTo>
                  <a:pt x="3914774" y="2702295"/>
                </a:moveTo>
                <a:lnTo>
                  <a:pt x="3776167" y="2702295"/>
                </a:lnTo>
                <a:lnTo>
                  <a:pt x="3776167" y="1986258"/>
                </a:lnTo>
                <a:lnTo>
                  <a:pt x="3914774" y="1986258"/>
                </a:lnTo>
                <a:lnTo>
                  <a:pt x="3914774" y="2702295"/>
                </a:lnTo>
                <a:close/>
              </a:path>
              <a:path w="3914775" h="3256915">
                <a:moveTo>
                  <a:pt x="473320" y="2309594"/>
                </a:moveTo>
                <a:lnTo>
                  <a:pt x="334957" y="2309594"/>
                </a:lnTo>
                <a:lnTo>
                  <a:pt x="334957" y="2148110"/>
                </a:lnTo>
                <a:lnTo>
                  <a:pt x="473320" y="2148110"/>
                </a:lnTo>
                <a:lnTo>
                  <a:pt x="473320" y="2309594"/>
                </a:lnTo>
                <a:close/>
              </a:path>
              <a:path w="3914775" h="3256915">
                <a:moveTo>
                  <a:pt x="698664" y="2309594"/>
                </a:moveTo>
                <a:lnTo>
                  <a:pt x="560057" y="2309594"/>
                </a:lnTo>
                <a:lnTo>
                  <a:pt x="560057" y="2148110"/>
                </a:lnTo>
                <a:lnTo>
                  <a:pt x="698664" y="2148110"/>
                </a:lnTo>
                <a:lnTo>
                  <a:pt x="698664" y="2309594"/>
                </a:lnTo>
                <a:close/>
              </a:path>
              <a:path w="3914775" h="3256915">
                <a:moveTo>
                  <a:pt x="923764" y="2309594"/>
                </a:moveTo>
                <a:lnTo>
                  <a:pt x="785157" y="2309594"/>
                </a:lnTo>
                <a:lnTo>
                  <a:pt x="785157" y="2148110"/>
                </a:lnTo>
                <a:lnTo>
                  <a:pt x="923764" y="2148110"/>
                </a:lnTo>
                <a:lnTo>
                  <a:pt x="923764" y="2309594"/>
                </a:lnTo>
                <a:close/>
              </a:path>
              <a:path w="3914775" h="3256915">
                <a:moveTo>
                  <a:pt x="3129617" y="2309594"/>
                </a:moveTo>
                <a:lnTo>
                  <a:pt x="2990888" y="2309594"/>
                </a:lnTo>
                <a:lnTo>
                  <a:pt x="2990888" y="2148110"/>
                </a:lnTo>
                <a:lnTo>
                  <a:pt x="3129617" y="2148110"/>
                </a:lnTo>
                <a:lnTo>
                  <a:pt x="3129617" y="2309594"/>
                </a:lnTo>
                <a:close/>
              </a:path>
              <a:path w="3914775" h="3256915">
                <a:moveTo>
                  <a:pt x="3354717" y="2309594"/>
                </a:moveTo>
                <a:lnTo>
                  <a:pt x="3216109" y="2309594"/>
                </a:lnTo>
                <a:lnTo>
                  <a:pt x="3216109" y="2148110"/>
                </a:lnTo>
                <a:lnTo>
                  <a:pt x="3354717" y="2148110"/>
                </a:lnTo>
                <a:lnTo>
                  <a:pt x="3354717" y="2309594"/>
                </a:lnTo>
                <a:close/>
              </a:path>
              <a:path w="3914775" h="3256915">
                <a:moveTo>
                  <a:pt x="3579816" y="2309594"/>
                </a:moveTo>
                <a:lnTo>
                  <a:pt x="3441331" y="2309594"/>
                </a:lnTo>
                <a:lnTo>
                  <a:pt x="3441331" y="2148110"/>
                </a:lnTo>
                <a:lnTo>
                  <a:pt x="3579816" y="2148110"/>
                </a:lnTo>
                <a:lnTo>
                  <a:pt x="3579816" y="2309594"/>
                </a:lnTo>
                <a:close/>
              </a:path>
              <a:path w="3914775" h="3256915">
                <a:moveTo>
                  <a:pt x="2309594" y="3256603"/>
                </a:moveTo>
                <a:lnTo>
                  <a:pt x="1605057" y="3256603"/>
                </a:lnTo>
                <a:lnTo>
                  <a:pt x="1605057" y="3118118"/>
                </a:lnTo>
                <a:lnTo>
                  <a:pt x="2309594" y="3118118"/>
                </a:lnTo>
                <a:lnTo>
                  <a:pt x="2309594" y="3256603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3325" y="2967037"/>
            <a:ext cx="0" cy="3714750"/>
          </a:xfrm>
          <a:custGeom>
            <a:avLst/>
            <a:gdLst/>
            <a:ahLst/>
            <a:cxnLst/>
            <a:rect l="l" t="t" r="r" b="b"/>
            <a:pathLst>
              <a:path h="3714750">
                <a:moveTo>
                  <a:pt x="0" y="3714749"/>
                </a:moveTo>
                <a:lnTo>
                  <a:pt x="0" y="0"/>
                </a:lnTo>
              </a:path>
            </a:pathLst>
          </a:custGeom>
          <a:ln w="47624">
            <a:solidFill>
              <a:srgbClr val="8EC2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12175" y="3329520"/>
            <a:ext cx="7412355" cy="264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6839">
              <a:lnSpc>
                <a:spcPct val="122500"/>
              </a:lnSpc>
              <a:spcBef>
                <a:spcPts val="100"/>
              </a:spcBef>
            </a:pPr>
            <a:r>
              <a:rPr sz="1650" b="1" spc="-50" dirty="0">
                <a:solidFill>
                  <a:srgbClr val="25536A"/>
                </a:solidFill>
                <a:latin typeface="Trebuchet MS"/>
                <a:cs typeface="Trebuchet MS"/>
              </a:rPr>
              <a:t>2022.gada</a:t>
            </a:r>
            <a:r>
              <a:rPr sz="1650" b="1" spc="-7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90" dirty="0">
                <a:solidFill>
                  <a:srgbClr val="25536A"/>
                </a:solidFill>
                <a:latin typeface="Trebuchet MS"/>
                <a:cs typeface="Trebuchet MS"/>
              </a:rPr>
              <a:t>8.februārī</a:t>
            </a:r>
            <a:r>
              <a:rPr sz="1650" b="1" spc="-6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40" dirty="0">
                <a:solidFill>
                  <a:srgbClr val="25536A"/>
                </a:solidFill>
                <a:latin typeface="Trebuchet MS"/>
                <a:cs typeface="Trebuchet MS"/>
              </a:rPr>
              <a:t>Ministru</a:t>
            </a:r>
            <a:r>
              <a:rPr sz="1650" b="1" spc="-6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55" dirty="0">
                <a:solidFill>
                  <a:srgbClr val="25536A"/>
                </a:solidFill>
                <a:latin typeface="Trebuchet MS"/>
                <a:cs typeface="Trebuchet MS"/>
              </a:rPr>
              <a:t>kabinets</a:t>
            </a:r>
            <a:r>
              <a:rPr sz="1650" b="1" spc="-6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70" dirty="0">
                <a:solidFill>
                  <a:srgbClr val="25536A"/>
                </a:solidFill>
                <a:latin typeface="Trebuchet MS"/>
                <a:cs typeface="Trebuchet MS"/>
              </a:rPr>
              <a:t>atbalstīja</a:t>
            </a:r>
            <a:r>
              <a:rPr sz="1650" b="1" spc="-6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60" dirty="0">
                <a:solidFill>
                  <a:srgbClr val="25536A"/>
                </a:solidFill>
                <a:latin typeface="Trebuchet MS"/>
                <a:cs typeface="Trebuchet MS"/>
              </a:rPr>
              <a:t>Iekšlietu</a:t>
            </a:r>
            <a:r>
              <a:rPr sz="1650" b="1" spc="-6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60" dirty="0">
                <a:solidFill>
                  <a:srgbClr val="25536A"/>
                </a:solidFill>
                <a:latin typeface="Trebuchet MS"/>
                <a:cs typeface="Trebuchet MS"/>
              </a:rPr>
              <a:t>ministrijas</a:t>
            </a:r>
            <a:r>
              <a:rPr sz="1650" b="1" spc="-6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5536A"/>
                </a:solidFill>
                <a:latin typeface="Trebuchet MS"/>
                <a:cs typeface="Trebuchet MS"/>
              </a:rPr>
              <a:t>izstrādātā </a:t>
            </a:r>
            <a:r>
              <a:rPr sz="1650" b="1" spc="-65" dirty="0">
                <a:solidFill>
                  <a:srgbClr val="25536A"/>
                </a:solidFill>
                <a:latin typeface="Trebuchet MS"/>
                <a:cs typeface="Trebuchet MS"/>
              </a:rPr>
              <a:t>konceptuālā</a:t>
            </a:r>
            <a:r>
              <a:rPr sz="1650" b="1" spc="-7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80" dirty="0">
                <a:solidFill>
                  <a:srgbClr val="25536A"/>
                </a:solidFill>
                <a:latin typeface="Trebuchet MS"/>
                <a:cs typeface="Trebuchet MS"/>
              </a:rPr>
              <a:t>ziņojuma</a:t>
            </a:r>
            <a:r>
              <a:rPr sz="1650" b="1" spc="-7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55" dirty="0">
                <a:solidFill>
                  <a:srgbClr val="25536A"/>
                </a:solidFill>
                <a:latin typeface="Trebuchet MS"/>
                <a:cs typeface="Trebuchet MS"/>
              </a:rPr>
              <a:t>"Par</a:t>
            </a:r>
            <a:r>
              <a:rPr sz="1650" b="1" spc="-7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45" dirty="0">
                <a:solidFill>
                  <a:srgbClr val="25536A"/>
                </a:solidFill>
                <a:latin typeface="Trebuchet MS"/>
                <a:cs typeface="Trebuchet MS"/>
              </a:rPr>
              <a:t>tiesībaizsardzības</a:t>
            </a:r>
            <a:r>
              <a:rPr sz="1650" b="1" spc="-7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55" dirty="0">
                <a:solidFill>
                  <a:srgbClr val="25536A"/>
                </a:solidFill>
                <a:latin typeface="Trebuchet MS"/>
                <a:cs typeface="Trebuchet MS"/>
              </a:rPr>
              <a:t>iestāžu</a:t>
            </a:r>
            <a:r>
              <a:rPr sz="1650" b="1" spc="-7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50" dirty="0">
                <a:solidFill>
                  <a:srgbClr val="25536A"/>
                </a:solidFill>
                <a:latin typeface="Trebuchet MS"/>
                <a:cs typeface="Trebuchet MS"/>
              </a:rPr>
              <a:t>amatpersonu</a:t>
            </a:r>
            <a:r>
              <a:rPr sz="1650" b="1" spc="-7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5536A"/>
                </a:solidFill>
                <a:latin typeface="Trebuchet MS"/>
                <a:cs typeface="Trebuchet MS"/>
              </a:rPr>
              <a:t>izglītības </a:t>
            </a:r>
            <a:r>
              <a:rPr sz="1650" b="1" dirty="0">
                <a:solidFill>
                  <a:srgbClr val="25536A"/>
                </a:solidFill>
                <a:latin typeface="Trebuchet MS"/>
                <a:cs typeface="Trebuchet MS"/>
              </a:rPr>
              <a:t>sistēmas</a:t>
            </a:r>
            <a:r>
              <a:rPr sz="1650" b="1" spc="-10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85" dirty="0">
                <a:solidFill>
                  <a:srgbClr val="25536A"/>
                </a:solidFill>
                <a:latin typeface="Trebuchet MS"/>
                <a:cs typeface="Trebuchet MS"/>
              </a:rPr>
              <a:t>pilnveidi"</a:t>
            </a:r>
            <a:r>
              <a:rPr sz="1650" b="1" spc="-9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5536A"/>
                </a:solidFill>
                <a:latin typeface="Trebuchet MS"/>
                <a:cs typeface="Trebuchet MS"/>
              </a:rPr>
              <a:t>risinājumu</a:t>
            </a:r>
            <a:endParaRPr sz="1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rebuchet MS"/>
              <a:cs typeface="Trebuchet MS"/>
            </a:endParaRPr>
          </a:p>
          <a:p>
            <a:pPr marL="12700" marR="5080">
              <a:lnSpc>
                <a:spcPct val="122500"/>
              </a:lnSpc>
            </a:pPr>
            <a:r>
              <a:rPr sz="1650" b="1" spc="-50" dirty="0">
                <a:solidFill>
                  <a:srgbClr val="25536A"/>
                </a:solidFill>
                <a:latin typeface="Trebuchet MS"/>
                <a:cs typeface="Trebuchet MS"/>
              </a:rPr>
              <a:t>2022.gada</a:t>
            </a:r>
            <a:r>
              <a:rPr sz="1650" b="1" spc="-5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85" dirty="0">
                <a:solidFill>
                  <a:srgbClr val="25536A"/>
                </a:solidFill>
                <a:latin typeface="Trebuchet MS"/>
                <a:cs typeface="Trebuchet MS"/>
              </a:rPr>
              <a:t>25.oktobrī</a:t>
            </a:r>
            <a:r>
              <a:rPr sz="1650" b="1" spc="-5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60" dirty="0">
                <a:solidFill>
                  <a:srgbClr val="25536A"/>
                </a:solidFill>
                <a:latin typeface="Trebuchet MS"/>
                <a:cs typeface="Trebuchet MS"/>
              </a:rPr>
              <a:t>Iekšlietu</a:t>
            </a:r>
            <a:r>
              <a:rPr sz="1650" b="1" spc="-5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95" dirty="0">
                <a:solidFill>
                  <a:srgbClr val="25536A"/>
                </a:solidFill>
                <a:latin typeface="Trebuchet MS"/>
                <a:cs typeface="Trebuchet MS"/>
              </a:rPr>
              <a:t>ministrija,</a:t>
            </a:r>
            <a:r>
              <a:rPr sz="1650" b="1" spc="-5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25536A"/>
                </a:solidFill>
                <a:latin typeface="Trebuchet MS"/>
                <a:cs typeface="Trebuchet MS"/>
              </a:rPr>
              <a:t>Valsts</a:t>
            </a:r>
            <a:r>
              <a:rPr sz="1650" b="1" spc="-5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60" dirty="0">
                <a:solidFill>
                  <a:srgbClr val="25536A"/>
                </a:solidFill>
                <a:latin typeface="Trebuchet MS"/>
                <a:cs typeface="Trebuchet MS"/>
              </a:rPr>
              <a:t>policijas</a:t>
            </a:r>
            <a:r>
              <a:rPr sz="1650" b="1" spc="-5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85" dirty="0">
                <a:solidFill>
                  <a:srgbClr val="25536A"/>
                </a:solidFill>
                <a:latin typeface="Trebuchet MS"/>
                <a:cs typeface="Trebuchet MS"/>
              </a:rPr>
              <a:t>koledža,</a:t>
            </a:r>
            <a:r>
              <a:rPr sz="1650" b="1" spc="-5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25536A"/>
                </a:solidFill>
                <a:latin typeface="Trebuchet MS"/>
                <a:cs typeface="Trebuchet MS"/>
              </a:rPr>
              <a:t>Rīgas</a:t>
            </a:r>
            <a:r>
              <a:rPr sz="1650" b="1" spc="-5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5536A"/>
                </a:solidFill>
                <a:latin typeface="Trebuchet MS"/>
                <a:cs typeface="Trebuchet MS"/>
              </a:rPr>
              <a:t>Stradiņa </a:t>
            </a:r>
            <a:r>
              <a:rPr sz="1650" b="1" spc="-80" dirty="0">
                <a:solidFill>
                  <a:srgbClr val="25536A"/>
                </a:solidFill>
                <a:latin typeface="Trebuchet MS"/>
                <a:cs typeface="Trebuchet MS"/>
              </a:rPr>
              <a:t>universitāte</a:t>
            </a:r>
            <a:r>
              <a:rPr sz="1650" b="1" spc="-7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80" dirty="0">
                <a:solidFill>
                  <a:srgbClr val="25536A"/>
                </a:solidFill>
                <a:latin typeface="Trebuchet MS"/>
                <a:cs typeface="Trebuchet MS"/>
              </a:rPr>
              <a:t>un</a:t>
            </a:r>
            <a:r>
              <a:rPr sz="1650" b="1" spc="-7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65" dirty="0">
                <a:solidFill>
                  <a:srgbClr val="25536A"/>
                </a:solidFill>
                <a:latin typeface="Trebuchet MS"/>
                <a:cs typeface="Trebuchet MS"/>
              </a:rPr>
              <a:t>Latvijas</a:t>
            </a:r>
            <a:r>
              <a:rPr sz="1650" b="1" spc="-7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75" dirty="0">
                <a:solidFill>
                  <a:srgbClr val="25536A"/>
                </a:solidFill>
                <a:latin typeface="Trebuchet MS"/>
                <a:cs typeface="Trebuchet MS"/>
              </a:rPr>
              <a:t>Universitāte</a:t>
            </a:r>
            <a:r>
              <a:rPr sz="1650" b="1" spc="-70" dirty="0">
                <a:solidFill>
                  <a:srgbClr val="25536A"/>
                </a:solidFill>
                <a:latin typeface="Trebuchet MS"/>
                <a:cs typeface="Trebuchet MS"/>
              </a:rPr>
              <a:t> parakstīja </a:t>
            </a:r>
            <a:r>
              <a:rPr sz="1650" b="1" spc="-45" dirty="0">
                <a:solidFill>
                  <a:srgbClr val="25536A"/>
                </a:solidFill>
                <a:latin typeface="Trebuchet MS"/>
                <a:cs typeface="Trebuchet MS"/>
              </a:rPr>
              <a:t>līgumu</a:t>
            </a:r>
            <a:r>
              <a:rPr sz="1650" b="1" spc="-7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70" dirty="0">
                <a:solidFill>
                  <a:srgbClr val="25536A"/>
                </a:solidFill>
                <a:latin typeface="Trebuchet MS"/>
                <a:cs typeface="Trebuchet MS"/>
              </a:rPr>
              <a:t>par ilgtermiņa </a:t>
            </a:r>
            <a:r>
              <a:rPr sz="1650" b="1" spc="-10" dirty="0">
                <a:solidFill>
                  <a:srgbClr val="25536A"/>
                </a:solidFill>
                <a:latin typeface="Trebuchet MS"/>
                <a:cs typeface="Trebuchet MS"/>
              </a:rPr>
              <a:t>konsorcija </a:t>
            </a:r>
            <a:r>
              <a:rPr sz="1650" b="1" spc="-45" dirty="0">
                <a:solidFill>
                  <a:srgbClr val="25536A"/>
                </a:solidFill>
                <a:latin typeface="Trebuchet MS"/>
                <a:cs typeface="Trebuchet MS"/>
              </a:rPr>
              <a:t>"Iekšējās</a:t>
            </a:r>
            <a:r>
              <a:rPr sz="1650" b="1" spc="-6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30" dirty="0">
                <a:solidFill>
                  <a:srgbClr val="25536A"/>
                </a:solidFill>
                <a:latin typeface="Trebuchet MS"/>
                <a:cs typeface="Trebuchet MS"/>
              </a:rPr>
              <a:t>drošības</a:t>
            </a:r>
            <a:r>
              <a:rPr sz="1650" b="1" spc="-6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75" dirty="0">
                <a:solidFill>
                  <a:srgbClr val="25536A"/>
                </a:solidFill>
                <a:latin typeface="Trebuchet MS"/>
                <a:cs typeface="Trebuchet MS"/>
              </a:rPr>
              <a:t>akadēmija"</a:t>
            </a:r>
            <a:r>
              <a:rPr sz="1650" b="1" spc="-6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5536A"/>
                </a:solidFill>
                <a:latin typeface="Trebuchet MS"/>
                <a:cs typeface="Trebuchet MS"/>
              </a:rPr>
              <a:t>izveidi</a:t>
            </a:r>
            <a:endParaRPr sz="1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50" b="1" spc="-55" dirty="0">
                <a:solidFill>
                  <a:srgbClr val="25536A"/>
                </a:solidFill>
                <a:latin typeface="Trebuchet MS"/>
                <a:cs typeface="Trebuchet MS"/>
              </a:rPr>
              <a:t>Plānots,</a:t>
            </a:r>
            <a:r>
              <a:rPr sz="1650" b="1" spc="-9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35" dirty="0">
                <a:solidFill>
                  <a:srgbClr val="25536A"/>
                </a:solidFill>
                <a:latin typeface="Trebuchet MS"/>
                <a:cs typeface="Trebuchet MS"/>
              </a:rPr>
              <a:t>ka</a:t>
            </a:r>
            <a:r>
              <a:rPr sz="1650" b="1" spc="-9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40" dirty="0">
                <a:solidFill>
                  <a:srgbClr val="25536A"/>
                </a:solidFill>
                <a:latin typeface="Trebuchet MS"/>
                <a:cs typeface="Trebuchet MS"/>
              </a:rPr>
              <a:t>pirmos</a:t>
            </a:r>
            <a:r>
              <a:rPr sz="1650" b="1" spc="-9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55" dirty="0">
                <a:solidFill>
                  <a:srgbClr val="25536A"/>
                </a:solidFill>
                <a:latin typeface="Trebuchet MS"/>
                <a:cs typeface="Trebuchet MS"/>
              </a:rPr>
              <a:t>studentus</a:t>
            </a:r>
            <a:r>
              <a:rPr sz="1650" b="1" spc="-9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40" dirty="0">
                <a:solidFill>
                  <a:srgbClr val="25536A"/>
                </a:solidFill>
                <a:latin typeface="Trebuchet MS"/>
                <a:cs typeface="Trebuchet MS"/>
              </a:rPr>
              <a:t>uzņems</a:t>
            </a:r>
            <a:r>
              <a:rPr sz="1650" b="1" spc="-9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105" dirty="0">
                <a:solidFill>
                  <a:srgbClr val="25536A"/>
                </a:solidFill>
                <a:latin typeface="Trebuchet MS"/>
                <a:cs typeface="Trebuchet MS"/>
              </a:rPr>
              <a:t>jau</a:t>
            </a:r>
            <a:r>
              <a:rPr sz="1650" b="1" spc="-9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75" dirty="0">
                <a:solidFill>
                  <a:srgbClr val="25536A"/>
                </a:solidFill>
                <a:latin typeface="Trebuchet MS"/>
                <a:cs typeface="Trebuchet MS"/>
              </a:rPr>
              <a:t>2023.</a:t>
            </a:r>
            <a:r>
              <a:rPr sz="1650" b="1" spc="-9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5536A"/>
                </a:solidFill>
                <a:latin typeface="Trebuchet MS"/>
                <a:cs typeface="Trebuchet MS"/>
              </a:rPr>
              <a:t>gada</a:t>
            </a:r>
            <a:r>
              <a:rPr sz="1650" b="1" spc="-95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100" dirty="0">
                <a:solidFill>
                  <a:srgbClr val="25536A"/>
                </a:solidFill>
                <a:latin typeface="Trebuchet MS"/>
                <a:cs typeface="Trebuchet MS"/>
              </a:rPr>
              <a:t>1.</a:t>
            </a:r>
            <a:r>
              <a:rPr sz="1650" b="1" spc="-90" dirty="0">
                <a:solidFill>
                  <a:srgbClr val="25536A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25536A"/>
                </a:solidFill>
                <a:latin typeface="Trebuchet MS"/>
                <a:cs typeface="Trebuchet MS"/>
              </a:rPr>
              <a:t>septembrī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48625" y="568642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5866" y="336774"/>
                </a:lnTo>
                <a:lnTo>
                  <a:pt x="84909" y="319488"/>
                </a:lnTo>
                <a:lnTo>
                  <a:pt x="50210" y="292677"/>
                </a:lnTo>
                <a:lnTo>
                  <a:pt x="23404" y="257976"/>
                </a:lnTo>
                <a:lnTo>
                  <a:pt x="6123" y="217022"/>
                </a:lnTo>
                <a:lnTo>
                  <a:pt x="0" y="171449"/>
                </a:lnTo>
                <a:lnTo>
                  <a:pt x="6123" y="125866"/>
                </a:lnTo>
                <a:lnTo>
                  <a:pt x="23404" y="84909"/>
                </a:lnTo>
                <a:lnTo>
                  <a:pt x="50210" y="50210"/>
                </a:lnTo>
                <a:lnTo>
                  <a:pt x="84909" y="23404"/>
                </a:lnTo>
                <a:lnTo>
                  <a:pt x="125866" y="6123"/>
                </a:lnTo>
                <a:lnTo>
                  <a:pt x="171449" y="0"/>
                </a:lnTo>
                <a:lnTo>
                  <a:pt x="204586" y="3222"/>
                </a:lnTo>
                <a:lnTo>
                  <a:pt x="235550" y="12470"/>
                </a:lnTo>
                <a:lnTo>
                  <a:pt x="263758" y="27114"/>
                </a:lnTo>
                <a:lnTo>
                  <a:pt x="288625" y="46527"/>
                </a:lnTo>
                <a:lnTo>
                  <a:pt x="220602" y="114550"/>
                </a:lnTo>
                <a:lnTo>
                  <a:pt x="111571" y="114550"/>
                </a:lnTo>
                <a:lnTo>
                  <a:pt x="65922" y="160198"/>
                </a:lnTo>
                <a:lnTo>
                  <a:pt x="166102" y="260368"/>
                </a:lnTo>
                <a:lnTo>
                  <a:pt x="317640" y="260368"/>
                </a:lnTo>
                <a:lnTo>
                  <a:pt x="292677" y="292677"/>
                </a:lnTo>
                <a:lnTo>
                  <a:pt x="257976" y="319488"/>
                </a:lnTo>
                <a:lnTo>
                  <a:pt x="217022" y="336774"/>
                </a:lnTo>
                <a:lnTo>
                  <a:pt x="171449" y="342899"/>
                </a:lnTo>
                <a:close/>
              </a:path>
              <a:path w="342900" h="342900">
                <a:moveTo>
                  <a:pt x="317640" y="260368"/>
                </a:moveTo>
                <a:lnTo>
                  <a:pt x="166102" y="260368"/>
                </a:lnTo>
                <a:lnTo>
                  <a:pt x="326933" y="99537"/>
                </a:lnTo>
                <a:lnTo>
                  <a:pt x="333709" y="116397"/>
                </a:lnTo>
                <a:lnTo>
                  <a:pt x="338722" y="134063"/>
                </a:lnTo>
                <a:lnTo>
                  <a:pt x="341832" y="152444"/>
                </a:lnTo>
                <a:lnTo>
                  <a:pt x="342899" y="171449"/>
                </a:lnTo>
                <a:lnTo>
                  <a:pt x="336774" y="217022"/>
                </a:lnTo>
                <a:lnTo>
                  <a:pt x="319488" y="257976"/>
                </a:lnTo>
                <a:lnTo>
                  <a:pt x="317640" y="260368"/>
                </a:lnTo>
                <a:close/>
              </a:path>
              <a:path w="342900" h="342900">
                <a:moveTo>
                  <a:pt x="166092" y="169060"/>
                </a:moveTo>
                <a:lnTo>
                  <a:pt x="111571" y="114550"/>
                </a:lnTo>
                <a:lnTo>
                  <a:pt x="220602" y="114550"/>
                </a:lnTo>
                <a:lnTo>
                  <a:pt x="166092" y="169060"/>
                </a:lnTo>
                <a:close/>
              </a:path>
            </a:pathLst>
          </a:custGeom>
          <a:solidFill>
            <a:srgbClr val="25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48625" y="45339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5866" y="336774"/>
                </a:lnTo>
                <a:lnTo>
                  <a:pt x="84909" y="319488"/>
                </a:lnTo>
                <a:lnTo>
                  <a:pt x="50210" y="292677"/>
                </a:lnTo>
                <a:lnTo>
                  <a:pt x="23404" y="257976"/>
                </a:lnTo>
                <a:lnTo>
                  <a:pt x="6123" y="217022"/>
                </a:lnTo>
                <a:lnTo>
                  <a:pt x="0" y="171449"/>
                </a:lnTo>
                <a:lnTo>
                  <a:pt x="6123" y="125866"/>
                </a:lnTo>
                <a:lnTo>
                  <a:pt x="23404" y="84909"/>
                </a:lnTo>
                <a:lnTo>
                  <a:pt x="50210" y="50210"/>
                </a:lnTo>
                <a:lnTo>
                  <a:pt x="84909" y="23404"/>
                </a:lnTo>
                <a:lnTo>
                  <a:pt x="125866" y="6123"/>
                </a:lnTo>
                <a:lnTo>
                  <a:pt x="171449" y="0"/>
                </a:lnTo>
                <a:lnTo>
                  <a:pt x="204586" y="3222"/>
                </a:lnTo>
                <a:lnTo>
                  <a:pt x="235550" y="12470"/>
                </a:lnTo>
                <a:lnTo>
                  <a:pt x="263758" y="27114"/>
                </a:lnTo>
                <a:lnTo>
                  <a:pt x="288625" y="46527"/>
                </a:lnTo>
                <a:lnTo>
                  <a:pt x="220602" y="114550"/>
                </a:lnTo>
                <a:lnTo>
                  <a:pt x="111571" y="114550"/>
                </a:lnTo>
                <a:lnTo>
                  <a:pt x="65922" y="160198"/>
                </a:lnTo>
                <a:lnTo>
                  <a:pt x="166102" y="260368"/>
                </a:lnTo>
                <a:lnTo>
                  <a:pt x="317640" y="260368"/>
                </a:lnTo>
                <a:lnTo>
                  <a:pt x="292677" y="292677"/>
                </a:lnTo>
                <a:lnTo>
                  <a:pt x="257976" y="319488"/>
                </a:lnTo>
                <a:lnTo>
                  <a:pt x="217022" y="336774"/>
                </a:lnTo>
                <a:lnTo>
                  <a:pt x="171449" y="342899"/>
                </a:lnTo>
                <a:close/>
              </a:path>
              <a:path w="342900" h="342900">
                <a:moveTo>
                  <a:pt x="317640" y="260368"/>
                </a:moveTo>
                <a:lnTo>
                  <a:pt x="166102" y="260368"/>
                </a:lnTo>
                <a:lnTo>
                  <a:pt x="326933" y="99537"/>
                </a:lnTo>
                <a:lnTo>
                  <a:pt x="333709" y="116397"/>
                </a:lnTo>
                <a:lnTo>
                  <a:pt x="338722" y="134063"/>
                </a:lnTo>
                <a:lnTo>
                  <a:pt x="341832" y="152444"/>
                </a:lnTo>
                <a:lnTo>
                  <a:pt x="342899" y="171449"/>
                </a:lnTo>
                <a:lnTo>
                  <a:pt x="336774" y="217022"/>
                </a:lnTo>
                <a:lnTo>
                  <a:pt x="319488" y="257976"/>
                </a:lnTo>
                <a:lnTo>
                  <a:pt x="317640" y="260368"/>
                </a:lnTo>
                <a:close/>
              </a:path>
              <a:path w="342900" h="342900">
                <a:moveTo>
                  <a:pt x="166092" y="169060"/>
                </a:moveTo>
                <a:lnTo>
                  <a:pt x="111571" y="114550"/>
                </a:lnTo>
                <a:lnTo>
                  <a:pt x="220602" y="114550"/>
                </a:lnTo>
                <a:lnTo>
                  <a:pt x="166092" y="169060"/>
                </a:lnTo>
                <a:close/>
              </a:path>
            </a:pathLst>
          </a:custGeom>
          <a:solidFill>
            <a:srgbClr val="25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48625" y="338137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5866" y="336774"/>
                </a:lnTo>
                <a:lnTo>
                  <a:pt x="84909" y="319488"/>
                </a:lnTo>
                <a:lnTo>
                  <a:pt x="50210" y="292677"/>
                </a:lnTo>
                <a:lnTo>
                  <a:pt x="23404" y="257976"/>
                </a:lnTo>
                <a:lnTo>
                  <a:pt x="6123" y="217022"/>
                </a:lnTo>
                <a:lnTo>
                  <a:pt x="0" y="171449"/>
                </a:lnTo>
                <a:lnTo>
                  <a:pt x="6123" y="125866"/>
                </a:lnTo>
                <a:lnTo>
                  <a:pt x="23404" y="84909"/>
                </a:lnTo>
                <a:lnTo>
                  <a:pt x="50210" y="50210"/>
                </a:lnTo>
                <a:lnTo>
                  <a:pt x="84909" y="23404"/>
                </a:lnTo>
                <a:lnTo>
                  <a:pt x="125866" y="6123"/>
                </a:lnTo>
                <a:lnTo>
                  <a:pt x="171449" y="0"/>
                </a:lnTo>
                <a:lnTo>
                  <a:pt x="204586" y="3222"/>
                </a:lnTo>
                <a:lnTo>
                  <a:pt x="235550" y="12470"/>
                </a:lnTo>
                <a:lnTo>
                  <a:pt x="263758" y="27114"/>
                </a:lnTo>
                <a:lnTo>
                  <a:pt x="288625" y="46527"/>
                </a:lnTo>
                <a:lnTo>
                  <a:pt x="220602" y="114550"/>
                </a:lnTo>
                <a:lnTo>
                  <a:pt x="111571" y="114550"/>
                </a:lnTo>
                <a:lnTo>
                  <a:pt x="65922" y="160198"/>
                </a:lnTo>
                <a:lnTo>
                  <a:pt x="166102" y="260368"/>
                </a:lnTo>
                <a:lnTo>
                  <a:pt x="317640" y="260368"/>
                </a:lnTo>
                <a:lnTo>
                  <a:pt x="292677" y="292677"/>
                </a:lnTo>
                <a:lnTo>
                  <a:pt x="257976" y="319488"/>
                </a:lnTo>
                <a:lnTo>
                  <a:pt x="217022" y="336774"/>
                </a:lnTo>
                <a:lnTo>
                  <a:pt x="171449" y="342899"/>
                </a:lnTo>
                <a:close/>
              </a:path>
              <a:path w="342900" h="342900">
                <a:moveTo>
                  <a:pt x="317640" y="260368"/>
                </a:moveTo>
                <a:lnTo>
                  <a:pt x="166102" y="260368"/>
                </a:lnTo>
                <a:lnTo>
                  <a:pt x="326933" y="99537"/>
                </a:lnTo>
                <a:lnTo>
                  <a:pt x="333709" y="116397"/>
                </a:lnTo>
                <a:lnTo>
                  <a:pt x="338722" y="134063"/>
                </a:lnTo>
                <a:lnTo>
                  <a:pt x="341832" y="152444"/>
                </a:lnTo>
                <a:lnTo>
                  <a:pt x="342899" y="171449"/>
                </a:lnTo>
                <a:lnTo>
                  <a:pt x="336774" y="217022"/>
                </a:lnTo>
                <a:lnTo>
                  <a:pt x="319488" y="257976"/>
                </a:lnTo>
                <a:lnTo>
                  <a:pt x="317640" y="260368"/>
                </a:lnTo>
                <a:close/>
              </a:path>
              <a:path w="342900" h="342900">
                <a:moveTo>
                  <a:pt x="166092" y="169060"/>
                </a:moveTo>
                <a:lnTo>
                  <a:pt x="111571" y="114550"/>
                </a:lnTo>
                <a:lnTo>
                  <a:pt x="220602" y="114550"/>
                </a:lnTo>
                <a:lnTo>
                  <a:pt x="166092" y="169060"/>
                </a:lnTo>
                <a:close/>
              </a:path>
            </a:pathLst>
          </a:custGeom>
          <a:solidFill>
            <a:srgbClr val="25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1824" y="77533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5866" y="336774"/>
                </a:lnTo>
                <a:lnTo>
                  <a:pt x="84909" y="319488"/>
                </a:lnTo>
                <a:lnTo>
                  <a:pt x="50210" y="292677"/>
                </a:lnTo>
                <a:lnTo>
                  <a:pt x="23404" y="257976"/>
                </a:lnTo>
                <a:lnTo>
                  <a:pt x="6123" y="217022"/>
                </a:lnTo>
                <a:lnTo>
                  <a:pt x="0" y="171449"/>
                </a:lnTo>
                <a:lnTo>
                  <a:pt x="6123" y="125866"/>
                </a:lnTo>
                <a:lnTo>
                  <a:pt x="23404" y="84909"/>
                </a:lnTo>
                <a:lnTo>
                  <a:pt x="50210" y="50210"/>
                </a:lnTo>
                <a:lnTo>
                  <a:pt x="84909" y="23404"/>
                </a:lnTo>
                <a:lnTo>
                  <a:pt x="125866" y="6123"/>
                </a:lnTo>
                <a:lnTo>
                  <a:pt x="171449" y="0"/>
                </a:lnTo>
                <a:lnTo>
                  <a:pt x="204586" y="3222"/>
                </a:lnTo>
                <a:lnTo>
                  <a:pt x="235550" y="12470"/>
                </a:lnTo>
                <a:lnTo>
                  <a:pt x="263758" y="27114"/>
                </a:lnTo>
                <a:lnTo>
                  <a:pt x="288625" y="46527"/>
                </a:lnTo>
                <a:lnTo>
                  <a:pt x="220602" y="114550"/>
                </a:lnTo>
                <a:lnTo>
                  <a:pt x="111571" y="114550"/>
                </a:lnTo>
                <a:lnTo>
                  <a:pt x="65922" y="160198"/>
                </a:lnTo>
                <a:lnTo>
                  <a:pt x="166102" y="260368"/>
                </a:lnTo>
                <a:lnTo>
                  <a:pt x="317640" y="260368"/>
                </a:lnTo>
                <a:lnTo>
                  <a:pt x="292677" y="292677"/>
                </a:lnTo>
                <a:lnTo>
                  <a:pt x="257976" y="319488"/>
                </a:lnTo>
                <a:lnTo>
                  <a:pt x="217022" y="336774"/>
                </a:lnTo>
                <a:lnTo>
                  <a:pt x="171449" y="342899"/>
                </a:lnTo>
                <a:close/>
              </a:path>
              <a:path w="342900" h="342900">
                <a:moveTo>
                  <a:pt x="317640" y="260368"/>
                </a:moveTo>
                <a:lnTo>
                  <a:pt x="166102" y="260368"/>
                </a:lnTo>
                <a:lnTo>
                  <a:pt x="326933" y="99537"/>
                </a:lnTo>
                <a:lnTo>
                  <a:pt x="333709" y="116397"/>
                </a:lnTo>
                <a:lnTo>
                  <a:pt x="338722" y="134063"/>
                </a:lnTo>
                <a:lnTo>
                  <a:pt x="341832" y="152444"/>
                </a:lnTo>
                <a:lnTo>
                  <a:pt x="342899" y="171449"/>
                </a:lnTo>
                <a:lnTo>
                  <a:pt x="336774" y="217022"/>
                </a:lnTo>
                <a:lnTo>
                  <a:pt x="319488" y="257976"/>
                </a:lnTo>
                <a:lnTo>
                  <a:pt x="317640" y="260368"/>
                </a:lnTo>
                <a:close/>
              </a:path>
              <a:path w="342900" h="342900">
                <a:moveTo>
                  <a:pt x="166092" y="169060"/>
                </a:moveTo>
                <a:lnTo>
                  <a:pt x="111571" y="114550"/>
                </a:lnTo>
                <a:lnTo>
                  <a:pt x="220602" y="114550"/>
                </a:lnTo>
                <a:lnTo>
                  <a:pt x="166092" y="16906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54425" y="7307348"/>
            <a:ext cx="11757025" cy="2688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Mūsdienīgs,</a:t>
            </a:r>
            <a:r>
              <a:rPr sz="1450" spc="18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tiesībaizsardzības</a:t>
            </a:r>
            <a:r>
              <a:rPr sz="1450" spc="18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iestāžu</a:t>
            </a:r>
            <a:r>
              <a:rPr sz="1450" spc="18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prasībām,</a:t>
            </a:r>
            <a:r>
              <a:rPr sz="1450" spc="18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sabiedrības</a:t>
            </a:r>
            <a:r>
              <a:rPr sz="1450" spc="18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interesēm</a:t>
            </a:r>
            <a:r>
              <a:rPr sz="1450" spc="18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un</a:t>
            </a:r>
            <a:r>
              <a:rPr sz="1450" spc="18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mūžizglītības</a:t>
            </a:r>
            <a:r>
              <a:rPr sz="1450" spc="18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īstenošanai</a:t>
            </a:r>
            <a:r>
              <a:rPr sz="1450" spc="18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atbilstošs</a:t>
            </a:r>
            <a:r>
              <a:rPr sz="1450" spc="18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pēctecīgs</a:t>
            </a:r>
            <a:r>
              <a:rPr sz="1450" spc="18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izglītības</a:t>
            </a:r>
            <a:r>
              <a:rPr sz="1450" spc="18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454545"/>
                </a:solidFill>
                <a:latin typeface="Trebuchet MS"/>
                <a:cs typeface="Trebuchet MS"/>
              </a:rPr>
              <a:t>modelis</a:t>
            </a:r>
            <a:endParaRPr sz="1450">
              <a:latin typeface="Trebuchet MS"/>
              <a:cs typeface="Trebuchet MS"/>
            </a:endParaRPr>
          </a:p>
          <a:p>
            <a:pPr marL="12700" marR="1966595">
              <a:lnSpc>
                <a:spcPct val="219800"/>
              </a:lnSpc>
            </a:pP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Konsorcija</a:t>
            </a:r>
            <a:r>
              <a:rPr sz="1450" spc="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infrastruktūras</a:t>
            </a:r>
            <a:r>
              <a:rPr sz="1450" spc="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attīstības</a:t>
            </a:r>
            <a:r>
              <a:rPr sz="1450" spc="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plāni</a:t>
            </a:r>
            <a:r>
              <a:rPr sz="1450" spc="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paredz</a:t>
            </a:r>
            <a:r>
              <a:rPr sz="1450" spc="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jaunas</a:t>
            </a:r>
            <a:r>
              <a:rPr sz="1450" spc="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mācību</a:t>
            </a:r>
            <a:r>
              <a:rPr sz="1450" spc="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454545"/>
                </a:solidFill>
                <a:latin typeface="Trebuchet MS"/>
                <a:cs typeface="Trebuchet MS"/>
              </a:rPr>
              <a:t>ēkas</a:t>
            </a:r>
            <a:r>
              <a:rPr sz="1450" spc="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būvniecību</a:t>
            </a:r>
            <a:r>
              <a:rPr sz="1450" spc="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Ezermalas</a:t>
            </a:r>
            <a:r>
              <a:rPr sz="1450" spc="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454545"/>
                </a:solidFill>
                <a:latin typeface="Trebuchet MS"/>
                <a:cs typeface="Trebuchet MS"/>
              </a:rPr>
              <a:t>8a</a:t>
            </a:r>
            <a:r>
              <a:rPr sz="1450" spc="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un</a:t>
            </a:r>
            <a:r>
              <a:rPr sz="1450" spc="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454545"/>
                </a:solidFill>
                <a:latin typeface="Trebuchet MS"/>
                <a:cs typeface="Trebuchet MS"/>
              </a:rPr>
              <a:t>10</a:t>
            </a:r>
            <a:r>
              <a:rPr sz="1450" spc="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ēku</a:t>
            </a:r>
            <a:r>
              <a:rPr sz="1450" spc="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454545"/>
                </a:solidFill>
                <a:latin typeface="Trebuchet MS"/>
                <a:cs typeface="Trebuchet MS"/>
              </a:rPr>
              <a:t>kompleksā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Plānots</a:t>
            </a:r>
            <a:r>
              <a:rPr sz="1450" spc="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sagatavot</a:t>
            </a:r>
            <a:r>
              <a:rPr sz="1450" spc="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potenciālos</a:t>
            </a:r>
            <a:r>
              <a:rPr sz="1450" spc="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un</a:t>
            </a:r>
            <a:r>
              <a:rPr sz="1450" spc="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454545"/>
                </a:solidFill>
                <a:latin typeface="Trebuchet MS"/>
                <a:cs typeface="Trebuchet MS"/>
              </a:rPr>
              <a:t>esošos</a:t>
            </a:r>
            <a:r>
              <a:rPr sz="1450" spc="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VP,</a:t>
            </a:r>
            <a:r>
              <a:rPr sz="1450" spc="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VRS,</a:t>
            </a:r>
            <a:r>
              <a:rPr sz="1450" spc="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454545"/>
                </a:solidFill>
                <a:latin typeface="Trebuchet MS"/>
                <a:cs typeface="Trebuchet MS"/>
              </a:rPr>
              <a:t>MP,</a:t>
            </a:r>
            <a:r>
              <a:rPr sz="1450" spc="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KNAB,</a:t>
            </a:r>
            <a:r>
              <a:rPr sz="1450" spc="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VID,</a:t>
            </a:r>
            <a:r>
              <a:rPr sz="1450" spc="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VUGD,</a:t>
            </a:r>
            <a:r>
              <a:rPr sz="1450" spc="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Ģenerālprokuratūras</a:t>
            </a:r>
            <a:r>
              <a:rPr sz="1450" spc="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un</a:t>
            </a:r>
            <a:r>
              <a:rPr sz="1450" spc="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454545"/>
                </a:solidFill>
                <a:latin typeface="Trebuchet MS"/>
                <a:cs typeface="Trebuchet MS"/>
              </a:rPr>
              <a:t>IDB</a:t>
            </a:r>
            <a:r>
              <a:rPr sz="1450" spc="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454545"/>
                </a:solidFill>
                <a:latin typeface="Trebuchet MS"/>
                <a:cs typeface="Trebuchet MS"/>
              </a:rPr>
              <a:t>speciālistus</a:t>
            </a:r>
            <a:endParaRPr sz="1450">
              <a:latin typeface="Trebuchet MS"/>
              <a:cs typeface="Trebuchet MS"/>
            </a:endParaRPr>
          </a:p>
          <a:p>
            <a:pPr marL="12700" marR="118745">
              <a:lnSpc>
                <a:spcPct val="219800"/>
              </a:lnSpc>
            </a:pP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Iespēja</a:t>
            </a:r>
            <a:r>
              <a:rPr sz="1450" spc="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spc="-25" dirty="0">
                <a:solidFill>
                  <a:srgbClr val="454545"/>
                </a:solidFill>
                <a:latin typeface="Trebuchet MS"/>
                <a:cs typeface="Trebuchet MS"/>
              </a:rPr>
              <a:t>attīstīt</a:t>
            </a:r>
            <a:r>
              <a:rPr sz="1450" spc="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zinātnisko</a:t>
            </a:r>
            <a:r>
              <a:rPr sz="1450" spc="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pētniecību</a:t>
            </a:r>
            <a:r>
              <a:rPr sz="1450" spc="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ar</a:t>
            </a:r>
            <a:r>
              <a:rPr sz="1450" spc="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iekšējo</a:t>
            </a:r>
            <a:r>
              <a:rPr sz="1450" spc="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drošību</a:t>
            </a:r>
            <a:r>
              <a:rPr sz="1450" spc="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un</a:t>
            </a:r>
            <a:r>
              <a:rPr sz="1450" spc="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tiesībaizsardzības</a:t>
            </a:r>
            <a:r>
              <a:rPr sz="1450" spc="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iestāžu</a:t>
            </a:r>
            <a:r>
              <a:rPr sz="1450" spc="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darbību</a:t>
            </a:r>
            <a:r>
              <a:rPr sz="1450" spc="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saistītās</a:t>
            </a:r>
            <a:r>
              <a:rPr sz="1450" spc="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jomās</a:t>
            </a:r>
            <a:r>
              <a:rPr sz="1450" spc="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spc="-25" dirty="0">
                <a:solidFill>
                  <a:srgbClr val="454545"/>
                </a:solidFill>
                <a:latin typeface="Trebuchet MS"/>
                <a:cs typeface="Trebuchet MS"/>
              </a:rPr>
              <a:t>(t.sk.</a:t>
            </a:r>
            <a:r>
              <a:rPr sz="1450" spc="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policijas</a:t>
            </a:r>
            <a:r>
              <a:rPr sz="1450" spc="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tiesību</a:t>
            </a:r>
            <a:r>
              <a:rPr sz="1450" spc="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454545"/>
                </a:solidFill>
                <a:latin typeface="Trebuchet MS"/>
                <a:cs typeface="Trebuchet MS"/>
              </a:rPr>
              <a:t>zinātnē)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Iespēja</a:t>
            </a:r>
            <a:r>
              <a:rPr sz="1450" spc="10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piesaistīt</a:t>
            </a:r>
            <a:r>
              <a:rPr sz="1450" spc="10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labākos</a:t>
            </a:r>
            <a:r>
              <a:rPr sz="1450" spc="10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nozares</a:t>
            </a:r>
            <a:r>
              <a:rPr sz="1450" spc="10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speciālistus,</a:t>
            </a:r>
            <a:r>
              <a:rPr sz="1450" spc="10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kā</a:t>
            </a:r>
            <a:r>
              <a:rPr sz="1450" spc="10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454545"/>
                </a:solidFill>
                <a:latin typeface="Trebuchet MS"/>
                <a:cs typeface="Trebuchet MS"/>
              </a:rPr>
              <a:t>arī</a:t>
            </a:r>
            <a:r>
              <a:rPr sz="1450" spc="10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ārvalstu</a:t>
            </a:r>
            <a:r>
              <a:rPr sz="1450" spc="10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specializēto</a:t>
            </a:r>
            <a:r>
              <a:rPr sz="1450" spc="10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augstskolu</a:t>
            </a:r>
            <a:r>
              <a:rPr sz="1450" spc="10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454545"/>
                </a:solidFill>
                <a:latin typeface="Trebuchet MS"/>
                <a:cs typeface="Trebuchet MS"/>
              </a:rPr>
              <a:t>docētājus</a:t>
            </a:r>
            <a:endParaRPr sz="14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50" spc="75" dirty="0">
                <a:solidFill>
                  <a:srgbClr val="454545"/>
                </a:solidFill>
                <a:latin typeface="Trebuchet MS"/>
                <a:cs typeface="Trebuchet MS"/>
              </a:rPr>
              <a:t>6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no</a:t>
            </a:r>
            <a:r>
              <a:rPr sz="1450" spc="7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valsts</a:t>
            </a:r>
            <a:r>
              <a:rPr sz="1450" spc="7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budžeta</a:t>
            </a:r>
            <a:r>
              <a:rPr sz="1450" spc="7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līdzekļiem</a:t>
            </a:r>
            <a:r>
              <a:rPr sz="1450" spc="7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apmaksātas,</a:t>
            </a:r>
            <a:r>
              <a:rPr sz="1450" spc="8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unikālas,</a:t>
            </a:r>
            <a:r>
              <a:rPr sz="1450" spc="7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ilgtspējīgas</a:t>
            </a:r>
            <a:r>
              <a:rPr sz="1450" spc="7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un</a:t>
            </a:r>
            <a:r>
              <a:rPr sz="1450" spc="7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tiesībaizsardzības</a:t>
            </a:r>
            <a:r>
              <a:rPr sz="1450" spc="7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iestāžu</a:t>
            </a:r>
            <a:r>
              <a:rPr sz="1450" spc="8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vajadzībās</a:t>
            </a:r>
            <a:r>
              <a:rPr sz="1450" spc="7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balstītas</a:t>
            </a:r>
            <a:r>
              <a:rPr sz="1450" spc="7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454545"/>
                </a:solidFill>
                <a:latin typeface="Trebuchet MS"/>
                <a:cs typeface="Trebuchet MS"/>
              </a:rPr>
              <a:t>studiju</a:t>
            </a:r>
            <a:r>
              <a:rPr sz="1450" spc="7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454545"/>
                </a:solidFill>
                <a:latin typeface="Trebuchet MS"/>
                <a:cs typeface="Trebuchet MS"/>
              </a:rPr>
              <a:t>programmas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71824" y="726757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5866" y="336774"/>
                </a:lnTo>
                <a:lnTo>
                  <a:pt x="84909" y="319488"/>
                </a:lnTo>
                <a:lnTo>
                  <a:pt x="50210" y="292677"/>
                </a:lnTo>
                <a:lnTo>
                  <a:pt x="23404" y="257976"/>
                </a:lnTo>
                <a:lnTo>
                  <a:pt x="6123" y="217022"/>
                </a:lnTo>
                <a:lnTo>
                  <a:pt x="0" y="171449"/>
                </a:lnTo>
                <a:lnTo>
                  <a:pt x="6123" y="125866"/>
                </a:lnTo>
                <a:lnTo>
                  <a:pt x="23404" y="84909"/>
                </a:lnTo>
                <a:lnTo>
                  <a:pt x="50210" y="50210"/>
                </a:lnTo>
                <a:lnTo>
                  <a:pt x="84909" y="23404"/>
                </a:lnTo>
                <a:lnTo>
                  <a:pt x="125866" y="6123"/>
                </a:lnTo>
                <a:lnTo>
                  <a:pt x="171449" y="0"/>
                </a:lnTo>
                <a:lnTo>
                  <a:pt x="204586" y="3222"/>
                </a:lnTo>
                <a:lnTo>
                  <a:pt x="235550" y="12470"/>
                </a:lnTo>
                <a:lnTo>
                  <a:pt x="263758" y="27114"/>
                </a:lnTo>
                <a:lnTo>
                  <a:pt x="288625" y="46527"/>
                </a:lnTo>
                <a:lnTo>
                  <a:pt x="220602" y="114550"/>
                </a:lnTo>
                <a:lnTo>
                  <a:pt x="111571" y="114550"/>
                </a:lnTo>
                <a:lnTo>
                  <a:pt x="65922" y="160198"/>
                </a:lnTo>
                <a:lnTo>
                  <a:pt x="166102" y="260368"/>
                </a:lnTo>
                <a:lnTo>
                  <a:pt x="317640" y="260368"/>
                </a:lnTo>
                <a:lnTo>
                  <a:pt x="292677" y="292677"/>
                </a:lnTo>
                <a:lnTo>
                  <a:pt x="257976" y="319488"/>
                </a:lnTo>
                <a:lnTo>
                  <a:pt x="217022" y="336774"/>
                </a:lnTo>
                <a:lnTo>
                  <a:pt x="171449" y="342899"/>
                </a:lnTo>
                <a:close/>
              </a:path>
              <a:path w="342900" h="342900">
                <a:moveTo>
                  <a:pt x="317640" y="260368"/>
                </a:moveTo>
                <a:lnTo>
                  <a:pt x="166102" y="260368"/>
                </a:lnTo>
                <a:lnTo>
                  <a:pt x="326933" y="99537"/>
                </a:lnTo>
                <a:lnTo>
                  <a:pt x="333709" y="116397"/>
                </a:lnTo>
                <a:lnTo>
                  <a:pt x="338722" y="134063"/>
                </a:lnTo>
                <a:lnTo>
                  <a:pt x="341832" y="152444"/>
                </a:lnTo>
                <a:lnTo>
                  <a:pt x="342899" y="171449"/>
                </a:lnTo>
                <a:lnTo>
                  <a:pt x="336774" y="217022"/>
                </a:lnTo>
                <a:lnTo>
                  <a:pt x="319488" y="257976"/>
                </a:lnTo>
                <a:lnTo>
                  <a:pt x="317640" y="260368"/>
                </a:lnTo>
                <a:close/>
              </a:path>
              <a:path w="342900" h="342900">
                <a:moveTo>
                  <a:pt x="166092" y="169060"/>
                </a:moveTo>
                <a:lnTo>
                  <a:pt x="111571" y="114550"/>
                </a:lnTo>
                <a:lnTo>
                  <a:pt x="220602" y="114550"/>
                </a:lnTo>
                <a:lnTo>
                  <a:pt x="166092" y="16906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1824" y="970597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5866" y="336774"/>
                </a:lnTo>
                <a:lnTo>
                  <a:pt x="84909" y="319488"/>
                </a:lnTo>
                <a:lnTo>
                  <a:pt x="50210" y="292677"/>
                </a:lnTo>
                <a:lnTo>
                  <a:pt x="23404" y="257976"/>
                </a:lnTo>
                <a:lnTo>
                  <a:pt x="6123" y="217022"/>
                </a:lnTo>
                <a:lnTo>
                  <a:pt x="0" y="171449"/>
                </a:lnTo>
                <a:lnTo>
                  <a:pt x="6123" y="125866"/>
                </a:lnTo>
                <a:lnTo>
                  <a:pt x="23404" y="84909"/>
                </a:lnTo>
                <a:lnTo>
                  <a:pt x="50210" y="50210"/>
                </a:lnTo>
                <a:lnTo>
                  <a:pt x="84909" y="23404"/>
                </a:lnTo>
                <a:lnTo>
                  <a:pt x="125866" y="6123"/>
                </a:lnTo>
                <a:lnTo>
                  <a:pt x="171449" y="0"/>
                </a:lnTo>
                <a:lnTo>
                  <a:pt x="204586" y="3222"/>
                </a:lnTo>
                <a:lnTo>
                  <a:pt x="235550" y="12470"/>
                </a:lnTo>
                <a:lnTo>
                  <a:pt x="263758" y="27114"/>
                </a:lnTo>
                <a:lnTo>
                  <a:pt x="288625" y="46527"/>
                </a:lnTo>
                <a:lnTo>
                  <a:pt x="220602" y="114550"/>
                </a:lnTo>
                <a:lnTo>
                  <a:pt x="111571" y="114550"/>
                </a:lnTo>
                <a:lnTo>
                  <a:pt x="65922" y="160198"/>
                </a:lnTo>
                <a:lnTo>
                  <a:pt x="166102" y="260368"/>
                </a:lnTo>
                <a:lnTo>
                  <a:pt x="317640" y="260368"/>
                </a:lnTo>
                <a:lnTo>
                  <a:pt x="292677" y="292677"/>
                </a:lnTo>
                <a:lnTo>
                  <a:pt x="257976" y="319488"/>
                </a:lnTo>
                <a:lnTo>
                  <a:pt x="217022" y="336774"/>
                </a:lnTo>
                <a:lnTo>
                  <a:pt x="171449" y="342899"/>
                </a:lnTo>
                <a:close/>
              </a:path>
              <a:path w="342900" h="342900">
                <a:moveTo>
                  <a:pt x="317640" y="260368"/>
                </a:moveTo>
                <a:lnTo>
                  <a:pt x="166102" y="260368"/>
                </a:lnTo>
                <a:lnTo>
                  <a:pt x="326933" y="99537"/>
                </a:lnTo>
                <a:lnTo>
                  <a:pt x="333709" y="116397"/>
                </a:lnTo>
                <a:lnTo>
                  <a:pt x="338722" y="134063"/>
                </a:lnTo>
                <a:lnTo>
                  <a:pt x="341832" y="152444"/>
                </a:lnTo>
                <a:lnTo>
                  <a:pt x="342899" y="171449"/>
                </a:lnTo>
                <a:lnTo>
                  <a:pt x="336774" y="217022"/>
                </a:lnTo>
                <a:lnTo>
                  <a:pt x="319488" y="257976"/>
                </a:lnTo>
                <a:lnTo>
                  <a:pt x="317640" y="260368"/>
                </a:lnTo>
                <a:close/>
              </a:path>
              <a:path w="342900" h="342900">
                <a:moveTo>
                  <a:pt x="166092" y="169060"/>
                </a:moveTo>
                <a:lnTo>
                  <a:pt x="111571" y="114550"/>
                </a:lnTo>
                <a:lnTo>
                  <a:pt x="220602" y="114550"/>
                </a:lnTo>
                <a:lnTo>
                  <a:pt x="166092" y="16906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71824" y="823912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5866" y="336774"/>
                </a:lnTo>
                <a:lnTo>
                  <a:pt x="84909" y="319488"/>
                </a:lnTo>
                <a:lnTo>
                  <a:pt x="50210" y="292677"/>
                </a:lnTo>
                <a:lnTo>
                  <a:pt x="23404" y="257976"/>
                </a:lnTo>
                <a:lnTo>
                  <a:pt x="6123" y="217022"/>
                </a:lnTo>
                <a:lnTo>
                  <a:pt x="0" y="171449"/>
                </a:lnTo>
                <a:lnTo>
                  <a:pt x="6123" y="125866"/>
                </a:lnTo>
                <a:lnTo>
                  <a:pt x="23404" y="84909"/>
                </a:lnTo>
                <a:lnTo>
                  <a:pt x="50210" y="50210"/>
                </a:lnTo>
                <a:lnTo>
                  <a:pt x="84909" y="23404"/>
                </a:lnTo>
                <a:lnTo>
                  <a:pt x="125866" y="6123"/>
                </a:lnTo>
                <a:lnTo>
                  <a:pt x="171449" y="0"/>
                </a:lnTo>
                <a:lnTo>
                  <a:pt x="204586" y="3222"/>
                </a:lnTo>
                <a:lnTo>
                  <a:pt x="235550" y="12470"/>
                </a:lnTo>
                <a:lnTo>
                  <a:pt x="263758" y="27114"/>
                </a:lnTo>
                <a:lnTo>
                  <a:pt x="288625" y="46527"/>
                </a:lnTo>
                <a:lnTo>
                  <a:pt x="220602" y="114550"/>
                </a:lnTo>
                <a:lnTo>
                  <a:pt x="111571" y="114550"/>
                </a:lnTo>
                <a:lnTo>
                  <a:pt x="65922" y="160198"/>
                </a:lnTo>
                <a:lnTo>
                  <a:pt x="166102" y="260368"/>
                </a:lnTo>
                <a:lnTo>
                  <a:pt x="317640" y="260368"/>
                </a:lnTo>
                <a:lnTo>
                  <a:pt x="292677" y="292677"/>
                </a:lnTo>
                <a:lnTo>
                  <a:pt x="257976" y="319488"/>
                </a:lnTo>
                <a:lnTo>
                  <a:pt x="217022" y="336774"/>
                </a:lnTo>
                <a:lnTo>
                  <a:pt x="171449" y="342899"/>
                </a:lnTo>
                <a:close/>
              </a:path>
              <a:path w="342900" h="342900">
                <a:moveTo>
                  <a:pt x="317640" y="260368"/>
                </a:moveTo>
                <a:lnTo>
                  <a:pt x="166102" y="260368"/>
                </a:lnTo>
                <a:lnTo>
                  <a:pt x="326933" y="99537"/>
                </a:lnTo>
                <a:lnTo>
                  <a:pt x="333709" y="116397"/>
                </a:lnTo>
                <a:lnTo>
                  <a:pt x="338722" y="134063"/>
                </a:lnTo>
                <a:lnTo>
                  <a:pt x="341832" y="152444"/>
                </a:lnTo>
                <a:lnTo>
                  <a:pt x="342899" y="171449"/>
                </a:lnTo>
                <a:lnTo>
                  <a:pt x="336774" y="217022"/>
                </a:lnTo>
                <a:lnTo>
                  <a:pt x="319488" y="257976"/>
                </a:lnTo>
                <a:lnTo>
                  <a:pt x="317640" y="260368"/>
                </a:lnTo>
                <a:close/>
              </a:path>
              <a:path w="342900" h="342900">
                <a:moveTo>
                  <a:pt x="166092" y="169060"/>
                </a:moveTo>
                <a:lnTo>
                  <a:pt x="111571" y="114550"/>
                </a:lnTo>
                <a:lnTo>
                  <a:pt x="220602" y="114550"/>
                </a:lnTo>
                <a:lnTo>
                  <a:pt x="166092" y="16906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1824" y="87249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5866" y="336774"/>
                </a:lnTo>
                <a:lnTo>
                  <a:pt x="84909" y="319488"/>
                </a:lnTo>
                <a:lnTo>
                  <a:pt x="50210" y="292677"/>
                </a:lnTo>
                <a:lnTo>
                  <a:pt x="23404" y="257976"/>
                </a:lnTo>
                <a:lnTo>
                  <a:pt x="6123" y="217022"/>
                </a:lnTo>
                <a:lnTo>
                  <a:pt x="0" y="171449"/>
                </a:lnTo>
                <a:lnTo>
                  <a:pt x="6123" y="125866"/>
                </a:lnTo>
                <a:lnTo>
                  <a:pt x="23404" y="84909"/>
                </a:lnTo>
                <a:lnTo>
                  <a:pt x="50210" y="50210"/>
                </a:lnTo>
                <a:lnTo>
                  <a:pt x="84909" y="23404"/>
                </a:lnTo>
                <a:lnTo>
                  <a:pt x="125866" y="6123"/>
                </a:lnTo>
                <a:lnTo>
                  <a:pt x="171449" y="0"/>
                </a:lnTo>
                <a:lnTo>
                  <a:pt x="204586" y="3222"/>
                </a:lnTo>
                <a:lnTo>
                  <a:pt x="235550" y="12470"/>
                </a:lnTo>
                <a:lnTo>
                  <a:pt x="263758" y="27114"/>
                </a:lnTo>
                <a:lnTo>
                  <a:pt x="288625" y="46527"/>
                </a:lnTo>
                <a:lnTo>
                  <a:pt x="220602" y="114550"/>
                </a:lnTo>
                <a:lnTo>
                  <a:pt x="111571" y="114550"/>
                </a:lnTo>
                <a:lnTo>
                  <a:pt x="65922" y="160198"/>
                </a:lnTo>
                <a:lnTo>
                  <a:pt x="166102" y="260368"/>
                </a:lnTo>
                <a:lnTo>
                  <a:pt x="317640" y="260368"/>
                </a:lnTo>
                <a:lnTo>
                  <a:pt x="292677" y="292677"/>
                </a:lnTo>
                <a:lnTo>
                  <a:pt x="257976" y="319488"/>
                </a:lnTo>
                <a:lnTo>
                  <a:pt x="217022" y="336774"/>
                </a:lnTo>
                <a:lnTo>
                  <a:pt x="171449" y="342899"/>
                </a:lnTo>
                <a:close/>
              </a:path>
              <a:path w="342900" h="342900">
                <a:moveTo>
                  <a:pt x="317640" y="260368"/>
                </a:moveTo>
                <a:lnTo>
                  <a:pt x="166102" y="260368"/>
                </a:lnTo>
                <a:lnTo>
                  <a:pt x="326933" y="99537"/>
                </a:lnTo>
                <a:lnTo>
                  <a:pt x="333709" y="116397"/>
                </a:lnTo>
                <a:lnTo>
                  <a:pt x="338722" y="134063"/>
                </a:lnTo>
                <a:lnTo>
                  <a:pt x="341832" y="152444"/>
                </a:lnTo>
                <a:lnTo>
                  <a:pt x="342899" y="171449"/>
                </a:lnTo>
                <a:lnTo>
                  <a:pt x="336774" y="217022"/>
                </a:lnTo>
                <a:lnTo>
                  <a:pt x="319488" y="257976"/>
                </a:lnTo>
                <a:lnTo>
                  <a:pt x="317640" y="260368"/>
                </a:lnTo>
                <a:close/>
              </a:path>
              <a:path w="342900" h="342900">
                <a:moveTo>
                  <a:pt x="166092" y="169060"/>
                </a:moveTo>
                <a:lnTo>
                  <a:pt x="111571" y="114550"/>
                </a:lnTo>
                <a:lnTo>
                  <a:pt x="220602" y="114550"/>
                </a:lnTo>
                <a:lnTo>
                  <a:pt x="166092" y="16906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71824" y="921067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5866" y="336774"/>
                </a:lnTo>
                <a:lnTo>
                  <a:pt x="84909" y="319488"/>
                </a:lnTo>
                <a:lnTo>
                  <a:pt x="50210" y="292677"/>
                </a:lnTo>
                <a:lnTo>
                  <a:pt x="23404" y="257976"/>
                </a:lnTo>
                <a:lnTo>
                  <a:pt x="6123" y="217022"/>
                </a:lnTo>
                <a:lnTo>
                  <a:pt x="0" y="171449"/>
                </a:lnTo>
                <a:lnTo>
                  <a:pt x="6123" y="125866"/>
                </a:lnTo>
                <a:lnTo>
                  <a:pt x="23404" y="84909"/>
                </a:lnTo>
                <a:lnTo>
                  <a:pt x="50210" y="50210"/>
                </a:lnTo>
                <a:lnTo>
                  <a:pt x="84909" y="23404"/>
                </a:lnTo>
                <a:lnTo>
                  <a:pt x="125866" y="6123"/>
                </a:lnTo>
                <a:lnTo>
                  <a:pt x="171449" y="0"/>
                </a:lnTo>
                <a:lnTo>
                  <a:pt x="204586" y="3222"/>
                </a:lnTo>
                <a:lnTo>
                  <a:pt x="235550" y="12470"/>
                </a:lnTo>
                <a:lnTo>
                  <a:pt x="263758" y="27114"/>
                </a:lnTo>
                <a:lnTo>
                  <a:pt x="288625" y="46527"/>
                </a:lnTo>
                <a:lnTo>
                  <a:pt x="220602" y="114550"/>
                </a:lnTo>
                <a:lnTo>
                  <a:pt x="111571" y="114550"/>
                </a:lnTo>
                <a:lnTo>
                  <a:pt x="65922" y="160198"/>
                </a:lnTo>
                <a:lnTo>
                  <a:pt x="166102" y="260368"/>
                </a:lnTo>
                <a:lnTo>
                  <a:pt x="317640" y="260368"/>
                </a:lnTo>
                <a:lnTo>
                  <a:pt x="292677" y="292677"/>
                </a:lnTo>
                <a:lnTo>
                  <a:pt x="257976" y="319488"/>
                </a:lnTo>
                <a:lnTo>
                  <a:pt x="217022" y="336774"/>
                </a:lnTo>
                <a:lnTo>
                  <a:pt x="171449" y="342899"/>
                </a:lnTo>
                <a:close/>
              </a:path>
              <a:path w="342900" h="342900">
                <a:moveTo>
                  <a:pt x="317640" y="260368"/>
                </a:moveTo>
                <a:lnTo>
                  <a:pt x="166102" y="260368"/>
                </a:lnTo>
                <a:lnTo>
                  <a:pt x="326933" y="99537"/>
                </a:lnTo>
                <a:lnTo>
                  <a:pt x="333709" y="116397"/>
                </a:lnTo>
                <a:lnTo>
                  <a:pt x="338722" y="134063"/>
                </a:lnTo>
                <a:lnTo>
                  <a:pt x="341832" y="152444"/>
                </a:lnTo>
                <a:lnTo>
                  <a:pt x="342899" y="171449"/>
                </a:lnTo>
                <a:lnTo>
                  <a:pt x="336774" y="217022"/>
                </a:lnTo>
                <a:lnTo>
                  <a:pt x="319488" y="257976"/>
                </a:lnTo>
                <a:lnTo>
                  <a:pt x="317640" y="260368"/>
                </a:lnTo>
                <a:close/>
              </a:path>
              <a:path w="342900" h="342900">
                <a:moveTo>
                  <a:pt x="166092" y="169060"/>
                </a:moveTo>
                <a:lnTo>
                  <a:pt x="111571" y="114550"/>
                </a:lnTo>
                <a:lnTo>
                  <a:pt x="220602" y="114550"/>
                </a:lnTo>
                <a:lnTo>
                  <a:pt x="166092" y="16906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181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Budžets</a:t>
            </a:r>
            <a:r>
              <a:rPr spc="-240" dirty="0"/>
              <a:t> </a:t>
            </a:r>
            <a:r>
              <a:rPr spc="-45" dirty="0"/>
              <a:t>pamatfunkciju</a:t>
            </a:r>
            <a:r>
              <a:rPr spc="-240" dirty="0"/>
              <a:t> </a:t>
            </a:r>
            <a:r>
              <a:rPr spc="55" dirty="0"/>
              <a:t>īstenošanai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75070" y="4145313"/>
            <a:ext cx="4986323" cy="49815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260316" y="6144892"/>
            <a:ext cx="2823210" cy="86296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509"/>
              </a:spcBef>
            </a:pPr>
            <a:r>
              <a:rPr sz="1750" b="1" spc="-40" dirty="0">
                <a:solidFill>
                  <a:srgbClr val="FFFFFF"/>
                </a:solidFill>
                <a:latin typeface="Trebuchet MS"/>
                <a:cs typeface="Trebuchet MS"/>
              </a:rPr>
              <a:t>Izdevumi</a:t>
            </a:r>
            <a:r>
              <a:rPr sz="175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-30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175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70" dirty="0">
                <a:solidFill>
                  <a:srgbClr val="FFFFFF"/>
                </a:solidFill>
                <a:latin typeface="Trebuchet MS"/>
                <a:cs typeface="Trebuchet MS"/>
              </a:rPr>
              <a:t>VP</a:t>
            </a:r>
            <a:r>
              <a:rPr sz="175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Trebuchet MS"/>
                <a:cs typeface="Trebuchet MS"/>
              </a:rPr>
              <a:t>budžeta</a:t>
            </a:r>
            <a:endParaRPr sz="17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sz="2850" b="1" spc="-50" dirty="0">
                <a:solidFill>
                  <a:srgbClr val="FFFFFF"/>
                </a:solidFill>
                <a:latin typeface="Trebuchet MS"/>
                <a:cs typeface="Trebuchet MS"/>
              </a:rPr>
              <a:t>186</a:t>
            </a:r>
            <a:r>
              <a:rPr sz="2850" b="1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b="1" spc="-50" dirty="0">
                <a:solidFill>
                  <a:srgbClr val="FFFFFF"/>
                </a:solidFill>
                <a:latin typeface="Trebuchet MS"/>
                <a:cs typeface="Trebuchet MS"/>
              </a:rPr>
              <a:t>271</a:t>
            </a:r>
            <a:r>
              <a:rPr sz="285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b="1" spc="-50" dirty="0">
                <a:solidFill>
                  <a:srgbClr val="FFFFFF"/>
                </a:solidFill>
                <a:latin typeface="Trebuchet MS"/>
                <a:cs typeface="Trebuchet MS"/>
              </a:rPr>
              <a:t>239</a:t>
            </a:r>
            <a:r>
              <a:rPr sz="285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b="1" spc="-25" dirty="0">
                <a:solidFill>
                  <a:srgbClr val="FFFFFF"/>
                </a:solidFill>
                <a:latin typeface="Trebuchet MS"/>
                <a:cs typeface="Trebuchet MS"/>
              </a:rPr>
              <a:t>EUR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63909" y="4133864"/>
            <a:ext cx="2400935" cy="562610"/>
          </a:xfrm>
          <a:prstGeom prst="rect">
            <a:avLst/>
          </a:prstGeom>
          <a:solidFill>
            <a:srgbClr val="DB5356"/>
          </a:solidFill>
        </p:spPr>
        <p:txBody>
          <a:bodyPr vert="horz" wrap="square" lIns="0" tIns="106680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840"/>
              </a:spcBef>
            </a:pPr>
            <a:r>
              <a:rPr sz="2050" spc="95" dirty="0">
                <a:solidFill>
                  <a:srgbClr val="E4E4E4"/>
                </a:solidFill>
                <a:latin typeface="Trebuchet MS"/>
                <a:cs typeface="Trebuchet MS"/>
              </a:rPr>
              <a:t>35</a:t>
            </a:r>
            <a:r>
              <a:rPr sz="2050" spc="-105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2050" spc="95" dirty="0">
                <a:solidFill>
                  <a:srgbClr val="E4E4E4"/>
                </a:solidFill>
                <a:latin typeface="Trebuchet MS"/>
                <a:cs typeface="Trebuchet MS"/>
              </a:rPr>
              <a:t>528</a:t>
            </a:r>
            <a:r>
              <a:rPr sz="2050" spc="-10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2050" spc="95" dirty="0">
                <a:solidFill>
                  <a:srgbClr val="E4E4E4"/>
                </a:solidFill>
                <a:latin typeface="Trebuchet MS"/>
                <a:cs typeface="Trebuchet MS"/>
              </a:rPr>
              <a:t>711</a:t>
            </a:r>
            <a:r>
              <a:rPr sz="2050" spc="-10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2050" spc="35" dirty="0">
                <a:solidFill>
                  <a:srgbClr val="E4E4E4"/>
                </a:solidFill>
                <a:latin typeface="Trebuchet MS"/>
                <a:cs typeface="Trebuchet MS"/>
              </a:rPr>
              <a:t>EUR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273087" y="4782619"/>
            <a:ext cx="2129155" cy="5537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2729" marR="5080" indent="-240665">
              <a:lnSpc>
                <a:spcPct val="123700"/>
              </a:lnSpc>
              <a:spcBef>
                <a:spcPts val="90"/>
              </a:spcBef>
            </a:pPr>
            <a:r>
              <a:rPr sz="1400" dirty="0">
                <a:solidFill>
                  <a:srgbClr val="454545"/>
                </a:solidFill>
                <a:latin typeface="Trebuchet MS"/>
                <a:cs typeface="Trebuchet MS"/>
              </a:rPr>
              <a:t>Citi</a:t>
            </a:r>
            <a:r>
              <a:rPr sz="1400" spc="-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454545"/>
                </a:solidFill>
                <a:latin typeface="Trebuchet MS"/>
                <a:cs typeface="Trebuchet MS"/>
              </a:rPr>
              <a:t>bāzes</a:t>
            </a:r>
            <a:r>
              <a:rPr sz="1400" spc="-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54545"/>
                </a:solidFill>
                <a:latin typeface="Trebuchet MS"/>
                <a:cs typeface="Trebuchet MS"/>
              </a:rPr>
              <a:t>izdevumi,</a:t>
            </a:r>
            <a:r>
              <a:rPr sz="1400" spc="-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454545"/>
                </a:solidFill>
                <a:latin typeface="Trebuchet MS"/>
                <a:cs typeface="Trebuchet MS"/>
              </a:rPr>
              <a:t>t.sk., </a:t>
            </a:r>
            <a:r>
              <a:rPr sz="1400" spc="-10" dirty="0">
                <a:solidFill>
                  <a:srgbClr val="454545"/>
                </a:solidFill>
                <a:latin typeface="Trebuchet MS"/>
                <a:cs typeface="Trebuchet MS"/>
              </a:rPr>
              <a:t>prioritārie</a:t>
            </a:r>
            <a:r>
              <a:rPr sz="1400" spc="-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454545"/>
                </a:solidFill>
                <a:latin typeface="Trebuchet MS"/>
                <a:cs typeface="Trebuchet MS"/>
              </a:rPr>
              <a:t>pasākumi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363700" y="4743450"/>
            <a:ext cx="4201160" cy="4095750"/>
            <a:chOff x="14363700" y="4743450"/>
            <a:chExt cx="4201160" cy="4095750"/>
          </a:xfrm>
        </p:grpSpPr>
        <p:sp>
          <p:nvSpPr>
            <p:cNvPr id="9" name="object 9"/>
            <p:cNvSpPr/>
            <p:nvPr/>
          </p:nvSpPr>
          <p:spPr>
            <a:xfrm>
              <a:off x="14868525" y="4767262"/>
              <a:ext cx="3696335" cy="0"/>
            </a:xfrm>
            <a:custGeom>
              <a:avLst/>
              <a:gdLst/>
              <a:ahLst/>
              <a:cxnLst/>
              <a:rect l="l" t="t" r="r" b="b"/>
              <a:pathLst>
                <a:path w="3696334">
                  <a:moveTo>
                    <a:pt x="0" y="0"/>
                  </a:moveTo>
                  <a:lnTo>
                    <a:pt x="3695745" y="0"/>
                  </a:lnTo>
                </a:path>
              </a:pathLst>
            </a:custGeom>
            <a:ln w="47624">
              <a:solidFill>
                <a:srgbClr val="DB53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363700" y="8815387"/>
              <a:ext cx="4200525" cy="0"/>
            </a:xfrm>
            <a:custGeom>
              <a:avLst/>
              <a:gdLst/>
              <a:ahLst/>
              <a:cxnLst/>
              <a:rect l="l" t="t" r="r" b="b"/>
              <a:pathLst>
                <a:path w="4200525">
                  <a:moveTo>
                    <a:pt x="0" y="0"/>
                  </a:moveTo>
                  <a:lnTo>
                    <a:pt x="4200527" y="0"/>
                  </a:lnTo>
                </a:path>
              </a:pathLst>
            </a:custGeom>
            <a:ln w="47624">
              <a:solidFill>
                <a:srgbClr val="F0CB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163909" y="8172463"/>
            <a:ext cx="2400935" cy="562610"/>
          </a:xfrm>
          <a:prstGeom prst="rect">
            <a:avLst/>
          </a:prstGeom>
          <a:solidFill>
            <a:srgbClr val="F0CB69"/>
          </a:solidFill>
        </p:spPr>
        <p:txBody>
          <a:bodyPr vert="horz" wrap="square" lIns="0" tIns="116205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915"/>
              </a:spcBef>
            </a:pPr>
            <a:r>
              <a:rPr sz="2050" spc="95" dirty="0">
                <a:solidFill>
                  <a:srgbClr val="4B4B4B"/>
                </a:solidFill>
                <a:latin typeface="Trebuchet MS"/>
                <a:cs typeface="Trebuchet MS"/>
              </a:rPr>
              <a:t>150</a:t>
            </a:r>
            <a:r>
              <a:rPr sz="2050" spc="-10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050" spc="95" dirty="0">
                <a:solidFill>
                  <a:srgbClr val="4B4B4B"/>
                </a:solidFill>
                <a:latin typeface="Trebuchet MS"/>
                <a:cs typeface="Trebuchet MS"/>
              </a:rPr>
              <a:t>742</a:t>
            </a:r>
            <a:r>
              <a:rPr sz="2050" spc="-10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050" spc="95" dirty="0">
                <a:solidFill>
                  <a:srgbClr val="4B4B4B"/>
                </a:solidFill>
                <a:latin typeface="Trebuchet MS"/>
                <a:cs typeface="Trebuchet MS"/>
              </a:rPr>
              <a:t>528</a:t>
            </a:r>
            <a:r>
              <a:rPr sz="2050" spc="-10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050" spc="35" dirty="0">
                <a:solidFill>
                  <a:srgbClr val="4B4B4B"/>
                </a:solidFill>
                <a:latin typeface="Trebuchet MS"/>
                <a:cs typeface="Trebuchet MS"/>
              </a:rPr>
              <a:t>EUR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932527" y="8865984"/>
            <a:ext cx="856615" cy="2451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454545"/>
                </a:solidFill>
                <a:latin typeface="Trebuchet MS"/>
                <a:cs typeface="Trebuchet MS"/>
              </a:rPr>
              <a:t>Atlīdzības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05178" y="4138612"/>
            <a:ext cx="4981570" cy="498633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392666" y="6144892"/>
            <a:ext cx="2823210" cy="86296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509"/>
              </a:spcBef>
            </a:pPr>
            <a:r>
              <a:rPr sz="1750" b="1" spc="-40" dirty="0">
                <a:solidFill>
                  <a:srgbClr val="FFFFFF"/>
                </a:solidFill>
                <a:latin typeface="Trebuchet MS"/>
                <a:cs typeface="Trebuchet MS"/>
              </a:rPr>
              <a:t>Izdevumi</a:t>
            </a:r>
            <a:r>
              <a:rPr sz="175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-30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175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70" dirty="0">
                <a:solidFill>
                  <a:srgbClr val="FFFFFF"/>
                </a:solidFill>
                <a:latin typeface="Trebuchet MS"/>
                <a:cs typeface="Trebuchet MS"/>
              </a:rPr>
              <a:t>VP</a:t>
            </a:r>
            <a:r>
              <a:rPr sz="175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Trebuchet MS"/>
                <a:cs typeface="Trebuchet MS"/>
              </a:rPr>
              <a:t>budžeta</a:t>
            </a:r>
            <a:endParaRPr sz="17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sz="2850" b="1" spc="-50" dirty="0">
                <a:solidFill>
                  <a:srgbClr val="FFFFFF"/>
                </a:solidFill>
                <a:latin typeface="Trebuchet MS"/>
                <a:cs typeface="Trebuchet MS"/>
              </a:rPr>
              <a:t>168</a:t>
            </a:r>
            <a:r>
              <a:rPr sz="2850" b="1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b="1" spc="-50" dirty="0">
                <a:solidFill>
                  <a:srgbClr val="FFFFFF"/>
                </a:solidFill>
                <a:latin typeface="Trebuchet MS"/>
                <a:cs typeface="Trebuchet MS"/>
              </a:rPr>
              <a:t>702</a:t>
            </a:r>
            <a:r>
              <a:rPr sz="285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b="1" spc="-50" dirty="0">
                <a:solidFill>
                  <a:srgbClr val="FFFFFF"/>
                </a:solidFill>
                <a:latin typeface="Trebuchet MS"/>
                <a:cs typeface="Trebuchet MS"/>
              </a:rPr>
              <a:t>988</a:t>
            </a:r>
            <a:r>
              <a:rPr sz="285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50" b="1" spc="-25" dirty="0">
                <a:solidFill>
                  <a:srgbClr val="FFFFFF"/>
                </a:solidFill>
                <a:latin typeface="Trebuchet MS"/>
                <a:cs typeface="Trebuchet MS"/>
              </a:rPr>
              <a:t>EUR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4385" y="4133864"/>
            <a:ext cx="2400935" cy="562610"/>
          </a:xfrm>
          <a:prstGeom prst="rect">
            <a:avLst/>
          </a:prstGeom>
          <a:solidFill>
            <a:srgbClr val="DB5356"/>
          </a:solidFill>
        </p:spPr>
        <p:txBody>
          <a:bodyPr vert="horz" wrap="square" lIns="0" tIns="106680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840"/>
              </a:spcBef>
            </a:pPr>
            <a:r>
              <a:rPr sz="2050" spc="95" dirty="0">
                <a:solidFill>
                  <a:srgbClr val="E4E4E4"/>
                </a:solidFill>
                <a:latin typeface="Trebuchet MS"/>
                <a:cs typeface="Trebuchet MS"/>
              </a:rPr>
              <a:t>34</a:t>
            </a:r>
            <a:r>
              <a:rPr sz="2050" spc="-105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2050" spc="95" dirty="0">
                <a:solidFill>
                  <a:srgbClr val="E4E4E4"/>
                </a:solidFill>
                <a:latin typeface="Trebuchet MS"/>
                <a:cs typeface="Trebuchet MS"/>
              </a:rPr>
              <a:t>905</a:t>
            </a:r>
            <a:r>
              <a:rPr sz="2050" spc="-10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2050" spc="95" dirty="0">
                <a:solidFill>
                  <a:srgbClr val="E4E4E4"/>
                </a:solidFill>
                <a:latin typeface="Trebuchet MS"/>
                <a:cs typeface="Trebuchet MS"/>
              </a:rPr>
              <a:t>518</a:t>
            </a:r>
            <a:r>
              <a:rPr sz="2050" spc="-10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2050" spc="35" dirty="0">
                <a:solidFill>
                  <a:srgbClr val="E4E4E4"/>
                </a:solidFill>
                <a:latin typeface="Trebuchet MS"/>
                <a:cs typeface="Trebuchet MS"/>
              </a:rPr>
              <a:t>EUR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3562" y="4782619"/>
            <a:ext cx="2129155" cy="5537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2729" marR="5080" indent="-240665">
              <a:lnSpc>
                <a:spcPct val="123700"/>
              </a:lnSpc>
              <a:spcBef>
                <a:spcPts val="90"/>
              </a:spcBef>
            </a:pPr>
            <a:r>
              <a:rPr sz="1400" dirty="0">
                <a:solidFill>
                  <a:srgbClr val="454545"/>
                </a:solidFill>
                <a:latin typeface="Trebuchet MS"/>
                <a:cs typeface="Trebuchet MS"/>
              </a:rPr>
              <a:t>Citi</a:t>
            </a:r>
            <a:r>
              <a:rPr sz="1400" spc="-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454545"/>
                </a:solidFill>
                <a:latin typeface="Trebuchet MS"/>
                <a:cs typeface="Trebuchet MS"/>
              </a:rPr>
              <a:t>bāzes</a:t>
            </a:r>
            <a:r>
              <a:rPr sz="1400" spc="-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54545"/>
                </a:solidFill>
                <a:latin typeface="Trebuchet MS"/>
                <a:cs typeface="Trebuchet MS"/>
              </a:rPr>
              <a:t>izdevumi,</a:t>
            </a:r>
            <a:r>
              <a:rPr sz="1400" spc="-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454545"/>
                </a:solidFill>
                <a:latin typeface="Trebuchet MS"/>
                <a:cs typeface="Trebuchet MS"/>
              </a:rPr>
              <a:t>t.sk., </a:t>
            </a:r>
            <a:r>
              <a:rPr sz="1400" spc="-10" dirty="0">
                <a:solidFill>
                  <a:srgbClr val="454545"/>
                </a:solidFill>
                <a:latin typeface="Trebuchet MS"/>
                <a:cs typeface="Trebuchet MS"/>
              </a:rPr>
              <a:t>prioritārie</a:t>
            </a:r>
            <a:r>
              <a:rPr sz="1400" spc="-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454545"/>
                </a:solidFill>
                <a:latin typeface="Trebuchet MS"/>
                <a:cs typeface="Trebuchet MS"/>
              </a:rPr>
              <a:t>pasākumi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14400" y="4743450"/>
            <a:ext cx="4200525" cy="4095750"/>
            <a:chOff x="914400" y="4743450"/>
            <a:chExt cx="4200525" cy="4095750"/>
          </a:xfrm>
        </p:grpSpPr>
        <p:sp>
          <p:nvSpPr>
            <p:cNvPr id="18" name="object 18"/>
            <p:cNvSpPr/>
            <p:nvPr/>
          </p:nvSpPr>
          <p:spPr>
            <a:xfrm>
              <a:off x="914400" y="4767262"/>
              <a:ext cx="3696335" cy="0"/>
            </a:xfrm>
            <a:custGeom>
              <a:avLst/>
              <a:gdLst/>
              <a:ahLst/>
              <a:cxnLst/>
              <a:rect l="l" t="t" r="r" b="b"/>
              <a:pathLst>
                <a:path w="3696335">
                  <a:moveTo>
                    <a:pt x="0" y="0"/>
                  </a:moveTo>
                  <a:lnTo>
                    <a:pt x="3695745" y="0"/>
                  </a:lnTo>
                </a:path>
              </a:pathLst>
            </a:custGeom>
            <a:ln w="47624">
              <a:solidFill>
                <a:srgbClr val="DB53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14400" y="8815387"/>
              <a:ext cx="4200525" cy="0"/>
            </a:xfrm>
            <a:custGeom>
              <a:avLst/>
              <a:gdLst/>
              <a:ahLst/>
              <a:cxnLst/>
              <a:rect l="l" t="t" r="r" b="b"/>
              <a:pathLst>
                <a:path w="4200525">
                  <a:moveTo>
                    <a:pt x="0" y="0"/>
                  </a:moveTo>
                  <a:lnTo>
                    <a:pt x="4200527" y="0"/>
                  </a:lnTo>
                </a:path>
              </a:pathLst>
            </a:custGeom>
            <a:ln w="47624">
              <a:solidFill>
                <a:srgbClr val="F0CB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14385" y="8172463"/>
            <a:ext cx="2400935" cy="562610"/>
          </a:xfrm>
          <a:prstGeom prst="rect">
            <a:avLst/>
          </a:prstGeom>
          <a:solidFill>
            <a:srgbClr val="F0CB69"/>
          </a:solidFill>
        </p:spPr>
        <p:txBody>
          <a:bodyPr vert="horz" wrap="square" lIns="0" tIns="116205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915"/>
              </a:spcBef>
            </a:pPr>
            <a:r>
              <a:rPr sz="2050" spc="95" dirty="0">
                <a:solidFill>
                  <a:srgbClr val="4B4B4B"/>
                </a:solidFill>
                <a:latin typeface="Trebuchet MS"/>
                <a:cs typeface="Trebuchet MS"/>
              </a:rPr>
              <a:t>133</a:t>
            </a:r>
            <a:r>
              <a:rPr sz="2050" spc="-10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050" spc="95" dirty="0">
                <a:solidFill>
                  <a:srgbClr val="4B4B4B"/>
                </a:solidFill>
                <a:latin typeface="Trebuchet MS"/>
                <a:cs typeface="Trebuchet MS"/>
              </a:rPr>
              <a:t>797</a:t>
            </a:r>
            <a:r>
              <a:rPr sz="2050" spc="-10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050" spc="95" dirty="0">
                <a:solidFill>
                  <a:srgbClr val="4B4B4B"/>
                </a:solidFill>
                <a:latin typeface="Trebuchet MS"/>
                <a:cs typeface="Trebuchet MS"/>
              </a:rPr>
              <a:t>470</a:t>
            </a:r>
            <a:r>
              <a:rPr sz="2050" spc="-10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050" spc="35" dirty="0">
                <a:solidFill>
                  <a:srgbClr val="4B4B4B"/>
                </a:solidFill>
                <a:latin typeface="Trebuchet MS"/>
                <a:cs typeface="Trebuchet MS"/>
              </a:rPr>
              <a:t>EUR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83003" y="8865984"/>
            <a:ext cx="856615" cy="2451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454545"/>
                </a:solidFill>
                <a:latin typeface="Trebuchet MS"/>
                <a:cs typeface="Trebuchet MS"/>
              </a:rPr>
              <a:t>Atlīdzības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773570" y="2897558"/>
            <a:ext cx="1732914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454545"/>
                </a:solidFill>
                <a:latin typeface="Trebuchet MS"/>
                <a:cs typeface="Trebuchet MS"/>
              </a:rPr>
              <a:t>2023.</a:t>
            </a:r>
            <a:r>
              <a:rPr sz="2700" spc="4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100" dirty="0">
                <a:solidFill>
                  <a:srgbClr val="454545"/>
                </a:solidFill>
                <a:latin typeface="Trebuchet MS"/>
                <a:cs typeface="Trebuchet MS"/>
              </a:rPr>
              <a:t>gads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58296" y="2897558"/>
            <a:ext cx="1732914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454545"/>
                </a:solidFill>
                <a:latin typeface="Trebuchet MS"/>
                <a:cs typeface="Trebuchet MS"/>
              </a:rPr>
              <a:t>2022.</a:t>
            </a:r>
            <a:r>
              <a:rPr sz="2700" spc="4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100" dirty="0">
                <a:solidFill>
                  <a:srgbClr val="454545"/>
                </a:solidFill>
                <a:latin typeface="Trebuchet MS"/>
                <a:cs typeface="Trebuchet MS"/>
              </a:rPr>
              <a:t>gads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725024" y="2976562"/>
            <a:ext cx="0" cy="6153150"/>
          </a:xfrm>
          <a:custGeom>
            <a:avLst/>
            <a:gdLst/>
            <a:ahLst/>
            <a:cxnLst/>
            <a:rect l="l" t="t" r="r" b="b"/>
            <a:pathLst>
              <a:path h="6153150">
                <a:moveTo>
                  <a:pt x="0" y="6153149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Budžets</a:t>
            </a:r>
            <a:r>
              <a:rPr spc="-240" dirty="0"/>
              <a:t> </a:t>
            </a:r>
            <a:r>
              <a:rPr spc="65" dirty="0"/>
              <a:t>2023.</a:t>
            </a:r>
            <a:r>
              <a:rPr spc="-235" dirty="0"/>
              <a:t> </a:t>
            </a:r>
            <a:r>
              <a:rPr spc="105" dirty="0"/>
              <a:t>gadam</a:t>
            </a:r>
            <a:r>
              <a:rPr spc="-235" dirty="0"/>
              <a:t> </a:t>
            </a:r>
            <a:r>
              <a:rPr spc="-45" dirty="0"/>
              <a:t>pamatfunkciju</a:t>
            </a:r>
            <a:r>
              <a:rPr spc="-235" dirty="0"/>
              <a:t> </a:t>
            </a:r>
            <a:r>
              <a:rPr spc="55" dirty="0"/>
              <a:t>īstenošanai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46585" y="8266310"/>
            <a:ext cx="4815205" cy="326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Ceļu</a:t>
            </a:r>
            <a:r>
              <a:rPr sz="950" spc="16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satiksmes</a:t>
            </a:r>
            <a:r>
              <a:rPr sz="950" spc="16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uzraudzības</a:t>
            </a:r>
            <a:r>
              <a:rPr sz="950" spc="16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nodrošināšana</a:t>
            </a:r>
            <a:r>
              <a:rPr sz="950" spc="16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un</a:t>
            </a:r>
            <a:r>
              <a:rPr sz="950" spc="16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ceļu</a:t>
            </a:r>
            <a:r>
              <a:rPr sz="950" spc="16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satiksmes</a:t>
            </a:r>
            <a:r>
              <a:rPr sz="950" spc="16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negadījumu</a:t>
            </a:r>
            <a:r>
              <a:rPr sz="950" spc="16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B4B4B"/>
                </a:solidFill>
                <a:latin typeface="Trebuchet MS"/>
                <a:cs typeface="Trebuchet MS"/>
              </a:rPr>
              <a:t>novēršanas</a:t>
            </a:r>
            <a:endParaRPr sz="95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60"/>
              </a:spcBef>
            </a:pPr>
            <a:r>
              <a:rPr sz="950" spc="-10" dirty="0">
                <a:solidFill>
                  <a:srgbClr val="4B4B4B"/>
                </a:solidFill>
                <a:latin typeface="Trebuchet MS"/>
                <a:cs typeface="Trebuchet MS"/>
              </a:rPr>
              <a:t>pasākumi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05074" y="3057525"/>
            <a:ext cx="14068425" cy="6772275"/>
            <a:chOff x="2505074" y="3057525"/>
            <a:chExt cx="14068425" cy="6772275"/>
          </a:xfrm>
        </p:grpSpPr>
        <p:sp>
          <p:nvSpPr>
            <p:cNvPr id="5" name="object 5"/>
            <p:cNvSpPr/>
            <p:nvPr/>
          </p:nvSpPr>
          <p:spPr>
            <a:xfrm>
              <a:off x="2505062" y="3057524"/>
              <a:ext cx="5248275" cy="6772275"/>
            </a:xfrm>
            <a:custGeom>
              <a:avLst/>
              <a:gdLst/>
              <a:ahLst/>
              <a:cxnLst/>
              <a:rect l="l" t="t" r="r" b="b"/>
              <a:pathLst>
                <a:path w="5248275" h="6772275">
                  <a:moveTo>
                    <a:pt x="5248275" y="0"/>
                  </a:moveTo>
                  <a:lnTo>
                    <a:pt x="5229225" y="0"/>
                  </a:lnTo>
                  <a:lnTo>
                    <a:pt x="5229225" y="190500"/>
                  </a:lnTo>
                  <a:lnTo>
                    <a:pt x="0" y="190500"/>
                  </a:lnTo>
                  <a:lnTo>
                    <a:pt x="0" y="200025"/>
                  </a:lnTo>
                  <a:lnTo>
                    <a:pt x="5229225" y="200025"/>
                  </a:lnTo>
                  <a:lnTo>
                    <a:pt x="5229225" y="990600"/>
                  </a:lnTo>
                  <a:lnTo>
                    <a:pt x="0" y="990600"/>
                  </a:lnTo>
                  <a:lnTo>
                    <a:pt x="0" y="1000125"/>
                  </a:lnTo>
                  <a:lnTo>
                    <a:pt x="5229225" y="1000125"/>
                  </a:lnTo>
                  <a:lnTo>
                    <a:pt x="5229225" y="1790700"/>
                  </a:lnTo>
                  <a:lnTo>
                    <a:pt x="0" y="1790700"/>
                  </a:lnTo>
                  <a:lnTo>
                    <a:pt x="0" y="1800225"/>
                  </a:lnTo>
                  <a:lnTo>
                    <a:pt x="5229225" y="1800225"/>
                  </a:lnTo>
                  <a:lnTo>
                    <a:pt x="5229225" y="2590800"/>
                  </a:lnTo>
                  <a:lnTo>
                    <a:pt x="0" y="2590800"/>
                  </a:lnTo>
                  <a:lnTo>
                    <a:pt x="0" y="2600325"/>
                  </a:lnTo>
                  <a:lnTo>
                    <a:pt x="5229225" y="2600325"/>
                  </a:lnTo>
                  <a:lnTo>
                    <a:pt x="5229225" y="3390900"/>
                  </a:lnTo>
                  <a:lnTo>
                    <a:pt x="0" y="3390900"/>
                  </a:lnTo>
                  <a:lnTo>
                    <a:pt x="0" y="3400425"/>
                  </a:lnTo>
                  <a:lnTo>
                    <a:pt x="5229225" y="3400425"/>
                  </a:lnTo>
                  <a:lnTo>
                    <a:pt x="5229225" y="4181475"/>
                  </a:lnTo>
                  <a:lnTo>
                    <a:pt x="0" y="4181475"/>
                  </a:lnTo>
                  <a:lnTo>
                    <a:pt x="0" y="4191000"/>
                  </a:lnTo>
                  <a:lnTo>
                    <a:pt x="5229225" y="4191000"/>
                  </a:lnTo>
                  <a:lnTo>
                    <a:pt x="5229225" y="4981575"/>
                  </a:lnTo>
                  <a:lnTo>
                    <a:pt x="0" y="4981575"/>
                  </a:lnTo>
                  <a:lnTo>
                    <a:pt x="0" y="4991100"/>
                  </a:lnTo>
                  <a:lnTo>
                    <a:pt x="5229225" y="4991100"/>
                  </a:lnTo>
                  <a:lnTo>
                    <a:pt x="5229225" y="5781675"/>
                  </a:lnTo>
                  <a:lnTo>
                    <a:pt x="0" y="5781675"/>
                  </a:lnTo>
                  <a:lnTo>
                    <a:pt x="0" y="5791200"/>
                  </a:lnTo>
                  <a:lnTo>
                    <a:pt x="5229225" y="5791200"/>
                  </a:lnTo>
                  <a:lnTo>
                    <a:pt x="5229225" y="6581775"/>
                  </a:lnTo>
                  <a:lnTo>
                    <a:pt x="0" y="6581775"/>
                  </a:lnTo>
                  <a:lnTo>
                    <a:pt x="0" y="6591300"/>
                  </a:lnTo>
                  <a:lnTo>
                    <a:pt x="5229225" y="6591300"/>
                  </a:lnTo>
                  <a:lnTo>
                    <a:pt x="5229225" y="6772275"/>
                  </a:lnTo>
                  <a:lnTo>
                    <a:pt x="5248275" y="6772275"/>
                  </a:lnTo>
                  <a:lnTo>
                    <a:pt x="5248275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3812" y="3057524"/>
              <a:ext cx="8829675" cy="6772275"/>
            </a:xfrm>
            <a:custGeom>
              <a:avLst/>
              <a:gdLst/>
              <a:ahLst/>
              <a:cxnLst/>
              <a:rect l="l" t="t" r="r" b="b"/>
              <a:pathLst>
                <a:path w="8829675" h="6772275">
                  <a:moveTo>
                    <a:pt x="9525" y="0"/>
                  </a:moveTo>
                  <a:lnTo>
                    <a:pt x="0" y="0"/>
                  </a:lnTo>
                  <a:lnTo>
                    <a:pt x="0" y="6772275"/>
                  </a:lnTo>
                  <a:lnTo>
                    <a:pt x="9525" y="6772275"/>
                  </a:lnTo>
                  <a:lnTo>
                    <a:pt x="9525" y="0"/>
                  </a:lnTo>
                  <a:close/>
                </a:path>
                <a:path w="8829675" h="6772275">
                  <a:moveTo>
                    <a:pt x="895350" y="4888712"/>
                  </a:moveTo>
                  <a:lnTo>
                    <a:pt x="885825" y="4888712"/>
                  </a:lnTo>
                  <a:lnTo>
                    <a:pt x="885825" y="5079212"/>
                  </a:lnTo>
                  <a:lnTo>
                    <a:pt x="895350" y="5079212"/>
                  </a:lnTo>
                  <a:lnTo>
                    <a:pt x="895350" y="4888712"/>
                  </a:lnTo>
                  <a:close/>
                </a:path>
                <a:path w="8829675" h="6772275">
                  <a:moveTo>
                    <a:pt x="895350" y="4550702"/>
                  </a:moveTo>
                  <a:lnTo>
                    <a:pt x="885825" y="4550702"/>
                  </a:lnTo>
                  <a:lnTo>
                    <a:pt x="885825" y="4618304"/>
                  </a:lnTo>
                  <a:lnTo>
                    <a:pt x="895350" y="4618304"/>
                  </a:lnTo>
                  <a:lnTo>
                    <a:pt x="895350" y="4550702"/>
                  </a:lnTo>
                  <a:close/>
                </a:path>
                <a:path w="8829675" h="6772275">
                  <a:moveTo>
                    <a:pt x="895350" y="4089806"/>
                  </a:moveTo>
                  <a:lnTo>
                    <a:pt x="885825" y="4089806"/>
                  </a:lnTo>
                  <a:lnTo>
                    <a:pt x="885825" y="4280306"/>
                  </a:lnTo>
                  <a:lnTo>
                    <a:pt x="895350" y="4280306"/>
                  </a:lnTo>
                  <a:lnTo>
                    <a:pt x="895350" y="4089806"/>
                  </a:lnTo>
                  <a:close/>
                </a:path>
                <a:path w="8829675" h="6772275">
                  <a:moveTo>
                    <a:pt x="895350" y="3751796"/>
                  </a:moveTo>
                  <a:lnTo>
                    <a:pt x="885825" y="3751796"/>
                  </a:lnTo>
                  <a:lnTo>
                    <a:pt x="885825" y="3819398"/>
                  </a:lnTo>
                  <a:lnTo>
                    <a:pt x="895350" y="3819398"/>
                  </a:lnTo>
                  <a:lnTo>
                    <a:pt x="895350" y="3751796"/>
                  </a:lnTo>
                  <a:close/>
                </a:path>
                <a:path w="8829675" h="6772275">
                  <a:moveTo>
                    <a:pt x="895350" y="3290887"/>
                  </a:moveTo>
                  <a:lnTo>
                    <a:pt x="885825" y="3290887"/>
                  </a:lnTo>
                  <a:lnTo>
                    <a:pt x="885825" y="3481387"/>
                  </a:lnTo>
                  <a:lnTo>
                    <a:pt x="895350" y="3481387"/>
                  </a:lnTo>
                  <a:lnTo>
                    <a:pt x="895350" y="3290887"/>
                  </a:lnTo>
                  <a:close/>
                </a:path>
                <a:path w="8829675" h="6772275">
                  <a:moveTo>
                    <a:pt x="895350" y="2952889"/>
                  </a:moveTo>
                  <a:lnTo>
                    <a:pt x="885825" y="2952889"/>
                  </a:lnTo>
                  <a:lnTo>
                    <a:pt x="885825" y="3020491"/>
                  </a:lnTo>
                  <a:lnTo>
                    <a:pt x="895350" y="3020491"/>
                  </a:lnTo>
                  <a:lnTo>
                    <a:pt x="895350" y="2952889"/>
                  </a:lnTo>
                  <a:close/>
                </a:path>
                <a:path w="8829675" h="6772275">
                  <a:moveTo>
                    <a:pt x="895350" y="2491981"/>
                  </a:moveTo>
                  <a:lnTo>
                    <a:pt x="885825" y="2491981"/>
                  </a:lnTo>
                  <a:lnTo>
                    <a:pt x="885825" y="2682481"/>
                  </a:lnTo>
                  <a:lnTo>
                    <a:pt x="895350" y="2682481"/>
                  </a:lnTo>
                  <a:lnTo>
                    <a:pt x="895350" y="2491981"/>
                  </a:lnTo>
                  <a:close/>
                </a:path>
                <a:path w="8829675" h="6772275">
                  <a:moveTo>
                    <a:pt x="895350" y="2153983"/>
                  </a:moveTo>
                  <a:lnTo>
                    <a:pt x="885825" y="2153983"/>
                  </a:lnTo>
                  <a:lnTo>
                    <a:pt x="885825" y="2221585"/>
                  </a:lnTo>
                  <a:lnTo>
                    <a:pt x="895350" y="2221585"/>
                  </a:lnTo>
                  <a:lnTo>
                    <a:pt x="895350" y="2153983"/>
                  </a:lnTo>
                  <a:close/>
                </a:path>
                <a:path w="8829675" h="6772275">
                  <a:moveTo>
                    <a:pt x="895350" y="1693075"/>
                  </a:moveTo>
                  <a:lnTo>
                    <a:pt x="885825" y="1693075"/>
                  </a:lnTo>
                  <a:lnTo>
                    <a:pt x="885825" y="1883575"/>
                  </a:lnTo>
                  <a:lnTo>
                    <a:pt x="895350" y="1883575"/>
                  </a:lnTo>
                  <a:lnTo>
                    <a:pt x="895350" y="1693075"/>
                  </a:lnTo>
                  <a:close/>
                </a:path>
                <a:path w="8829675" h="6772275">
                  <a:moveTo>
                    <a:pt x="895350" y="1355064"/>
                  </a:moveTo>
                  <a:lnTo>
                    <a:pt x="885825" y="1355064"/>
                  </a:lnTo>
                  <a:lnTo>
                    <a:pt x="885825" y="1422666"/>
                  </a:lnTo>
                  <a:lnTo>
                    <a:pt x="895350" y="1422666"/>
                  </a:lnTo>
                  <a:lnTo>
                    <a:pt x="895350" y="1355064"/>
                  </a:lnTo>
                  <a:close/>
                </a:path>
                <a:path w="8829675" h="6772275">
                  <a:moveTo>
                    <a:pt x="895350" y="894168"/>
                  </a:moveTo>
                  <a:lnTo>
                    <a:pt x="885825" y="894168"/>
                  </a:lnTo>
                  <a:lnTo>
                    <a:pt x="885825" y="1084668"/>
                  </a:lnTo>
                  <a:lnTo>
                    <a:pt x="895350" y="1084668"/>
                  </a:lnTo>
                  <a:lnTo>
                    <a:pt x="895350" y="894168"/>
                  </a:lnTo>
                  <a:close/>
                </a:path>
                <a:path w="8829675" h="6772275">
                  <a:moveTo>
                    <a:pt x="895350" y="556158"/>
                  </a:moveTo>
                  <a:lnTo>
                    <a:pt x="885825" y="556158"/>
                  </a:lnTo>
                  <a:lnTo>
                    <a:pt x="885825" y="623760"/>
                  </a:lnTo>
                  <a:lnTo>
                    <a:pt x="895350" y="623760"/>
                  </a:lnTo>
                  <a:lnTo>
                    <a:pt x="895350" y="556158"/>
                  </a:lnTo>
                  <a:close/>
                </a:path>
                <a:path w="8829675" h="6772275">
                  <a:moveTo>
                    <a:pt x="895350" y="0"/>
                  </a:moveTo>
                  <a:lnTo>
                    <a:pt x="885825" y="0"/>
                  </a:lnTo>
                  <a:lnTo>
                    <a:pt x="885825" y="285750"/>
                  </a:lnTo>
                  <a:lnTo>
                    <a:pt x="895350" y="285750"/>
                  </a:lnTo>
                  <a:lnTo>
                    <a:pt x="895350" y="0"/>
                  </a:lnTo>
                  <a:close/>
                </a:path>
                <a:path w="8829675" h="6772275">
                  <a:moveTo>
                    <a:pt x="1771650" y="4888712"/>
                  </a:moveTo>
                  <a:lnTo>
                    <a:pt x="1762125" y="4888712"/>
                  </a:lnTo>
                  <a:lnTo>
                    <a:pt x="1762125" y="6772275"/>
                  </a:lnTo>
                  <a:lnTo>
                    <a:pt x="1771650" y="6772275"/>
                  </a:lnTo>
                  <a:lnTo>
                    <a:pt x="1771650" y="4888712"/>
                  </a:lnTo>
                  <a:close/>
                </a:path>
                <a:path w="8829675" h="6772275">
                  <a:moveTo>
                    <a:pt x="1771650" y="4550702"/>
                  </a:moveTo>
                  <a:lnTo>
                    <a:pt x="1762125" y="4550702"/>
                  </a:lnTo>
                  <a:lnTo>
                    <a:pt x="1762125" y="4618304"/>
                  </a:lnTo>
                  <a:lnTo>
                    <a:pt x="1771650" y="4618304"/>
                  </a:lnTo>
                  <a:lnTo>
                    <a:pt x="1771650" y="4550702"/>
                  </a:lnTo>
                  <a:close/>
                </a:path>
                <a:path w="8829675" h="6772275">
                  <a:moveTo>
                    <a:pt x="1771650" y="4089806"/>
                  </a:moveTo>
                  <a:lnTo>
                    <a:pt x="1762125" y="4089806"/>
                  </a:lnTo>
                  <a:lnTo>
                    <a:pt x="1762125" y="4280306"/>
                  </a:lnTo>
                  <a:lnTo>
                    <a:pt x="1771650" y="4280306"/>
                  </a:lnTo>
                  <a:lnTo>
                    <a:pt x="1771650" y="4089806"/>
                  </a:lnTo>
                  <a:close/>
                </a:path>
                <a:path w="8829675" h="6772275">
                  <a:moveTo>
                    <a:pt x="1771650" y="3751796"/>
                  </a:moveTo>
                  <a:lnTo>
                    <a:pt x="1762125" y="3751796"/>
                  </a:lnTo>
                  <a:lnTo>
                    <a:pt x="1762125" y="3819398"/>
                  </a:lnTo>
                  <a:lnTo>
                    <a:pt x="1771650" y="3819398"/>
                  </a:lnTo>
                  <a:lnTo>
                    <a:pt x="1771650" y="3751796"/>
                  </a:lnTo>
                  <a:close/>
                </a:path>
                <a:path w="8829675" h="6772275">
                  <a:moveTo>
                    <a:pt x="1771650" y="3290887"/>
                  </a:moveTo>
                  <a:lnTo>
                    <a:pt x="1762125" y="3290887"/>
                  </a:lnTo>
                  <a:lnTo>
                    <a:pt x="1762125" y="3481387"/>
                  </a:lnTo>
                  <a:lnTo>
                    <a:pt x="1771650" y="3481387"/>
                  </a:lnTo>
                  <a:lnTo>
                    <a:pt x="1771650" y="3290887"/>
                  </a:lnTo>
                  <a:close/>
                </a:path>
                <a:path w="8829675" h="6772275">
                  <a:moveTo>
                    <a:pt x="1771650" y="2952889"/>
                  </a:moveTo>
                  <a:lnTo>
                    <a:pt x="1762125" y="2952889"/>
                  </a:lnTo>
                  <a:lnTo>
                    <a:pt x="1762125" y="3020491"/>
                  </a:lnTo>
                  <a:lnTo>
                    <a:pt x="1771650" y="3020491"/>
                  </a:lnTo>
                  <a:lnTo>
                    <a:pt x="1771650" y="2952889"/>
                  </a:lnTo>
                  <a:close/>
                </a:path>
                <a:path w="8829675" h="6772275">
                  <a:moveTo>
                    <a:pt x="1771650" y="2491981"/>
                  </a:moveTo>
                  <a:lnTo>
                    <a:pt x="1762125" y="2491981"/>
                  </a:lnTo>
                  <a:lnTo>
                    <a:pt x="1762125" y="2682481"/>
                  </a:lnTo>
                  <a:lnTo>
                    <a:pt x="1771650" y="2682481"/>
                  </a:lnTo>
                  <a:lnTo>
                    <a:pt x="1771650" y="2491981"/>
                  </a:lnTo>
                  <a:close/>
                </a:path>
                <a:path w="8829675" h="6772275">
                  <a:moveTo>
                    <a:pt x="1771650" y="2153983"/>
                  </a:moveTo>
                  <a:lnTo>
                    <a:pt x="1762125" y="2153983"/>
                  </a:lnTo>
                  <a:lnTo>
                    <a:pt x="1762125" y="2221585"/>
                  </a:lnTo>
                  <a:lnTo>
                    <a:pt x="1771650" y="2221585"/>
                  </a:lnTo>
                  <a:lnTo>
                    <a:pt x="1771650" y="2153983"/>
                  </a:lnTo>
                  <a:close/>
                </a:path>
                <a:path w="8829675" h="6772275">
                  <a:moveTo>
                    <a:pt x="1771650" y="1693075"/>
                  </a:moveTo>
                  <a:lnTo>
                    <a:pt x="1762125" y="1693075"/>
                  </a:lnTo>
                  <a:lnTo>
                    <a:pt x="1762125" y="1883575"/>
                  </a:lnTo>
                  <a:lnTo>
                    <a:pt x="1771650" y="1883575"/>
                  </a:lnTo>
                  <a:lnTo>
                    <a:pt x="1771650" y="1693075"/>
                  </a:lnTo>
                  <a:close/>
                </a:path>
                <a:path w="8829675" h="6772275">
                  <a:moveTo>
                    <a:pt x="1771650" y="1355064"/>
                  </a:moveTo>
                  <a:lnTo>
                    <a:pt x="1762125" y="1355064"/>
                  </a:lnTo>
                  <a:lnTo>
                    <a:pt x="1762125" y="1422666"/>
                  </a:lnTo>
                  <a:lnTo>
                    <a:pt x="1771650" y="1422666"/>
                  </a:lnTo>
                  <a:lnTo>
                    <a:pt x="1771650" y="1355064"/>
                  </a:lnTo>
                  <a:close/>
                </a:path>
                <a:path w="8829675" h="6772275">
                  <a:moveTo>
                    <a:pt x="1771650" y="894168"/>
                  </a:moveTo>
                  <a:lnTo>
                    <a:pt x="1762125" y="894168"/>
                  </a:lnTo>
                  <a:lnTo>
                    <a:pt x="1762125" y="1084668"/>
                  </a:lnTo>
                  <a:lnTo>
                    <a:pt x="1771650" y="1084668"/>
                  </a:lnTo>
                  <a:lnTo>
                    <a:pt x="1771650" y="894168"/>
                  </a:lnTo>
                  <a:close/>
                </a:path>
                <a:path w="8829675" h="6772275">
                  <a:moveTo>
                    <a:pt x="1771650" y="556158"/>
                  </a:moveTo>
                  <a:lnTo>
                    <a:pt x="1762125" y="556158"/>
                  </a:lnTo>
                  <a:lnTo>
                    <a:pt x="1762125" y="623760"/>
                  </a:lnTo>
                  <a:lnTo>
                    <a:pt x="1771650" y="623760"/>
                  </a:lnTo>
                  <a:lnTo>
                    <a:pt x="1771650" y="556158"/>
                  </a:lnTo>
                  <a:close/>
                </a:path>
                <a:path w="8829675" h="6772275">
                  <a:moveTo>
                    <a:pt x="1771650" y="0"/>
                  </a:moveTo>
                  <a:lnTo>
                    <a:pt x="1762125" y="0"/>
                  </a:lnTo>
                  <a:lnTo>
                    <a:pt x="1762125" y="285750"/>
                  </a:lnTo>
                  <a:lnTo>
                    <a:pt x="1771650" y="285750"/>
                  </a:lnTo>
                  <a:lnTo>
                    <a:pt x="1771650" y="0"/>
                  </a:lnTo>
                  <a:close/>
                </a:path>
                <a:path w="8829675" h="6772275">
                  <a:moveTo>
                    <a:pt x="2657475" y="4089806"/>
                  </a:moveTo>
                  <a:lnTo>
                    <a:pt x="2647950" y="4089806"/>
                  </a:lnTo>
                  <a:lnTo>
                    <a:pt x="2647950" y="6772275"/>
                  </a:lnTo>
                  <a:lnTo>
                    <a:pt x="2657475" y="6772275"/>
                  </a:lnTo>
                  <a:lnTo>
                    <a:pt x="2657475" y="4089806"/>
                  </a:lnTo>
                  <a:close/>
                </a:path>
                <a:path w="8829675" h="6772275">
                  <a:moveTo>
                    <a:pt x="2657475" y="3751796"/>
                  </a:moveTo>
                  <a:lnTo>
                    <a:pt x="2647950" y="3751796"/>
                  </a:lnTo>
                  <a:lnTo>
                    <a:pt x="2647950" y="3819398"/>
                  </a:lnTo>
                  <a:lnTo>
                    <a:pt x="2657475" y="3819398"/>
                  </a:lnTo>
                  <a:lnTo>
                    <a:pt x="2657475" y="3751796"/>
                  </a:lnTo>
                  <a:close/>
                </a:path>
                <a:path w="8829675" h="6772275">
                  <a:moveTo>
                    <a:pt x="2657475" y="3290887"/>
                  </a:moveTo>
                  <a:lnTo>
                    <a:pt x="2647950" y="3290887"/>
                  </a:lnTo>
                  <a:lnTo>
                    <a:pt x="2647950" y="3481387"/>
                  </a:lnTo>
                  <a:lnTo>
                    <a:pt x="2657475" y="3481387"/>
                  </a:lnTo>
                  <a:lnTo>
                    <a:pt x="2657475" y="3290887"/>
                  </a:lnTo>
                  <a:close/>
                </a:path>
                <a:path w="8829675" h="6772275">
                  <a:moveTo>
                    <a:pt x="2657475" y="2952889"/>
                  </a:moveTo>
                  <a:lnTo>
                    <a:pt x="2647950" y="2952889"/>
                  </a:lnTo>
                  <a:lnTo>
                    <a:pt x="2647950" y="3020491"/>
                  </a:lnTo>
                  <a:lnTo>
                    <a:pt x="2657475" y="3020491"/>
                  </a:lnTo>
                  <a:lnTo>
                    <a:pt x="2657475" y="2952889"/>
                  </a:lnTo>
                  <a:close/>
                </a:path>
                <a:path w="8829675" h="6772275">
                  <a:moveTo>
                    <a:pt x="2657475" y="2491981"/>
                  </a:moveTo>
                  <a:lnTo>
                    <a:pt x="2647950" y="2491981"/>
                  </a:lnTo>
                  <a:lnTo>
                    <a:pt x="2647950" y="2682481"/>
                  </a:lnTo>
                  <a:lnTo>
                    <a:pt x="2657475" y="2682481"/>
                  </a:lnTo>
                  <a:lnTo>
                    <a:pt x="2657475" y="2491981"/>
                  </a:lnTo>
                  <a:close/>
                </a:path>
                <a:path w="8829675" h="6772275">
                  <a:moveTo>
                    <a:pt x="2657475" y="2153983"/>
                  </a:moveTo>
                  <a:lnTo>
                    <a:pt x="2647950" y="2153983"/>
                  </a:lnTo>
                  <a:lnTo>
                    <a:pt x="2647950" y="2221585"/>
                  </a:lnTo>
                  <a:lnTo>
                    <a:pt x="2657475" y="2221585"/>
                  </a:lnTo>
                  <a:lnTo>
                    <a:pt x="2657475" y="2153983"/>
                  </a:lnTo>
                  <a:close/>
                </a:path>
                <a:path w="8829675" h="6772275">
                  <a:moveTo>
                    <a:pt x="2657475" y="1693075"/>
                  </a:moveTo>
                  <a:lnTo>
                    <a:pt x="2647950" y="1693075"/>
                  </a:lnTo>
                  <a:lnTo>
                    <a:pt x="2647950" y="1883575"/>
                  </a:lnTo>
                  <a:lnTo>
                    <a:pt x="2657475" y="1883575"/>
                  </a:lnTo>
                  <a:lnTo>
                    <a:pt x="2657475" y="1693075"/>
                  </a:lnTo>
                  <a:close/>
                </a:path>
                <a:path w="8829675" h="6772275">
                  <a:moveTo>
                    <a:pt x="2657475" y="1355064"/>
                  </a:moveTo>
                  <a:lnTo>
                    <a:pt x="2647950" y="1355064"/>
                  </a:lnTo>
                  <a:lnTo>
                    <a:pt x="2647950" y="1422666"/>
                  </a:lnTo>
                  <a:lnTo>
                    <a:pt x="2657475" y="1422666"/>
                  </a:lnTo>
                  <a:lnTo>
                    <a:pt x="2657475" y="1355064"/>
                  </a:lnTo>
                  <a:close/>
                </a:path>
                <a:path w="8829675" h="6772275">
                  <a:moveTo>
                    <a:pt x="2657475" y="894168"/>
                  </a:moveTo>
                  <a:lnTo>
                    <a:pt x="2647950" y="894168"/>
                  </a:lnTo>
                  <a:lnTo>
                    <a:pt x="2647950" y="1084668"/>
                  </a:lnTo>
                  <a:lnTo>
                    <a:pt x="2657475" y="1084668"/>
                  </a:lnTo>
                  <a:lnTo>
                    <a:pt x="2657475" y="894168"/>
                  </a:lnTo>
                  <a:close/>
                </a:path>
                <a:path w="8829675" h="6772275">
                  <a:moveTo>
                    <a:pt x="2657475" y="556158"/>
                  </a:moveTo>
                  <a:lnTo>
                    <a:pt x="2647950" y="556158"/>
                  </a:lnTo>
                  <a:lnTo>
                    <a:pt x="2647950" y="623760"/>
                  </a:lnTo>
                  <a:lnTo>
                    <a:pt x="2657475" y="623760"/>
                  </a:lnTo>
                  <a:lnTo>
                    <a:pt x="2657475" y="556158"/>
                  </a:lnTo>
                  <a:close/>
                </a:path>
                <a:path w="8829675" h="6772275">
                  <a:moveTo>
                    <a:pt x="2657475" y="0"/>
                  </a:moveTo>
                  <a:lnTo>
                    <a:pt x="2647950" y="0"/>
                  </a:lnTo>
                  <a:lnTo>
                    <a:pt x="2647950" y="285750"/>
                  </a:lnTo>
                  <a:lnTo>
                    <a:pt x="2657475" y="285750"/>
                  </a:lnTo>
                  <a:lnTo>
                    <a:pt x="2657475" y="0"/>
                  </a:lnTo>
                  <a:close/>
                </a:path>
                <a:path w="8829675" h="6772275">
                  <a:moveTo>
                    <a:pt x="3543300" y="4089806"/>
                  </a:moveTo>
                  <a:lnTo>
                    <a:pt x="3533775" y="4089806"/>
                  </a:lnTo>
                  <a:lnTo>
                    <a:pt x="3533775" y="6772275"/>
                  </a:lnTo>
                  <a:lnTo>
                    <a:pt x="3543300" y="6772275"/>
                  </a:lnTo>
                  <a:lnTo>
                    <a:pt x="3543300" y="4089806"/>
                  </a:lnTo>
                  <a:close/>
                </a:path>
                <a:path w="8829675" h="6772275">
                  <a:moveTo>
                    <a:pt x="3543300" y="3290887"/>
                  </a:moveTo>
                  <a:lnTo>
                    <a:pt x="3533775" y="3290887"/>
                  </a:lnTo>
                  <a:lnTo>
                    <a:pt x="3533775" y="3819398"/>
                  </a:lnTo>
                  <a:lnTo>
                    <a:pt x="3543300" y="3819398"/>
                  </a:lnTo>
                  <a:lnTo>
                    <a:pt x="3543300" y="3290887"/>
                  </a:lnTo>
                  <a:close/>
                </a:path>
                <a:path w="8829675" h="6772275">
                  <a:moveTo>
                    <a:pt x="3543300" y="2952889"/>
                  </a:moveTo>
                  <a:lnTo>
                    <a:pt x="3533775" y="2952889"/>
                  </a:lnTo>
                  <a:lnTo>
                    <a:pt x="3533775" y="3020491"/>
                  </a:lnTo>
                  <a:lnTo>
                    <a:pt x="3543300" y="3020491"/>
                  </a:lnTo>
                  <a:lnTo>
                    <a:pt x="3543300" y="2952889"/>
                  </a:lnTo>
                  <a:close/>
                </a:path>
                <a:path w="8829675" h="6772275">
                  <a:moveTo>
                    <a:pt x="3543300" y="2491981"/>
                  </a:moveTo>
                  <a:lnTo>
                    <a:pt x="3533775" y="2491981"/>
                  </a:lnTo>
                  <a:lnTo>
                    <a:pt x="3533775" y="2682481"/>
                  </a:lnTo>
                  <a:lnTo>
                    <a:pt x="3543300" y="2682481"/>
                  </a:lnTo>
                  <a:lnTo>
                    <a:pt x="3543300" y="2491981"/>
                  </a:lnTo>
                  <a:close/>
                </a:path>
                <a:path w="8829675" h="6772275">
                  <a:moveTo>
                    <a:pt x="3543300" y="2153983"/>
                  </a:moveTo>
                  <a:lnTo>
                    <a:pt x="3533775" y="2153983"/>
                  </a:lnTo>
                  <a:lnTo>
                    <a:pt x="3533775" y="2221585"/>
                  </a:lnTo>
                  <a:lnTo>
                    <a:pt x="3543300" y="2221585"/>
                  </a:lnTo>
                  <a:lnTo>
                    <a:pt x="3543300" y="2153983"/>
                  </a:lnTo>
                  <a:close/>
                </a:path>
                <a:path w="8829675" h="6772275">
                  <a:moveTo>
                    <a:pt x="3543300" y="1693075"/>
                  </a:moveTo>
                  <a:lnTo>
                    <a:pt x="3533775" y="1693075"/>
                  </a:lnTo>
                  <a:lnTo>
                    <a:pt x="3533775" y="1883575"/>
                  </a:lnTo>
                  <a:lnTo>
                    <a:pt x="3543300" y="1883575"/>
                  </a:lnTo>
                  <a:lnTo>
                    <a:pt x="3543300" y="1693075"/>
                  </a:lnTo>
                  <a:close/>
                </a:path>
                <a:path w="8829675" h="6772275">
                  <a:moveTo>
                    <a:pt x="3543300" y="1355064"/>
                  </a:moveTo>
                  <a:lnTo>
                    <a:pt x="3533775" y="1355064"/>
                  </a:lnTo>
                  <a:lnTo>
                    <a:pt x="3533775" y="1422666"/>
                  </a:lnTo>
                  <a:lnTo>
                    <a:pt x="3543300" y="1422666"/>
                  </a:lnTo>
                  <a:lnTo>
                    <a:pt x="3543300" y="1355064"/>
                  </a:lnTo>
                  <a:close/>
                </a:path>
                <a:path w="8829675" h="6772275">
                  <a:moveTo>
                    <a:pt x="3543300" y="894168"/>
                  </a:moveTo>
                  <a:lnTo>
                    <a:pt x="3533775" y="894168"/>
                  </a:lnTo>
                  <a:lnTo>
                    <a:pt x="3533775" y="1084668"/>
                  </a:lnTo>
                  <a:lnTo>
                    <a:pt x="3543300" y="1084668"/>
                  </a:lnTo>
                  <a:lnTo>
                    <a:pt x="3543300" y="894168"/>
                  </a:lnTo>
                  <a:close/>
                </a:path>
                <a:path w="8829675" h="6772275">
                  <a:moveTo>
                    <a:pt x="3543300" y="556158"/>
                  </a:moveTo>
                  <a:lnTo>
                    <a:pt x="3533775" y="556158"/>
                  </a:lnTo>
                  <a:lnTo>
                    <a:pt x="3533775" y="623760"/>
                  </a:lnTo>
                  <a:lnTo>
                    <a:pt x="3543300" y="623760"/>
                  </a:lnTo>
                  <a:lnTo>
                    <a:pt x="3543300" y="556158"/>
                  </a:lnTo>
                  <a:close/>
                </a:path>
                <a:path w="8829675" h="6772275">
                  <a:moveTo>
                    <a:pt x="3543300" y="0"/>
                  </a:moveTo>
                  <a:lnTo>
                    <a:pt x="3533775" y="0"/>
                  </a:lnTo>
                  <a:lnTo>
                    <a:pt x="3533775" y="285750"/>
                  </a:lnTo>
                  <a:lnTo>
                    <a:pt x="3543300" y="285750"/>
                  </a:lnTo>
                  <a:lnTo>
                    <a:pt x="3543300" y="0"/>
                  </a:lnTo>
                  <a:close/>
                </a:path>
                <a:path w="8829675" h="6772275">
                  <a:moveTo>
                    <a:pt x="4419600" y="2153983"/>
                  </a:moveTo>
                  <a:lnTo>
                    <a:pt x="4410075" y="2153983"/>
                  </a:lnTo>
                  <a:lnTo>
                    <a:pt x="4410075" y="6772275"/>
                  </a:lnTo>
                  <a:lnTo>
                    <a:pt x="4419600" y="6772275"/>
                  </a:lnTo>
                  <a:lnTo>
                    <a:pt x="4419600" y="2153983"/>
                  </a:lnTo>
                  <a:close/>
                </a:path>
                <a:path w="8829675" h="6772275">
                  <a:moveTo>
                    <a:pt x="4419600" y="1693075"/>
                  </a:moveTo>
                  <a:lnTo>
                    <a:pt x="4410075" y="1693075"/>
                  </a:lnTo>
                  <a:lnTo>
                    <a:pt x="4410075" y="1883575"/>
                  </a:lnTo>
                  <a:lnTo>
                    <a:pt x="4419600" y="1883575"/>
                  </a:lnTo>
                  <a:lnTo>
                    <a:pt x="4419600" y="1693075"/>
                  </a:lnTo>
                  <a:close/>
                </a:path>
                <a:path w="8829675" h="6772275">
                  <a:moveTo>
                    <a:pt x="4419600" y="1355064"/>
                  </a:moveTo>
                  <a:lnTo>
                    <a:pt x="4410075" y="1355064"/>
                  </a:lnTo>
                  <a:lnTo>
                    <a:pt x="4410075" y="1422666"/>
                  </a:lnTo>
                  <a:lnTo>
                    <a:pt x="4419600" y="1422666"/>
                  </a:lnTo>
                  <a:lnTo>
                    <a:pt x="4419600" y="1355064"/>
                  </a:lnTo>
                  <a:close/>
                </a:path>
                <a:path w="8829675" h="6772275">
                  <a:moveTo>
                    <a:pt x="4419600" y="894168"/>
                  </a:moveTo>
                  <a:lnTo>
                    <a:pt x="4410075" y="894168"/>
                  </a:lnTo>
                  <a:lnTo>
                    <a:pt x="4410075" y="1084668"/>
                  </a:lnTo>
                  <a:lnTo>
                    <a:pt x="4419600" y="1084668"/>
                  </a:lnTo>
                  <a:lnTo>
                    <a:pt x="4419600" y="894168"/>
                  </a:lnTo>
                  <a:close/>
                </a:path>
                <a:path w="8829675" h="6772275">
                  <a:moveTo>
                    <a:pt x="4419600" y="556158"/>
                  </a:moveTo>
                  <a:lnTo>
                    <a:pt x="4410075" y="556158"/>
                  </a:lnTo>
                  <a:lnTo>
                    <a:pt x="4410075" y="623760"/>
                  </a:lnTo>
                  <a:lnTo>
                    <a:pt x="4419600" y="623760"/>
                  </a:lnTo>
                  <a:lnTo>
                    <a:pt x="4419600" y="556158"/>
                  </a:lnTo>
                  <a:close/>
                </a:path>
                <a:path w="8829675" h="6772275">
                  <a:moveTo>
                    <a:pt x="4419600" y="0"/>
                  </a:moveTo>
                  <a:lnTo>
                    <a:pt x="4410075" y="0"/>
                  </a:lnTo>
                  <a:lnTo>
                    <a:pt x="4410075" y="285750"/>
                  </a:lnTo>
                  <a:lnTo>
                    <a:pt x="4419600" y="285750"/>
                  </a:lnTo>
                  <a:lnTo>
                    <a:pt x="4419600" y="0"/>
                  </a:lnTo>
                  <a:close/>
                </a:path>
                <a:path w="8829675" h="6772275">
                  <a:moveTo>
                    <a:pt x="5305425" y="1693075"/>
                  </a:moveTo>
                  <a:lnTo>
                    <a:pt x="5295900" y="1693075"/>
                  </a:lnTo>
                  <a:lnTo>
                    <a:pt x="5295900" y="6772275"/>
                  </a:lnTo>
                  <a:lnTo>
                    <a:pt x="5305425" y="6772275"/>
                  </a:lnTo>
                  <a:lnTo>
                    <a:pt x="5305425" y="1693075"/>
                  </a:lnTo>
                  <a:close/>
                </a:path>
                <a:path w="8829675" h="6772275">
                  <a:moveTo>
                    <a:pt x="5305425" y="1355064"/>
                  </a:moveTo>
                  <a:lnTo>
                    <a:pt x="5295900" y="1355064"/>
                  </a:lnTo>
                  <a:lnTo>
                    <a:pt x="5295900" y="1422666"/>
                  </a:lnTo>
                  <a:lnTo>
                    <a:pt x="5305425" y="1422666"/>
                  </a:lnTo>
                  <a:lnTo>
                    <a:pt x="5305425" y="1355064"/>
                  </a:lnTo>
                  <a:close/>
                </a:path>
                <a:path w="8829675" h="6772275">
                  <a:moveTo>
                    <a:pt x="5305425" y="894168"/>
                  </a:moveTo>
                  <a:lnTo>
                    <a:pt x="5295900" y="894168"/>
                  </a:lnTo>
                  <a:lnTo>
                    <a:pt x="5295900" y="1084668"/>
                  </a:lnTo>
                  <a:lnTo>
                    <a:pt x="5305425" y="1084668"/>
                  </a:lnTo>
                  <a:lnTo>
                    <a:pt x="5305425" y="894168"/>
                  </a:lnTo>
                  <a:close/>
                </a:path>
                <a:path w="8829675" h="6772275">
                  <a:moveTo>
                    <a:pt x="5305425" y="556158"/>
                  </a:moveTo>
                  <a:lnTo>
                    <a:pt x="5295900" y="556158"/>
                  </a:lnTo>
                  <a:lnTo>
                    <a:pt x="5295900" y="623760"/>
                  </a:lnTo>
                  <a:lnTo>
                    <a:pt x="5305425" y="623760"/>
                  </a:lnTo>
                  <a:lnTo>
                    <a:pt x="5305425" y="556158"/>
                  </a:lnTo>
                  <a:close/>
                </a:path>
                <a:path w="8829675" h="6772275">
                  <a:moveTo>
                    <a:pt x="5305425" y="0"/>
                  </a:moveTo>
                  <a:lnTo>
                    <a:pt x="5295900" y="0"/>
                  </a:lnTo>
                  <a:lnTo>
                    <a:pt x="5295900" y="285750"/>
                  </a:lnTo>
                  <a:lnTo>
                    <a:pt x="5305425" y="285750"/>
                  </a:lnTo>
                  <a:lnTo>
                    <a:pt x="5305425" y="0"/>
                  </a:lnTo>
                  <a:close/>
                </a:path>
                <a:path w="8829675" h="6772275">
                  <a:moveTo>
                    <a:pt x="6181725" y="1693075"/>
                  </a:moveTo>
                  <a:lnTo>
                    <a:pt x="6172200" y="1693075"/>
                  </a:lnTo>
                  <a:lnTo>
                    <a:pt x="6172200" y="6772275"/>
                  </a:lnTo>
                  <a:lnTo>
                    <a:pt x="6181725" y="6772275"/>
                  </a:lnTo>
                  <a:lnTo>
                    <a:pt x="6181725" y="1693075"/>
                  </a:lnTo>
                  <a:close/>
                </a:path>
                <a:path w="8829675" h="6772275">
                  <a:moveTo>
                    <a:pt x="6181725" y="894168"/>
                  </a:moveTo>
                  <a:lnTo>
                    <a:pt x="6172200" y="894168"/>
                  </a:lnTo>
                  <a:lnTo>
                    <a:pt x="6172200" y="1422666"/>
                  </a:lnTo>
                  <a:lnTo>
                    <a:pt x="6181725" y="1422666"/>
                  </a:lnTo>
                  <a:lnTo>
                    <a:pt x="6181725" y="894168"/>
                  </a:lnTo>
                  <a:close/>
                </a:path>
                <a:path w="8829675" h="6772275">
                  <a:moveTo>
                    <a:pt x="6181725" y="556158"/>
                  </a:moveTo>
                  <a:lnTo>
                    <a:pt x="6172200" y="556158"/>
                  </a:lnTo>
                  <a:lnTo>
                    <a:pt x="6172200" y="623760"/>
                  </a:lnTo>
                  <a:lnTo>
                    <a:pt x="6181725" y="623760"/>
                  </a:lnTo>
                  <a:lnTo>
                    <a:pt x="6181725" y="556158"/>
                  </a:lnTo>
                  <a:close/>
                </a:path>
                <a:path w="8829675" h="6772275">
                  <a:moveTo>
                    <a:pt x="6181725" y="0"/>
                  </a:moveTo>
                  <a:lnTo>
                    <a:pt x="6172200" y="0"/>
                  </a:lnTo>
                  <a:lnTo>
                    <a:pt x="6172200" y="285750"/>
                  </a:lnTo>
                  <a:lnTo>
                    <a:pt x="6181725" y="285750"/>
                  </a:lnTo>
                  <a:lnTo>
                    <a:pt x="6181725" y="0"/>
                  </a:lnTo>
                  <a:close/>
                </a:path>
                <a:path w="8829675" h="6772275">
                  <a:moveTo>
                    <a:pt x="7067550" y="894168"/>
                  </a:moveTo>
                  <a:lnTo>
                    <a:pt x="7058025" y="894168"/>
                  </a:lnTo>
                  <a:lnTo>
                    <a:pt x="7058025" y="6772275"/>
                  </a:lnTo>
                  <a:lnTo>
                    <a:pt x="7067550" y="6772275"/>
                  </a:lnTo>
                  <a:lnTo>
                    <a:pt x="7067550" y="894168"/>
                  </a:lnTo>
                  <a:close/>
                </a:path>
                <a:path w="8829675" h="6772275">
                  <a:moveTo>
                    <a:pt x="7067550" y="556158"/>
                  </a:moveTo>
                  <a:lnTo>
                    <a:pt x="7058025" y="556158"/>
                  </a:lnTo>
                  <a:lnTo>
                    <a:pt x="7058025" y="623760"/>
                  </a:lnTo>
                  <a:lnTo>
                    <a:pt x="7067550" y="623760"/>
                  </a:lnTo>
                  <a:lnTo>
                    <a:pt x="7067550" y="556158"/>
                  </a:lnTo>
                  <a:close/>
                </a:path>
                <a:path w="8829675" h="6772275">
                  <a:moveTo>
                    <a:pt x="7067550" y="0"/>
                  </a:moveTo>
                  <a:lnTo>
                    <a:pt x="7058025" y="0"/>
                  </a:lnTo>
                  <a:lnTo>
                    <a:pt x="7058025" y="285750"/>
                  </a:lnTo>
                  <a:lnTo>
                    <a:pt x="7067550" y="285750"/>
                  </a:lnTo>
                  <a:lnTo>
                    <a:pt x="7067550" y="0"/>
                  </a:lnTo>
                  <a:close/>
                </a:path>
                <a:path w="8829675" h="6772275">
                  <a:moveTo>
                    <a:pt x="7953375" y="894168"/>
                  </a:moveTo>
                  <a:lnTo>
                    <a:pt x="7943850" y="894168"/>
                  </a:lnTo>
                  <a:lnTo>
                    <a:pt x="7943850" y="6772275"/>
                  </a:lnTo>
                  <a:lnTo>
                    <a:pt x="7953375" y="6772275"/>
                  </a:lnTo>
                  <a:lnTo>
                    <a:pt x="7953375" y="894168"/>
                  </a:lnTo>
                  <a:close/>
                </a:path>
                <a:path w="8829675" h="6772275">
                  <a:moveTo>
                    <a:pt x="7953375" y="556158"/>
                  </a:moveTo>
                  <a:lnTo>
                    <a:pt x="7943850" y="556158"/>
                  </a:lnTo>
                  <a:lnTo>
                    <a:pt x="7943850" y="623760"/>
                  </a:lnTo>
                  <a:lnTo>
                    <a:pt x="7953375" y="623760"/>
                  </a:lnTo>
                  <a:lnTo>
                    <a:pt x="7953375" y="556158"/>
                  </a:lnTo>
                  <a:close/>
                </a:path>
                <a:path w="8829675" h="6772275">
                  <a:moveTo>
                    <a:pt x="7953375" y="0"/>
                  </a:moveTo>
                  <a:lnTo>
                    <a:pt x="7943850" y="0"/>
                  </a:lnTo>
                  <a:lnTo>
                    <a:pt x="7943850" y="285750"/>
                  </a:lnTo>
                  <a:lnTo>
                    <a:pt x="7953375" y="285750"/>
                  </a:lnTo>
                  <a:lnTo>
                    <a:pt x="7953375" y="0"/>
                  </a:lnTo>
                  <a:close/>
                </a:path>
                <a:path w="8829675" h="6772275">
                  <a:moveTo>
                    <a:pt x="8829675" y="556158"/>
                  </a:moveTo>
                  <a:lnTo>
                    <a:pt x="8820150" y="556158"/>
                  </a:lnTo>
                  <a:lnTo>
                    <a:pt x="8820150" y="6772275"/>
                  </a:lnTo>
                  <a:lnTo>
                    <a:pt x="8829675" y="6772275"/>
                  </a:lnTo>
                  <a:lnTo>
                    <a:pt x="8829675" y="556158"/>
                  </a:lnTo>
                  <a:close/>
                </a:path>
                <a:path w="8829675" h="6772275">
                  <a:moveTo>
                    <a:pt x="8829675" y="0"/>
                  </a:moveTo>
                  <a:lnTo>
                    <a:pt x="8820150" y="0"/>
                  </a:lnTo>
                  <a:lnTo>
                    <a:pt x="8820150" y="285750"/>
                  </a:lnTo>
                  <a:lnTo>
                    <a:pt x="8829675" y="285750"/>
                  </a:lnTo>
                  <a:lnTo>
                    <a:pt x="8829675" y="0"/>
                  </a:lnTo>
                  <a:close/>
                </a:path>
              </a:pathLst>
            </a:custGeom>
            <a:solidFill>
              <a:srgbClr val="4B4B4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29637" y="7946237"/>
              <a:ext cx="885825" cy="1884045"/>
            </a:xfrm>
            <a:custGeom>
              <a:avLst/>
              <a:gdLst/>
              <a:ahLst/>
              <a:cxnLst/>
              <a:rect l="l" t="t" r="r" b="b"/>
              <a:pathLst>
                <a:path w="885825" h="1884045">
                  <a:moveTo>
                    <a:pt x="9525" y="1259814"/>
                  </a:moveTo>
                  <a:lnTo>
                    <a:pt x="0" y="1259814"/>
                  </a:lnTo>
                  <a:lnTo>
                    <a:pt x="0" y="1883562"/>
                  </a:lnTo>
                  <a:lnTo>
                    <a:pt x="9525" y="1883562"/>
                  </a:lnTo>
                  <a:lnTo>
                    <a:pt x="9525" y="1259814"/>
                  </a:lnTo>
                  <a:close/>
                </a:path>
                <a:path w="885825" h="1884045">
                  <a:moveTo>
                    <a:pt x="9525" y="798906"/>
                  </a:moveTo>
                  <a:lnTo>
                    <a:pt x="0" y="798906"/>
                  </a:lnTo>
                  <a:lnTo>
                    <a:pt x="0" y="989406"/>
                  </a:lnTo>
                  <a:lnTo>
                    <a:pt x="9525" y="989406"/>
                  </a:lnTo>
                  <a:lnTo>
                    <a:pt x="9525" y="798906"/>
                  </a:lnTo>
                  <a:close/>
                </a:path>
                <a:path w="885825" h="1884045">
                  <a:moveTo>
                    <a:pt x="9525" y="460908"/>
                  </a:moveTo>
                  <a:lnTo>
                    <a:pt x="0" y="460908"/>
                  </a:lnTo>
                  <a:lnTo>
                    <a:pt x="0" y="528510"/>
                  </a:lnTo>
                  <a:lnTo>
                    <a:pt x="9525" y="528510"/>
                  </a:lnTo>
                  <a:lnTo>
                    <a:pt x="9525" y="460908"/>
                  </a:lnTo>
                  <a:close/>
                </a:path>
                <a:path w="885825" h="1884045">
                  <a:moveTo>
                    <a:pt x="885825" y="0"/>
                  </a:moveTo>
                  <a:lnTo>
                    <a:pt x="876300" y="0"/>
                  </a:lnTo>
                  <a:lnTo>
                    <a:pt x="876300" y="1883562"/>
                  </a:lnTo>
                  <a:lnTo>
                    <a:pt x="885825" y="1883562"/>
                  </a:lnTo>
                  <a:lnTo>
                    <a:pt x="885825" y="0"/>
                  </a:lnTo>
                  <a:close/>
                </a:path>
              </a:pathLst>
            </a:custGeom>
            <a:solidFill>
              <a:srgbClr val="4B4B4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7449800" y="3057525"/>
            <a:ext cx="9525" cy="6772275"/>
          </a:xfrm>
          <a:custGeom>
            <a:avLst/>
            <a:gdLst/>
            <a:ahLst/>
            <a:cxnLst/>
            <a:rect l="l" t="t" r="r" b="b"/>
            <a:pathLst>
              <a:path w="9525" h="6772275">
                <a:moveTo>
                  <a:pt x="9524" y="6772274"/>
                </a:moveTo>
                <a:lnTo>
                  <a:pt x="0" y="6772274"/>
                </a:lnTo>
                <a:lnTo>
                  <a:pt x="0" y="0"/>
                </a:lnTo>
                <a:lnTo>
                  <a:pt x="9524" y="0"/>
                </a:lnTo>
                <a:lnTo>
                  <a:pt x="9524" y="6772274"/>
                </a:lnTo>
                <a:close/>
              </a:path>
            </a:pathLst>
          </a:custGeom>
          <a:solidFill>
            <a:srgbClr val="4B4B4B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13104" y="9657556"/>
            <a:ext cx="958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solidFill>
                  <a:srgbClr val="4B4B4B"/>
                </a:solidFill>
                <a:latin typeface="Trebuchet MS"/>
                <a:cs typeface="Trebuchet MS"/>
              </a:rPr>
              <a:t>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14940" y="9657556"/>
            <a:ext cx="57975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1</a:t>
            </a:r>
            <a:r>
              <a:rPr sz="950" spc="-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r>
              <a:rPr sz="950" spc="-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25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91240" y="9657556"/>
            <a:ext cx="57975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2</a:t>
            </a:r>
            <a:r>
              <a:rPr sz="950" spc="-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r>
              <a:rPr sz="950" spc="-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25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77064" y="9657556"/>
            <a:ext cx="57975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3</a:t>
            </a:r>
            <a:r>
              <a:rPr sz="950" spc="-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r>
              <a:rPr sz="950" spc="-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25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62889" y="9657556"/>
            <a:ext cx="57975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4</a:t>
            </a:r>
            <a:r>
              <a:rPr sz="950" spc="-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r>
              <a:rPr sz="950" spc="-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25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539189" y="9657556"/>
            <a:ext cx="57975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5</a:t>
            </a:r>
            <a:r>
              <a:rPr sz="950" spc="-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r>
              <a:rPr sz="950" spc="-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25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25014" y="9657556"/>
            <a:ext cx="57975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6</a:t>
            </a:r>
            <a:r>
              <a:rPr sz="950" spc="-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r>
              <a:rPr sz="950" spc="-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25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301315" y="9657556"/>
            <a:ext cx="57975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7</a:t>
            </a:r>
            <a:r>
              <a:rPr sz="950" spc="-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r>
              <a:rPr sz="950" spc="-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25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187140" y="9657556"/>
            <a:ext cx="57975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8</a:t>
            </a:r>
            <a:r>
              <a:rPr sz="950" spc="-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r>
              <a:rPr sz="950" spc="-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25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072965" y="9657556"/>
            <a:ext cx="234188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18515" algn="l"/>
                <a:tab pos="1704339" algn="l"/>
              </a:tabLst>
            </a:pP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9</a:t>
            </a:r>
            <a:r>
              <a:rPr sz="950" spc="-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r>
              <a:rPr sz="950" spc="-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25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	</a:t>
            </a: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10</a:t>
            </a:r>
            <a:r>
              <a:rPr sz="950" spc="-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r>
              <a:rPr sz="950" spc="-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25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	</a:t>
            </a: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11</a:t>
            </a:r>
            <a:r>
              <a:rPr sz="950" spc="-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r>
              <a:rPr sz="950" spc="-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25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753350" y="3343275"/>
            <a:ext cx="9277350" cy="4603115"/>
            <a:chOff x="7753350" y="3343275"/>
            <a:chExt cx="9277350" cy="4603115"/>
          </a:xfrm>
        </p:grpSpPr>
        <p:sp>
          <p:nvSpPr>
            <p:cNvPr id="20" name="object 20"/>
            <p:cNvSpPr/>
            <p:nvPr/>
          </p:nvSpPr>
          <p:spPr>
            <a:xfrm>
              <a:off x="7753350" y="3343275"/>
              <a:ext cx="9277350" cy="270510"/>
            </a:xfrm>
            <a:custGeom>
              <a:avLst/>
              <a:gdLst/>
              <a:ahLst/>
              <a:cxnLst/>
              <a:rect l="l" t="t" r="r" b="b"/>
              <a:pathLst>
                <a:path w="9277350" h="270510">
                  <a:moveTo>
                    <a:pt x="9277349" y="270404"/>
                  </a:moveTo>
                  <a:lnTo>
                    <a:pt x="0" y="270404"/>
                  </a:lnTo>
                  <a:lnTo>
                    <a:pt x="0" y="0"/>
                  </a:lnTo>
                  <a:lnTo>
                    <a:pt x="9277349" y="0"/>
                  </a:lnTo>
                  <a:lnTo>
                    <a:pt x="9277349" y="270404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53350" y="3681280"/>
              <a:ext cx="8343900" cy="270510"/>
            </a:xfrm>
            <a:custGeom>
              <a:avLst/>
              <a:gdLst/>
              <a:ahLst/>
              <a:cxnLst/>
              <a:rect l="l" t="t" r="r" b="b"/>
              <a:pathLst>
                <a:path w="8343900" h="270510">
                  <a:moveTo>
                    <a:pt x="8343899" y="270404"/>
                  </a:moveTo>
                  <a:lnTo>
                    <a:pt x="0" y="270404"/>
                  </a:lnTo>
                  <a:lnTo>
                    <a:pt x="0" y="0"/>
                  </a:lnTo>
                  <a:lnTo>
                    <a:pt x="8343899" y="0"/>
                  </a:lnTo>
                  <a:lnTo>
                    <a:pt x="8343899" y="270404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53350" y="4142184"/>
              <a:ext cx="5334000" cy="270510"/>
            </a:xfrm>
            <a:custGeom>
              <a:avLst/>
              <a:gdLst/>
              <a:ahLst/>
              <a:cxnLst/>
              <a:rect l="l" t="t" r="r" b="b"/>
              <a:pathLst>
                <a:path w="5334000" h="270510">
                  <a:moveTo>
                    <a:pt x="5333999" y="270404"/>
                  </a:moveTo>
                  <a:lnTo>
                    <a:pt x="0" y="270404"/>
                  </a:lnTo>
                  <a:lnTo>
                    <a:pt x="0" y="0"/>
                  </a:lnTo>
                  <a:lnTo>
                    <a:pt x="5333999" y="0"/>
                  </a:lnTo>
                  <a:lnTo>
                    <a:pt x="5333999" y="270404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53350" y="4480189"/>
              <a:ext cx="6343650" cy="270510"/>
            </a:xfrm>
            <a:custGeom>
              <a:avLst/>
              <a:gdLst/>
              <a:ahLst/>
              <a:cxnLst/>
              <a:rect l="l" t="t" r="r" b="b"/>
              <a:pathLst>
                <a:path w="6343650" h="270510">
                  <a:moveTo>
                    <a:pt x="6343649" y="270404"/>
                  </a:moveTo>
                  <a:lnTo>
                    <a:pt x="0" y="270404"/>
                  </a:lnTo>
                  <a:lnTo>
                    <a:pt x="0" y="0"/>
                  </a:lnTo>
                  <a:lnTo>
                    <a:pt x="6343649" y="0"/>
                  </a:lnTo>
                  <a:lnTo>
                    <a:pt x="6343649" y="270404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53350" y="4941093"/>
              <a:ext cx="4410075" cy="270510"/>
            </a:xfrm>
            <a:custGeom>
              <a:avLst/>
              <a:gdLst/>
              <a:ahLst/>
              <a:cxnLst/>
              <a:rect l="l" t="t" r="r" b="b"/>
              <a:pathLst>
                <a:path w="4410075" h="270510">
                  <a:moveTo>
                    <a:pt x="4410074" y="270404"/>
                  </a:moveTo>
                  <a:lnTo>
                    <a:pt x="0" y="270404"/>
                  </a:lnTo>
                  <a:lnTo>
                    <a:pt x="0" y="0"/>
                  </a:lnTo>
                  <a:lnTo>
                    <a:pt x="4410074" y="0"/>
                  </a:lnTo>
                  <a:lnTo>
                    <a:pt x="4410074" y="270404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53350" y="5279098"/>
              <a:ext cx="3781425" cy="270510"/>
            </a:xfrm>
            <a:custGeom>
              <a:avLst/>
              <a:gdLst/>
              <a:ahLst/>
              <a:cxnLst/>
              <a:rect l="l" t="t" r="r" b="b"/>
              <a:pathLst>
                <a:path w="3781425" h="270510">
                  <a:moveTo>
                    <a:pt x="3781424" y="270404"/>
                  </a:moveTo>
                  <a:lnTo>
                    <a:pt x="0" y="270404"/>
                  </a:lnTo>
                  <a:lnTo>
                    <a:pt x="0" y="0"/>
                  </a:lnTo>
                  <a:lnTo>
                    <a:pt x="3781424" y="0"/>
                  </a:lnTo>
                  <a:lnTo>
                    <a:pt x="3781424" y="270404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53350" y="5740002"/>
              <a:ext cx="4181475" cy="270510"/>
            </a:xfrm>
            <a:custGeom>
              <a:avLst/>
              <a:gdLst/>
              <a:ahLst/>
              <a:cxnLst/>
              <a:rect l="l" t="t" r="r" b="b"/>
              <a:pathLst>
                <a:path w="4181475" h="270510">
                  <a:moveTo>
                    <a:pt x="4181474" y="270404"/>
                  </a:moveTo>
                  <a:lnTo>
                    <a:pt x="0" y="270404"/>
                  </a:lnTo>
                  <a:lnTo>
                    <a:pt x="0" y="0"/>
                  </a:lnTo>
                  <a:lnTo>
                    <a:pt x="4181474" y="0"/>
                  </a:lnTo>
                  <a:lnTo>
                    <a:pt x="4181474" y="270404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53350" y="6078008"/>
              <a:ext cx="3752850" cy="270510"/>
            </a:xfrm>
            <a:custGeom>
              <a:avLst/>
              <a:gdLst/>
              <a:ahLst/>
              <a:cxnLst/>
              <a:rect l="l" t="t" r="r" b="b"/>
              <a:pathLst>
                <a:path w="3752850" h="270510">
                  <a:moveTo>
                    <a:pt x="3752849" y="270404"/>
                  </a:moveTo>
                  <a:lnTo>
                    <a:pt x="0" y="270404"/>
                  </a:lnTo>
                  <a:lnTo>
                    <a:pt x="0" y="0"/>
                  </a:lnTo>
                  <a:lnTo>
                    <a:pt x="3752849" y="0"/>
                  </a:lnTo>
                  <a:lnTo>
                    <a:pt x="3752849" y="270404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53350" y="6538912"/>
              <a:ext cx="3228975" cy="270510"/>
            </a:xfrm>
            <a:custGeom>
              <a:avLst/>
              <a:gdLst/>
              <a:ahLst/>
              <a:cxnLst/>
              <a:rect l="l" t="t" r="r" b="b"/>
              <a:pathLst>
                <a:path w="3228975" h="270509">
                  <a:moveTo>
                    <a:pt x="3228974" y="270404"/>
                  </a:moveTo>
                  <a:lnTo>
                    <a:pt x="0" y="270404"/>
                  </a:lnTo>
                  <a:lnTo>
                    <a:pt x="0" y="0"/>
                  </a:lnTo>
                  <a:lnTo>
                    <a:pt x="3228974" y="0"/>
                  </a:lnTo>
                  <a:lnTo>
                    <a:pt x="3228974" y="270404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753350" y="6876917"/>
              <a:ext cx="3609975" cy="270510"/>
            </a:xfrm>
            <a:custGeom>
              <a:avLst/>
              <a:gdLst/>
              <a:ahLst/>
              <a:cxnLst/>
              <a:rect l="l" t="t" r="r" b="b"/>
              <a:pathLst>
                <a:path w="3609975" h="270509">
                  <a:moveTo>
                    <a:pt x="3609974" y="270404"/>
                  </a:moveTo>
                  <a:lnTo>
                    <a:pt x="0" y="270404"/>
                  </a:lnTo>
                  <a:lnTo>
                    <a:pt x="0" y="0"/>
                  </a:lnTo>
                  <a:lnTo>
                    <a:pt x="3609974" y="0"/>
                  </a:lnTo>
                  <a:lnTo>
                    <a:pt x="3609974" y="270404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53350" y="7337821"/>
              <a:ext cx="2352675" cy="270510"/>
            </a:xfrm>
            <a:custGeom>
              <a:avLst/>
              <a:gdLst/>
              <a:ahLst/>
              <a:cxnLst/>
              <a:rect l="l" t="t" r="r" b="b"/>
              <a:pathLst>
                <a:path w="2352675" h="270509">
                  <a:moveTo>
                    <a:pt x="2352674" y="270404"/>
                  </a:moveTo>
                  <a:lnTo>
                    <a:pt x="0" y="270404"/>
                  </a:lnTo>
                  <a:lnTo>
                    <a:pt x="0" y="0"/>
                  </a:lnTo>
                  <a:lnTo>
                    <a:pt x="2352674" y="0"/>
                  </a:lnTo>
                  <a:lnTo>
                    <a:pt x="2352674" y="270404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53350" y="7675826"/>
              <a:ext cx="2562225" cy="270510"/>
            </a:xfrm>
            <a:custGeom>
              <a:avLst/>
              <a:gdLst/>
              <a:ahLst/>
              <a:cxnLst/>
              <a:rect l="l" t="t" r="r" b="b"/>
              <a:pathLst>
                <a:path w="2562225" h="270509">
                  <a:moveTo>
                    <a:pt x="2562224" y="270404"/>
                  </a:moveTo>
                  <a:lnTo>
                    <a:pt x="0" y="270404"/>
                  </a:lnTo>
                  <a:lnTo>
                    <a:pt x="0" y="0"/>
                  </a:lnTo>
                  <a:lnTo>
                    <a:pt x="2562224" y="0"/>
                  </a:lnTo>
                  <a:lnTo>
                    <a:pt x="2562224" y="270404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499816" y="3349176"/>
            <a:ext cx="6054725" cy="455041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72405">
              <a:lnSpc>
                <a:spcPct val="100000"/>
              </a:lnSpc>
              <a:spcBef>
                <a:spcPts val="170"/>
              </a:spcBef>
            </a:pP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512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580</a:t>
            </a:r>
            <a:endParaRPr sz="1200">
              <a:latin typeface="Trebuchet MS"/>
              <a:cs typeface="Trebuchet MS"/>
            </a:endParaRPr>
          </a:p>
          <a:p>
            <a:pPr marR="897255" algn="r">
              <a:lnSpc>
                <a:spcPts val="1140"/>
              </a:lnSpc>
              <a:spcBef>
                <a:spcPts val="85"/>
              </a:spcBef>
            </a:pP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Operatīvās</a:t>
            </a:r>
            <a:r>
              <a:rPr sz="950" spc="10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darbības</a:t>
            </a:r>
            <a:r>
              <a:rPr sz="950" spc="10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B4B4B"/>
                </a:solidFill>
                <a:latin typeface="Trebuchet MS"/>
                <a:cs typeface="Trebuchet MS"/>
              </a:rPr>
              <a:t>nodrošināšanai</a:t>
            </a:r>
            <a:endParaRPr sz="950">
              <a:latin typeface="Trebuchet MS"/>
              <a:cs typeface="Trebuchet MS"/>
            </a:endParaRPr>
          </a:p>
          <a:p>
            <a:pPr marR="91440" algn="r">
              <a:lnSpc>
                <a:spcPts val="1440"/>
              </a:lnSpc>
            </a:pPr>
            <a:r>
              <a:rPr sz="1200" spc="50" dirty="0">
                <a:latin typeface="Trebuchet MS"/>
                <a:cs typeface="Trebuchet MS"/>
              </a:rPr>
              <a:t>9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460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551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rebuchet MS"/>
              <a:cs typeface="Trebuchet MS"/>
            </a:endParaRPr>
          </a:p>
          <a:p>
            <a:pPr marL="5272405">
              <a:lnSpc>
                <a:spcPct val="100000"/>
              </a:lnSpc>
            </a:pP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042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512</a:t>
            </a:r>
            <a:endParaRPr sz="1200">
              <a:latin typeface="Trebuchet MS"/>
              <a:cs typeface="Trebuchet MS"/>
            </a:endParaRPr>
          </a:p>
          <a:p>
            <a:pPr marR="897255" algn="r">
              <a:lnSpc>
                <a:spcPts val="1140"/>
              </a:lnSpc>
              <a:spcBef>
                <a:spcPts val="85"/>
              </a:spcBef>
            </a:pPr>
            <a:r>
              <a:rPr sz="950" spc="-10" dirty="0">
                <a:solidFill>
                  <a:srgbClr val="4B4B4B"/>
                </a:solidFill>
                <a:latin typeface="Trebuchet MS"/>
                <a:cs typeface="Trebuchet MS"/>
              </a:rPr>
              <a:t>Pārējie</a:t>
            </a:r>
            <a:r>
              <a:rPr sz="950" spc="-1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B4B4B"/>
                </a:solidFill>
                <a:latin typeface="Trebuchet MS"/>
                <a:cs typeface="Trebuchet MS"/>
              </a:rPr>
              <a:t>izdevumi</a:t>
            </a:r>
            <a:endParaRPr sz="950">
              <a:latin typeface="Trebuchet MS"/>
              <a:cs typeface="Trebuchet MS"/>
            </a:endParaRPr>
          </a:p>
          <a:p>
            <a:pPr marR="91440" algn="r">
              <a:lnSpc>
                <a:spcPts val="1440"/>
              </a:lnSpc>
            </a:pPr>
            <a:r>
              <a:rPr sz="1200" spc="50" dirty="0">
                <a:latin typeface="Trebuchet MS"/>
                <a:cs typeface="Trebuchet MS"/>
              </a:rPr>
              <a:t>7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194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721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rebuchet MS"/>
              <a:cs typeface="Trebuchet MS"/>
            </a:endParaRPr>
          </a:p>
          <a:p>
            <a:pPr marL="5272405">
              <a:lnSpc>
                <a:spcPct val="100000"/>
              </a:lnSpc>
            </a:pP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995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240</a:t>
            </a:r>
            <a:endParaRPr sz="1200">
              <a:latin typeface="Trebuchet MS"/>
              <a:cs typeface="Trebuchet MS"/>
            </a:endParaRPr>
          </a:p>
          <a:p>
            <a:pPr marR="897255" algn="r">
              <a:lnSpc>
                <a:spcPts val="1140"/>
              </a:lnSpc>
              <a:spcBef>
                <a:spcPts val="85"/>
              </a:spcBef>
            </a:pP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Transportlīdzekļu</a:t>
            </a:r>
            <a:r>
              <a:rPr sz="950" spc="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nomas</a:t>
            </a:r>
            <a:r>
              <a:rPr sz="950" spc="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B4B4B"/>
                </a:solidFill>
                <a:latin typeface="Trebuchet MS"/>
                <a:cs typeface="Trebuchet MS"/>
              </a:rPr>
              <a:t>izdevumi</a:t>
            </a:r>
            <a:endParaRPr sz="950">
              <a:latin typeface="Trebuchet MS"/>
              <a:cs typeface="Trebuchet MS"/>
            </a:endParaRPr>
          </a:p>
          <a:p>
            <a:pPr marR="91440" algn="r">
              <a:lnSpc>
                <a:spcPts val="1440"/>
              </a:lnSpc>
            </a:pPr>
            <a:r>
              <a:rPr sz="1200" spc="50" dirty="0">
                <a:latin typeface="Trebuchet MS"/>
                <a:cs typeface="Trebuchet MS"/>
              </a:rPr>
              <a:t>4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287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523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rebuchet MS"/>
              <a:cs typeface="Trebuchet MS"/>
            </a:endParaRPr>
          </a:p>
          <a:p>
            <a:pPr marL="5272405">
              <a:lnSpc>
                <a:spcPct val="100000"/>
              </a:lnSpc>
            </a:pP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733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634</a:t>
            </a:r>
            <a:endParaRPr sz="1200">
              <a:latin typeface="Trebuchet MS"/>
              <a:cs typeface="Trebuchet MS"/>
            </a:endParaRPr>
          </a:p>
          <a:p>
            <a:pPr marR="897255" algn="r">
              <a:lnSpc>
                <a:spcPts val="1140"/>
              </a:lnSpc>
              <a:spcBef>
                <a:spcPts val="85"/>
              </a:spcBef>
            </a:pP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Formastērpu</a:t>
            </a:r>
            <a:r>
              <a:rPr sz="950" spc="9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nodrošināšana,</a:t>
            </a:r>
            <a:r>
              <a:rPr sz="950" spc="9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B4B4B"/>
                </a:solidFill>
                <a:latin typeface="Trebuchet MS"/>
                <a:cs typeface="Trebuchet MS"/>
              </a:rPr>
              <a:t>t.sk.</a:t>
            </a:r>
            <a:r>
              <a:rPr sz="950" spc="10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papildus</a:t>
            </a:r>
            <a:r>
              <a:rPr sz="950" spc="9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piešķirtais</a:t>
            </a:r>
            <a:r>
              <a:rPr sz="950" spc="10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finansējums</a:t>
            </a:r>
            <a:r>
              <a:rPr sz="950" spc="9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B4B4B"/>
                </a:solidFill>
                <a:latin typeface="Trebuchet MS"/>
                <a:cs typeface="Trebuchet MS"/>
              </a:rPr>
              <a:t>prioritārajam</a:t>
            </a:r>
            <a:r>
              <a:rPr sz="950" spc="10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B4B4B"/>
                </a:solidFill>
                <a:latin typeface="Trebuchet MS"/>
                <a:cs typeface="Trebuchet MS"/>
              </a:rPr>
              <a:t>pasākumam</a:t>
            </a:r>
            <a:endParaRPr sz="950">
              <a:latin typeface="Trebuchet MS"/>
              <a:cs typeface="Trebuchet MS"/>
            </a:endParaRPr>
          </a:p>
          <a:p>
            <a:pPr marR="91440" algn="r">
              <a:lnSpc>
                <a:spcPts val="1440"/>
              </a:lnSpc>
            </a:pPr>
            <a:r>
              <a:rPr sz="1200" spc="50" dirty="0">
                <a:latin typeface="Trebuchet MS"/>
                <a:cs typeface="Trebuchet MS"/>
              </a:rPr>
              <a:t>4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256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218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rebuchet MS"/>
              <a:cs typeface="Trebuchet MS"/>
            </a:endParaRPr>
          </a:p>
          <a:p>
            <a:pPr marL="5272405">
              <a:lnSpc>
                <a:spcPct val="100000"/>
              </a:lnSpc>
            </a:pP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654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813</a:t>
            </a:r>
            <a:endParaRPr sz="1200">
              <a:latin typeface="Trebuchet MS"/>
              <a:cs typeface="Trebuchet MS"/>
            </a:endParaRPr>
          </a:p>
          <a:p>
            <a:pPr marR="897255" algn="r">
              <a:lnSpc>
                <a:spcPts val="1140"/>
              </a:lnSpc>
              <a:spcBef>
                <a:spcPts val="85"/>
              </a:spcBef>
            </a:pP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Transportlīdzekļu</a:t>
            </a:r>
            <a:r>
              <a:rPr sz="950" spc="4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uzturēšana</a:t>
            </a: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un</a:t>
            </a:r>
            <a:r>
              <a:rPr sz="950" spc="4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remonts,</a:t>
            </a: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B4B4B"/>
                </a:solidFill>
                <a:latin typeface="Trebuchet MS"/>
                <a:cs typeface="Trebuchet MS"/>
              </a:rPr>
              <a:t>t.sk.,</a:t>
            </a:r>
            <a:r>
              <a:rPr sz="950" spc="4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izdevumi</a:t>
            </a: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degvielas</a:t>
            </a:r>
            <a:r>
              <a:rPr sz="950" spc="4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B4B4B"/>
                </a:solidFill>
                <a:latin typeface="Trebuchet MS"/>
                <a:cs typeface="Trebuchet MS"/>
              </a:rPr>
              <a:t>iegādei</a:t>
            </a:r>
            <a:endParaRPr sz="950">
              <a:latin typeface="Trebuchet MS"/>
              <a:cs typeface="Trebuchet MS"/>
            </a:endParaRPr>
          </a:p>
          <a:p>
            <a:pPr marR="91440" algn="r">
              <a:lnSpc>
                <a:spcPts val="1440"/>
              </a:lnSpc>
            </a:pPr>
            <a:r>
              <a:rPr sz="1200" spc="50" dirty="0">
                <a:latin typeface="Trebuchet MS"/>
                <a:cs typeface="Trebuchet MS"/>
              </a:rPr>
              <a:t>4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088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592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rebuchet MS"/>
              <a:cs typeface="Trebuchet MS"/>
            </a:endParaRPr>
          </a:p>
          <a:p>
            <a:pPr marL="5272405">
              <a:lnSpc>
                <a:spcPct val="100000"/>
              </a:lnSpc>
              <a:spcBef>
                <a:spcPts val="5"/>
              </a:spcBef>
            </a:pP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661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965</a:t>
            </a:r>
            <a:endParaRPr sz="1200">
              <a:latin typeface="Trebuchet MS"/>
              <a:cs typeface="Trebuchet MS"/>
            </a:endParaRPr>
          </a:p>
          <a:p>
            <a:pPr marR="897255" algn="r">
              <a:lnSpc>
                <a:spcPts val="1140"/>
              </a:lnSpc>
              <a:spcBef>
                <a:spcPts val="85"/>
              </a:spcBef>
            </a:pP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Pamatlīdzekļu</a:t>
            </a:r>
            <a:r>
              <a:rPr sz="950" spc="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veidošanai,</a:t>
            </a:r>
            <a:r>
              <a:rPr sz="950" spc="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-75" dirty="0">
                <a:solidFill>
                  <a:srgbClr val="4B4B4B"/>
                </a:solidFill>
                <a:latin typeface="Trebuchet MS"/>
                <a:cs typeface="Trebuchet MS"/>
              </a:rPr>
              <a:t>t.</a:t>
            </a:r>
            <a:r>
              <a:rPr sz="950" spc="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sk.</a:t>
            </a:r>
            <a:r>
              <a:rPr sz="950" spc="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transportlīdzekļu</a:t>
            </a:r>
            <a:r>
              <a:rPr sz="950" spc="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izpirkšana</a:t>
            </a:r>
            <a:r>
              <a:rPr sz="950" spc="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pēc</a:t>
            </a:r>
            <a:r>
              <a:rPr sz="950" spc="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50" dirty="0">
                <a:solidFill>
                  <a:srgbClr val="4B4B4B"/>
                </a:solidFill>
                <a:latin typeface="Trebuchet MS"/>
                <a:cs typeface="Trebuchet MS"/>
              </a:rPr>
              <a:t>nomas</a:t>
            </a:r>
            <a:r>
              <a:rPr sz="950" spc="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termiņa</a:t>
            </a:r>
            <a:r>
              <a:rPr sz="950" spc="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B4B4B"/>
                </a:solidFill>
                <a:latin typeface="Trebuchet MS"/>
                <a:cs typeface="Trebuchet MS"/>
              </a:rPr>
              <a:t>beigām</a:t>
            </a:r>
            <a:endParaRPr sz="950">
              <a:latin typeface="Trebuchet MS"/>
              <a:cs typeface="Trebuchet MS"/>
            </a:endParaRPr>
          </a:p>
          <a:p>
            <a:pPr marR="91440" algn="r">
              <a:lnSpc>
                <a:spcPts val="1440"/>
              </a:lnSpc>
            </a:pPr>
            <a:r>
              <a:rPr sz="1200" spc="50" dirty="0">
                <a:latin typeface="Trebuchet MS"/>
                <a:cs typeface="Trebuchet MS"/>
              </a:rPr>
              <a:t>2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900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999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753350" y="8136730"/>
            <a:ext cx="1552575" cy="608965"/>
            <a:chOff x="7753350" y="8136730"/>
            <a:chExt cx="1552575" cy="608965"/>
          </a:xfrm>
        </p:grpSpPr>
        <p:sp>
          <p:nvSpPr>
            <p:cNvPr id="34" name="object 34"/>
            <p:cNvSpPr/>
            <p:nvPr/>
          </p:nvSpPr>
          <p:spPr>
            <a:xfrm>
              <a:off x="7753350" y="8136730"/>
              <a:ext cx="1371600" cy="270510"/>
            </a:xfrm>
            <a:custGeom>
              <a:avLst/>
              <a:gdLst/>
              <a:ahLst/>
              <a:cxnLst/>
              <a:rect l="l" t="t" r="r" b="b"/>
              <a:pathLst>
                <a:path w="1371600" h="270509">
                  <a:moveTo>
                    <a:pt x="1371599" y="270404"/>
                  </a:moveTo>
                  <a:lnTo>
                    <a:pt x="0" y="270404"/>
                  </a:lnTo>
                  <a:lnTo>
                    <a:pt x="0" y="0"/>
                  </a:lnTo>
                  <a:lnTo>
                    <a:pt x="1371599" y="0"/>
                  </a:lnTo>
                  <a:lnTo>
                    <a:pt x="1371599" y="270404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753350" y="8474735"/>
              <a:ext cx="1552575" cy="270510"/>
            </a:xfrm>
            <a:custGeom>
              <a:avLst/>
              <a:gdLst/>
              <a:ahLst/>
              <a:cxnLst/>
              <a:rect l="l" t="t" r="r" b="b"/>
              <a:pathLst>
                <a:path w="1552575" h="270509">
                  <a:moveTo>
                    <a:pt x="1552574" y="270404"/>
                  </a:moveTo>
                  <a:lnTo>
                    <a:pt x="0" y="270404"/>
                  </a:lnTo>
                  <a:lnTo>
                    <a:pt x="0" y="0"/>
                  </a:lnTo>
                  <a:lnTo>
                    <a:pt x="1552574" y="0"/>
                  </a:lnTo>
                  <a:lnTo>
                    <a:pt x="1552574" y="270404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759700" y="8152010"/>
            <a:ext cx="708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551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572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59700" y="8489999"/>
            <a:ext cx="708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1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762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861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753350" y="8935639"/>
            <a:ext cx="1219200" cy="608965"/>
            <a:chOff x="7753350" y="8935639"/>
            <a:chExt cx="1219200" cy="608965"/>
          </a:xfrm>
        </p:grpSpPr>
        <p:sp>
          <p:nvSpPr>
            <p:cNvPr id="39" name="object 39"/>
            <p:cNvSpPr/>
            <p:nvPr/>
          </p:nvSpPr>
          <p:spPr>
            <a:xfrm>
              <a:off x="7753350" y="8935639"/>
              <a:ext cx="1219200" cy="270510"/>
            </a:xfrm>
            <a:custGeom>
              <a:avLst/>
              <a:gdLst/>
              <a:ahLst/>
              <a:cxnLst/>
              <a:rect l="l" t="t" r="r" b="b"/>
              <a:pathLst>
                <a:path w="1219200" h="270509">
                  <a:moveTo>
                    <a:pt x="1219199" y="270404"/>
                  </a:moveTo>
                  <a:lnTo>
                    <a:pt x="0" y="270404"/>
                  </a:lnTo>
                  <a:lnTo>
                    <a:pt x="0" y="0"/>
                  </a:lnTo>
                  <a:lnTo>
                    <a:pt x="1219199" y="0"/>
                  </a:lnTo>
                  <a:lnTo>
                    <a:pt x="1219199" y="270404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753350" y="9273644"/>
              <a:ext cx="838200" cy="270510"/>
            </a:xfrm>
            <a:custGeom>
              <a:avLst/>
              <a:gdLst/>
              <a:ahLst/>
              <a:cxnLst/>
              <a:rect l="l" t="t" r="r" b="b"/>
              <a:pathLst>
                <a:path w="838200" h="270509">
                  <a:moveTo>
                    <a:pt x="838199" y="270404"/>
                  </a:moveTo>
                  <a:lnTo>
                    <a:pt x="0" y="270404"/>
                  </a:lnTo>
                  <a:lnTo>
                    <a:pt x="0" y="0"/>
                  </a:lnTo>
                  <a:lnTo>
                    <a:pt x="838199" y="0"/>
                  </a:lnTo>
                  <a:lnTo>
                    <a:pt x="838199" y="270404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651275" y="8941541"/>
            <a:ext cx="3816350" cy="55626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121025">
              <a:lnSpc>
                <a:spcPct val="100000"/>
              </a:lnSpc>
              <a:spcBef>
                <a:spcPts val="170"/>
              </a:spcBef>
            </a:pP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376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395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140"/>
              </a:lnSpc>
              <a:spcBef>
                <a:spcPts val="85"/>
              </a:spcBef>
            </a:pP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Tulkošanas</a:t>
            </a:r>
            <a:r>
              <a:rPr sz="950" spc="15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un</a:t>
            </a:r>
            <a:r>
              <a:rPr sz="950" spc="15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psihologu</a:t>
            </a:r>
            <a:r>
              <a:rPr sz="950" spc="15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B4B4B"/>
                </a:solidFill>
                <a:latin typeface="Trebuchet MS"/>
                <a:cs typeface="Trebuchet MS"/>
              </a:rPr>
              <a:t>pakalpojumu</a:t>
            </a:r>
            <a:r>
              <a:rPr sz="950" spc="15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B4B4B"/>
                </a:solidFill>
                <a:latin typeface="Trebuchet MS"/>
                <a:cs typeface="Trebuchet MS"/>
              </a:rPr>
              <a:t>nodrošinājums</a:t>
            </a:r>
            <a:endParaRPr sz="950">
              <a:latin typeface="Trebuchet MS"/>
              <a:cs typeface="Trebuchet MS"/>
            </a:endParaRPr>
          </a:p>
          <a:p>
            <a:pPr marL="3121025">
              <a:lnSpc>
                <a:spcPts val="1440"/>
              </a:lnSpc>
            </a:pPr>
            <a:r>
              <a:rPr sz="1200" spc="50" dirty="0">
                <a:latin typeface="Trebuchet MS"/>
                <a:cs typeface="Trebuchet MS"/>
              </a:rPr>
              <a:t>954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053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0223" y="10067924"/>
            <a:ext cx="152400" cy="152399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9651751" y="10045700"/>
            <a:ext cx="29845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4B4B4B"/>
                </a:solidFill>
                <a:latin typeface="Trebuchet MS"/>
                <a:cs typeface="Trebuchet MS"/>
              </a:rPr>
              <a:t>2023</a:t>
            </a:r>
            <a:endParaRPr sz="950">
              <a:latin typeface="Trebuchet MS"/>
              <a:cs typeface="Trebuchet MS"/>
            </a:endParaRPr>
          </a:p>
        </p:txBody>
      </p:sp>
      <p:pic>
        <p:nvPicPr>
          <p:cNvPr id="44" name="object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29823" y="10067924"/>
            <a:ext cx="152400" cy="152399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10264774" y="10045700"/>
            <a:ext cx="29845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4B4B4B"/>
                </a:solidFill>
                <a:latin typeface="Trebuchet MS"/>
                <a:cs typeface="Trebuchet MS"/>
              </a:rPr>
              <a:t>2022</a:t>
            </a:r>
            <a:endParaRPr sz="950">
              <a:latin typeface="Trebuchet MS"/>
              <a:cs typeface="Trebuchet MS"/>
            </a:endParaRPr>
          </a:p>
        </p:txBody>
      </p:sp>
      <p:pic>
        <p:nvPicPr>
          <p:cNvPr id="46" name="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5573534" y="2516558"/>
            <a:ext cx="826515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60" dirty="0">
                <a:solidFill>
                  <a:srgbClr val="454545"/>
                </a:solidFill>
                <a:latin typeface="Trebuchet MS"/>
                <a:cs typeface="Trebuchet MS"/>
              </a:rPr>
              <a:t>Citi</a:t>
            </a:r>
            <a:r>
              <a:rPr sz="2700" spc="-1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65" dirty="0">
                <a:solidFill>
                  <a:srgbClr val="454545"/>
                </a:solidFill>
                <a:latin typeface="Trebuchet MS"/>
                <a:cs typeface="Trebuchet MS"/>
              </a:rPr>
              <a:t>bāzes</a:t>
            </a:r>
            <a:r>
              <a:rPr sz="2700" spc="-1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454545"/>
                </a:solidFill>
                <a:latin typeface="Trebuchet MS"/>
                <a:cs typeface="Trebuchet MS"/>
              </a:rPr>
              <a:t>izdevumi</a:t>
            </a:r>
            <a:r>
              <a:rPr sz="2700" spc="-1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b="1" spc="-50" dirty="0">
                <a:solidFill>
                  <a:srgbClr val="294E66"/>
                </a:solidFill>
                <a:latin typeface="Trebuchet MS"/>
                <a:cs typeface="Trebuchet MS"/>
              </a:rPr>
              <a:t>35</a:t>
            </a:r>
            <a:r>
              <a:rPr sz="2700" b="1" spc="-15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700" b="1" spc="-50" dirty="0">
                <a:solidFill>
                  <a:srgbClr val="294E66"/>
                </a:solidFill>
                <a:latin typeface="Trebuchet MS"/>
                <a:cs typeface="Trebuchet MS"/>
              </a:rPr>
              <a:t>528</a:t>
            </a:r>
            <a:r>
              <a:rPr sz="2700" b="1" spc="-1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700" b="1" spc="-50" dirty="0">
                <a:solidFill>
                  <a:srgbClr val="294E66"/>
                </a:solidFill>
                <a:latin typeface="Trebuchet MS"/>
                <a:cs typeface="Trebuchet MS"/>
              </a:rPr>
              <a:t>711</a:t>
            </a:r>
            <a:r>
              <a:rPr sz="2700" b="1" spc="-1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700" b="1" dirty="0">
                <a:solidFill>
                  <a:srgbClr val="294E66"/>
                </a:solidFill>
                <a:latin typeface="Trebuchet MS"/>
                <a:cs typeface="Trebuchet MS"/>
              </a:rPr>
              <a:t>EUR</a:t>
            </a:r>
            <a:r>
              <a:rPr sz="2700" b="1" spc="-15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700" b="1" spc="-905" dirty="0">
                <a:solidFill>
                  <a:srgbClr val="454545"/>
                </a:solidFill>
                <a:latin typeface="Trebuchet MS"/>
                <a:cs typeface="Trebuchet MS"/>
              </a:rPr>
              <a:t>|</a:t>
            </a:r>
            <a:r>
              <a:rPr sz="2700" b="1" spc="-14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b="1" spc="-50" dirty="0">
                <a:solidFill>
                  <a:srgbClr val="8EC2A6"/>
                </a:solidFill>
                <a:latin typeface="Trebuchet MS"/>
                <a:cs typeface="Trebuchet MS"/>
              </a:rPr>
              <a:t>34</a:t>
            </a:r>
            <a:r>
              <a:rPr sz="2700" b="1" spc="-15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700" b="1" spc="-50" dirty="0">
                <a:solidFill>
                  <a:srgbClr val="8EC2A6"/>
                </a:solidFill>
                <a:latin typeface="Trebuchet MS"/>
                <a:cs typeface="Trebuchet MS"/>
              </a:rPr>
              <a:t>905</a:t>
            </a:r>
            <a:r>
              <a:rPr sz="2700" b="1" spc="-15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700" b="1" spc="-50" dirty="0">
                <a:solidFill>
                  <a:srgbClr val="8EC2A6"/>
                </a:solidFill>
                <a:latin typeface="Trebuchet MS"/>
                <a:cs typeface="Trebuchet MS"/>
              </a:rPr>
              <a:t>518</a:t>
            </a:r>
            <a:r>
              <a:rPr sz="2700" b="1" spc="-15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2700" b="1" spc="-25" dirty="0">
                <a:solidFill>
                  <a:srgbClr val="8EC2A6"/>
                </a:solidFill>
                <a:latin typeface="Trebuchet MS"/>
                <a:cs typeface="Trebuchet MS"/>
              </a:rPr>
              <a:t>EUR</a:t>
            </a:r>
            <a:endParaRPr sz="2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7350" y="8896350"/>
            <a:ext cx="15916275" cy="9525"/>
          </a:xfrm>
          <a:custGeom>
            <a:avLst/>
            <a:gdLst/>
            <a:ahLst/>
            <a:cxnLst/>
            <a:rect l="l" t="t" r="r" b="b"/>
            <a:pathLst>
              <a:path w="15916275" h="9525">
                <a:moveTo>
                  <a:pt x="15916273" y="9524"/>
                </a:moveTo>
                <a:lnTo>
                  <a:pt x="0" y="9524"/>
                </a:lnTo>
                <a:lnTo>
                  <a:pt x="0" y="0"/>
                </a:lnTo>
                <a:lnTo>
                  <a:pt x="15916273" y="0"/>
                </a:lnTo>
                <a:lnTo>
                  <a:pt x="15916273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7350" y="8153400"/>
            <a:ext cx="15916275" cy="9525"/>
          </a:xfrm>
          <a:custGeom>
            <a:avLst/>
            <a:gdLst/>
            <a:ahLst/>
            <a:cxnLst/>
            <a:rect l="l" t="t" r="r" b="b"/>
            <a:pathLst>
              <a:path w="15916275" h="9525">
                <a:moveTo>
                  <a:pt x="15916273" y="9524"/>
                </a:moveTo>
                <a:lnTo>
                  <a:pt x="0" y="9524"/>
                </a:lnTo>
                <a:lnTo>
                  <a:pt x="0" y="0"/>
                </a:lnTo>
                <a:lnTo>
                  <a:pt x="15916273" y="0"/>
                </a:lnTo>
                <a:lnTo>
                  <a:pt x="15916273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7350" y="7419975"/>
            <a:ext cx="15916275" cy="9525"/>
          </a:xfrm>
          <a:custGeom>
            <a:avLst/>
            <a:gdLst/>
            <a:ahLst/>
            <a:cxnLst/>
            <a:rect l="l" t="t" r="r" b="b"/>
            <a:pathLst>
              <a:path w="15916275" h="9525">
                <a:moveTo>
                  <a:pt x="15916273" y="9524"/>
                </a:moveTo>
                <a:lnTo>
                  <a:pt x="0" y="9524"/>
                </a:lnTo>
                <a:lnTo>
                  <a:pt x="0" y="0"/>
                </a:lnTo>
                <a:lnTo>
                  <a:pt x="15916273" y="0"/>
                </a:lnTo>
                <a:lnTo>
                  <a:pt x="15916273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7350" y="6677025"/>
            <a:ext cx="15916275" cy="9525"/>
          </a:xfrm>
          <a:custGeom>
            <a:avLst/>
            <a:gdLst/>
            <a:ahLst/>
            <a:cxnLst/>
            <a:rect l="l" t="t" r="r" b="b"/>
            <a:pathLst>
              <a:path w="15916275" h="9525">
                <a:moveTo>
                  <a:pt x="15916273" y="9524"/>
                </a:moveTo>
                <a:lnTo>
                  <a:pt x="0" y="9524"/>
                </a:lnTo>
                <a:lnTo>
                  <a:pt x="0" y="0"/>
                </a:lnTo>
                <a:lnTo>
                  <a:pt x="15916273" y="0"/>
                </a:lnTo>
                <a:lnTo>
                  <a:pt x="15916273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7350" y="5943600"/>
            <a:ext cx="15916275" cy="9525"/>
          </a:xfrm>
          <a:custGeom>
            <a:avLst/>
            <a:gdLst/>
            <a:ahLst/>
            <a:cxnLst/>
            <a:rect l="l" t="t" r="r" b="b"/>
            <a:pathLst>
              <a:path w="15916275" h="9525">
                <a:moveTo>
                  <a:pt x="15916273" y="9524"/>
                </a:moveTo>
                <a:lnTo>
                  <a:pt x="0" y="9524"/>
                </a:lnTo>
                <a:lnTo>
                  <a:pt x="0" y="0"/>
                </a:lnTo>
                <a:lnTo>
                  <a:pt x="15916273" y="0"/>
                </a:lnTo>
                <a:lnTo>
                  <a:pt x="15916273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7350" y="5200650"/>
            <a:ext cx="15916275" cy="9525"/>
          </a:xfrm>
          <a:custGeom>
            <a:avLst/>
            <a:gdLst/>
            <a:ahLst/>
            <a:cxnLst/>
            <a:rect l="l" t="t" r="r" b="b"/>
            <a:pathLst>
              <a:path w="15916275" h="9525">
                <a:moveTo>
                  <a:pt x="15916273" y="9524"/>
                </a:moveTo>
                <a:lnTo>
                  <a:pt x="0" y="9524"/>
                </a:lnTo>
                <a:lnTo>
                  <a:pt x="0" y="0"/>
                </a:lnTo>
                <a:lnTo>
                  <a:pt x="15916273" y="0"/>
                </a:lnTo>
                <a:lnTo>
                  <a:pt x="15916273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7350" y="4457700"/>
            <a:ext cx="15916275" cy="9525"/>
          </a:xfrm>
          <a:custGeom>
            <a:avLst/>
            <a:gdLst/>
            <a:ahLst/>
            <a:cxnLst/>
            <a:rect l="l" t="t" r="r" b="b"/>
            <a:pathLst>
              <a:path w="15916275" h="9525">
                <a:moveTo>
                  <a:pt x="15916273" y="9524"/>
                </a:moveTo>
                <a:lnTo>
                  <a:pt x="0" y="9524"/>
                </a:lnTo>
                <a:lnTo>
                  <a:pt x="0" y="0"/>
                </a:lnTo>
                <a:lnTo>
                  <a:pt x="15916273" y="0"/>
                </a:lnTo>
                <a:lnTo>
                  <a:pt x="15916273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57350" y="3724275"/>
            <a:ext cx="15916275" cy="9525"/>
          </a:xfrm>
          <a:custGeom>
            <a:avLst/>
            <a:gdLst/>
            <a:ahLst/>
            <a:cxnLst/>
            <a:rect l="l" t="t" r="r" b="b"/>
            <a:pathLst>
              <a:path w="15916275" h="9525">
                <a:moveTo>
                  <a:pt x="15916273" y="9524"/>
                </a:moveTo>
                <a:lnTo>
                  <a:pt x="0" y="9524"/>
                </a:lnTo>
                <a:lnTo>
                  <a:pt x="0" y="0"/>
                </a:lnTo>
                <a:lnTo>
                  <a:pt x="15916273" y="0"/>
                </a:lnTo>
                <a:lnTo>
                  <a:pt x="15916273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57350" y="2981325"/>
            <a:ext cx="15916275" cy="9525"/>
          </a:xfrm>
          <a:custGeom>
            <a:avLst/>
            <a:gdLst/>
            <a:ahLst/>
            <a:cxnLst/>
            <a:rect l="l" t="t" r="r" b="b"/>
            <a:pathLst>
              <a:path w="15916275" h="9525">
                <a:moveTo>
                  <a:pt x="15916273" y="9524"/>
                </a:moveTo>
                <a:lnTo>
                  <a:pt x="0" y="9524"/>
                </a:lnTo>
                <a:lnTo>
                  <a:pt x="0" y="0"/>
                </a:lnTo>
                <a:lnTo>
                  <a:pt x="15916273" y="0"/>
                </a:lnTo>
                <a:lnTo>
                  <a:pt x="15916273" y="9524"/>
                </a:lnTo>
                <a:close/>
              </a:path>
            </a:pathLst>
          </a:custGeom>
          <a:solidFill>
            <a:srgbClr val="8EC2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44650" y="7950200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454545"/>
                </a:solidFill>
                <a:latin typeface="Trebuchet MS"/>
                <a:cs typeface="Trebuchet MS"/>
              </a:rPr>
              <a:t>500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44650" y="7216775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454545"/>
                </a:solidFill>
                <a:latin typeface="Trebuchet MS"/>
                <a:cs typeface="Trebuchet MS"/>
              </a:rPr>
              <a:t>600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4650" y="6473824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454545"/>
                </a:solidFill>
                <a:latin typeface="Trebuchet MS"/>
                <a:cs typeface="Trebuchet MS"/>
              </a:rPr>
              <a:t>700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44650" y="5740400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454545"/>
                </a:solidFill>
                <a:latin typeface="Trebuchet MS"/>
                <a:cs typeface="Trebuchet MS"/>
              </a:rPr>
              <a:t>800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44650" y="4997450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454545"/>
                </a:solidFill>
                <a:latin typeface="Trebuchet MS"/>
                <a:cs typeface="Trebuchet MS"/>
              </a:rPr>
              <a:t>900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44650" y="4254500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454545"/>
                </a:solidFill>
                <a:latin typeface="Trebuchet MS"/>
                <a:cs typeface="Trebuchet MS"/>
              </a:rPr>
              <a:t>1000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44650" y="3521075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454545"/>
                </a:solidFill>
                <a:latin typeface="Trebuchet MS"/>
                <a:cs typeface="Trebuchet MS"/>
              </a:rPr>
              <a:t>1100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44650" y="2778125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454545"/>
                </a:solidFill>
                <a:latin typeface="Trebuchet MS"/>
                <a:cs typeface="Trebuchet MS"/>
              </a:rPr>
              <a:t>1200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47156" y="8921750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454545"/>
                </a:solidFill>
                <a:latin typeface="Trebuchet MS"/>
                <a:cs typeface="Trebuchet MS"/>
              </a:rPr>
              <a:t>2014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98838" y="8921750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454545"/>
                </a:solidFill>
                <a:latin typeface="Trebuchet MS"/>
                <a:cs typeface="Trebuchet MS"/>
              </a:rPr>
              <a:t>2015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84204" y="8921750"/>
            <a:ext cx="5793105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551305" algn="l"/>
                <a:tab pos="3102610" algn="l"/>
                <a:tab pos="4654550" algn="l"/>
              </a:tabLst>
            </a:pPr>
            <a:r>
              <a:rPr sz="1200" spc="30" dirty="0">
                <a:solidFill>
                  <a:srgbClr val="454545"/>
                </a:solidFill>
                <a:latin typeface="Trebuchet MS"/>
                <a:cs typeface="Trebuchet MS"/>
              </a:rPr>
              <a:t>2016</a:t>
            </a: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	</a:t>
            </a:r>
            <a:r>
              <a:rPr sz="1200" spc="30" dirty="0">
                <a:solidFill>
                  <a:srgbClr val="454545"/>
                </a:solidFill>
                <a:latin typeface="Trebuchet MS"/>
                <a:cs typeface="Trebuchet MS"/>
              </a:rPr>
              <a:t>2017</a:t>
            </a: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	</a:t>
            </a:r>
            <a:r>
              <a:rPr sz="1200" spc="30" dirty="0">
                <a:solidFill>
                  <a:srgbClr val="454545"/>
                </a:solidFill>
                <a:latin typeface="Trebuchet MS"/>
                <a:cs typeface="Trebuchet MS"/>
              </a:rPr>
              <a:t>2018</a:t>
            </a: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	</a:t>
            </a:r>
            <a:r>
              <a:rPr sz="1200" spc="30" dirty="0">
                <a:solidFill>
                  <a:srgbClr val="454545"/>
                </a:solidFill>
                <a:latin typeface="Trebuchet MS"/>
                <a:cs typeface="Trebuchet MS"/>
              </a:rPr>
              <a:t>2019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rebuchet MS"/>
              <a:cs typeface="Trebuchet MS"/>
            </a:endParaRPr>
          </a:p>
          <a:p>
            <a:pPr marR="53340" algn="r">
              <a:lnSpc>
                <a:spcPct val="100000"/>
              </a:lnSpc>
            </a:pP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Amatpersonas</a:t>
            </a:r>
            <a:r>
              <a:rPr sz="1100" spc="-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454545"/>
                </a:solidFill>
                <a:latin typeface="Trebuchet MS"/>
                <a:cs typeface="Trebuchet MS"/>
              </a:rPr>
              <a:t>ar</a:t>
            </a:r>
            <a:r>
              <a:rPr sz="1100" spc="-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speicālajām</a:t>
            </a:r>
            <a:r>
              <a:rPr sz="1100" spc="-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dienesta</a:t>
            </a:r>
            <a:r>
              <a:rPr sz="1100" spc="-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pakāpēm</a:t>
            </a:r>
            <a:r>
              <a:rPr sz="1100" spc="-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454545"/>
                </a:solidFill>
                <a:latin typeface="Trebuchet MS"/>
                <a:cs typeface="Trebuchet MS"/>
              </a:rPr>
              <a:t>(neieskaitot</a:t>
            </a:r>
            <a:r>
              <a:rPr sz="1100" spc="-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piemaksu</a:t>
            </a:r>
            <a:r>
              <a:rPr sz="1100" spc="-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454545"/>
                </a:solidFill>
                <a:latin typeface="Trebuchet MS"/>
                <a:cs typeface="Trebuchet MS"/>
              </a:rPr>
              <a:t>par</a:t>
            </a:r>
            <a:r>
              <a:rPr sz="1100" spc="-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virsstundu</a:t>
            </a:r>
            <a:r>
              <a:rPr sz="1100" spc="-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darbu)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956950" y="8921750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454545"/>
                </a:solidFill>
                <a:latin typeface="Trebuchet MS"/>
                <a:cs typeface="Trebuchet MS"/>
              </a:rPr>
              <a:t>2020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508632" y="8921750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454545"/>
                </a:solidFill>
                <a:latin typeface="Trebuchet MS"/>
                <a:cs typeface="Trebuchet MS"/>
              </a:rPr>
              <a:t>2021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060166" y="8921750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454545"/>
                </a:solidFill>
                <a:latin typeface="Trebuchet MS"/>
                <a:cs typeface="Trebuchet MS"/>
              </a:rPr>
              <a:t>2022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217602" y="8921750"/>
            <a:ext cx="1160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54545"/>
                </a:solidFill>
                <a:latin typeface="Trebuchet MS"/>
                <a:cs typeface="Trebuchet MS"/>
              </a:rPr>
              <a:t>2023.gada</a:t>
            </a:r>
            <a:r>
              <a:rPr sz="1200" spc="1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54545"/>
                </a:solidFill>
                <a:latin typeface="Trebuchet MS"/>
                <a:cs typeface="Trebuchet MS"/>
              </a:rPr>
              <a:t>plāns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776060" y="3114675"/>
            <a:ext cx="14079219" cy="5391150"/>
            <a:chOff x="2776060" y="3114675"/>
            <a:chExt cx="14079219" cy="5391150"/>
          </a:xfrm>
        </p:grpSpPr>
        <p:sp>
          <p:nvSpPr>
            <p:cNvPr id="27" name="object 27"/>
            <p:cNvSpPr/>
            <p:nvPr/>
          </p:nvSpPr>
          <p:spPr>
            <a:xfrm>
              <a:off x="2833211" y="3638549"/>
              <a:ext cx="13964919" cy="4286250"/>
            </a:xfrm>
            <a:custGeom>
              <a:avLst/>
              <a:gdLst/>
              <a:ahLst/>
              <a:cxnLst/>
              <a:rect l="l" t="t" r="r" b="b"/>
              <a:pathLst>
                <a:path w="13964919" h="4286250">
                  <a:moveTo>
                    <a:pt x="0" y="4286249"/>
                  </a:moveTo>
                  <a:lnTo>
                    <a:pt x="1551622" y="4238624"/>
                  </a:lnTo>
                  <a:lnTo>
                    <a:pt x="3103244" y="3581399"/>
                  </a:lnTo>
                  <a:lnTo>
                    <a:pt x="4654867" y="2419349"/>
                  </a:lnTo>
                  <a:lnTo>
                    <a:pt x="6206489" y="2390774"/>
                  </a:lnTo>
                  <a:lnTo>
                    <a:pt x="7758112" y="2371724"/>
                  </a:lnTo>
                  <a:lnTo>
                    <a:pt x="9309734" y="2038349"/>
                  </a:lnTo>
                  <a:lnTo>
                    <a:pt x="10861356" y="1323974"/>
                  </a:lnTo>
                  <a:lnTo>
                    <a:pt x="12412979" y="847724"/>
                  </a:lnTo>
                  <a:lnTo>
                    <a:pt x="13964601" y="0"/>
                  </a:lnTo>
                </a:path>
              </a:pathLst>
            </a:custGeom>
            <a:ln w="19049">
              <a:solidFill>
                <a:srgbClr val="1180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6060" y="7867649"/>
              <a:ext cx="114300" cy="11429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7208" y="7829549"/>
              <a:ext cx="95250" cy="9524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8830" y="7172324"/>
              <a:ext cx="95250" cy="9524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0453" y="6010274"/>
              <a:ext cx="95250" cy="9524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2074" y="5981699"/>
              <a:ext cx="95250" cy="9524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3697" y="5962649"/>
              <a:ext cx="95250" cy="9524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95319" y="5629274"/>
              <a:ext cx="95251" cy="9524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46941" y="4914899"/>
              <a:ext cx="95251" cy="9524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89038" y="4429124"/>
              <a:ext cx="114301" cy="11429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40661" y="3581399"/>
              <a:ext cx="114301" cy="11429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833211" y="4648199"/>
              <a:ext cx="13964919" cy="3800475"/>
            </a:xfrm>
            <a:custGeom>
              <a:avLst/>
              <a:gdLst/>
              <a:ahLst/>
              <a:cxnLst/>
              <a:rect l="l" t="t" r="r" b="b"/>
              <a:pathLst>
                <a:path w="13964919" h="3800475">
                  <a:moveTo>
                    <a:pt x="0" y="3800474"/>
                  </a:moveTo>
                  <a:lnTo>
                    <a:pt x="1551622" y="3629024"/>
                  </a:lnTo>
                  <a:lnTo>
                    <a:pt x="3103244" y="3000374"/>
                  </a:lnTo>
                  <a:lnTo>
                    <a:pt x="4654867" y="2552699"/>
                  </a:lnTo>
                  <a:lnTo>
                    <a:pt x="6206489" y="2047874"/>
                  </a:lnTo>
                  <a:lnTo>
                    <a:pt x="7758112" y="1990724"/>
                  </a:lnTo>
                  <a:lnTo>
                    <a:pt x="9309734" y="1485899"/>
                  </a:lnTo>
                  <a:lnTo>
                    <a:pt x="10861356" y="1047749"/>
                  </a:lnTo>
                  <a:lnTo>
                    <a:pt x="12412979" y="476249"/>
                  </a:lnTo>
                  <a:lnTo>
                    <a:pt x="13964601" y="0"/>
                  </a:lnTo>
                </a:path>
              </a:pathLst>
            </a:custGeom>
            <a:ln w="19049">
              <a:solidFill>
                <a:srgbClr val="E44D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6060" y="8391524"/>
              <a:ext cx="114300" cy="11429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7208" y="8229599"/>
              <a:ext cx="95250" cy="9524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88830" y="7600949"/>
              <a:ext cx="95250" cy="9524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40453" y="7153274"/>
              <a:ext cx="95250" cy="9524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82549" y="6638924"/>
              <a:ext cx="114300" cy="11429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34172" y="6581774"/>
              <a:ext cx="114300" cy="11429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95319" y="6086474"/>
              <a:ext cx="95251" cy="9524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46941" y="5648324"/>
              <a:ext cx="95251" cy="9524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98563" y="5076824"/>
              <a:ext cx="95251" cy="9524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40661" y="4591049"/>
              <a:ext cx="114301" cy="11429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833211" y="3171824"/>
              <a:ext cx="12412980" cy="3924300"/>
            </a:xfrm>
            <a:custGeom>
              <a:avLst/>
              <a:gdLst/>
              <a:ahLst/>
              <a:cxnLst/>
              <a:rect l="l" t="t" r="r" b="b"/>
              <a:pathLst>
                <a:path w="12412980" h="3924300">
                  <a:moveTo>
                    <a:pt x="0" y="3924299"/>
                  </a:moveTo>
                  <a:lnTo>
                    <a:pt x="1551622" y="3590924"/>
                  </a:lnTo>
                  <a:lnTo>
                    <a:pt x="3103244" y="3343274"/>
                  </a:lnTo>
                  <a:lnTo>
                    <a:pt x="4654867" y="2933699"/>
                  </a:lnTo>
                  <a:lnTo>
                    <a:pt x="6206489" y="2266949"/>
                  </a:lnTo>
                  <a:lnTo>
                    <a:pt x="7758112" y="1857374"/>
                  </a:lnTo>
                  <a:lnTo>
                    <a:pt x="9309734" y="1400174"/>
                  </a:lnTo>
                  <a:lnTo>
                    <a:pt x="10861356" y="485774"/>
                  </a:lnTo>
                  <a:lnTo>
                    <a:pt x="12412979" y="0"/>
                  </a:lnTo>
                </a:path>
              </a:pathLst>
            </a:custGeom>
            <a:ln w="1904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76060" y="7038974"/>
              <a:ext cx="114300" cy="11429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37208" y="6715124"/>
              <a:ext cx="95250" cy="9524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8830" y="6467474"/>
              <a:ext cx="95250" cy="9524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30928" y="6048374"/>
              <a:ext cx="114300" cy="11429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92074" y="5391149"/>
              <a:ext cx="95250" cy="9524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3697" y="4981574"/>
              <a:ext cx="95250" cy="9524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095319" y="4524374"/>
              <a:ext cx="95251" cy="9524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637416" y="3600449"/>
              <a:ext cx="114301" cy="11429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189038" y="3114675"/>
              <a:ext cx="114301" cy="114299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2698650" y="7721600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532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250183" y="7673975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538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801865" y="7016750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627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905081" y="5826125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788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456762" y="5807075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790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008295" y="5473700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835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3559978" y="4759325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932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111660" y="4283075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996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6622563" y="3435350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latin typeface="Trebuchet MS"/>
                <a:cs typeface="Trebuchet MS"/>
              </a:rPr>
              <a:t>1111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644650" y="8245475"/>
            <a:ext cx="1323340" cy="6559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461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spc="25" dirty="0">
                <a:solidFill>
                  <a:srgbClr val="454545"/>
                </a:solidFill>
                <a:latin typeface="Trebuchet MS"/>
                <a:cs typeface="Trebuchet MS"/>
              </a:rPr>
              <a:t>400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250183" y="8074025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484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801865" y="7445375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569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353548" y="6997700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629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905081" y="6492874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697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456762" y="6435724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705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2008295" y="5930900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774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3559978" y="5492750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833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5111660" y="4921250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910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6663193" y="4445000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974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698650" y="6892925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643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250183" y="6559550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688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801865" y="6311899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722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353548" y="5902325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777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905081" y="5235575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867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456762" y="4826000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923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2008295" y="4368800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985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3519348" y="3454400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latin typeface="Trebuchet MS"/>
                <a:cs typeface="Trebuchet MS"/>
              </a:rPr>
              <a:t>1109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5071030" y="2968625"/>
            <a:ext cx="3505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5" dirty="0">
                <a:latin typeface="Trebuchet MS"/>
                <a:cs typeface="Trebuchet MS"/>
              </a:rPr>
              <a:t>1174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87" name="object 8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52974" y="9372600"/>
            <a:ext cx="152400" cy="152398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810873" y="9372600"/>
            <a:ext cx="152400" cy="152398"/>
          </a:xfrm>
          <a:prstGeom prst="rect">
            <a:avLst/>
          </a:prstGeom>
        </p:spPr>
      </p:pic>
      <p:sp>
        <p:nvSpPr>
          <p:cNvPr id="89" name="object 89"/>
          <p:cNvSpPr txBox="1"/>
          <p:nvPr/>
        </p:nvSpPr>
        <p:spPr>
          <a:xfrm>
            <a:off x="11043294" y="9340850"/>
            <a:ext cx="22612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solidFill>
                  <a:srgbClr val="454545"/>
                </a:solidFill>
                <a:latin typeface="Trebuchet MS"/>
                <a:cs typeface="Trebuchet MS"/>
              </a:rPr>
              <a:t>Darbinieki</a:t>
            </a:r>
            <a:r>
              <a:rPr sz="1100" spc="-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454545"/>
                </a:solidFill>
                <a:latin typeface="Trebuchet MS"/>
                <a:cs typeface="Trebuchet MS"/>
              </a:rPr>
              <a:t>ar</a:t>
            </a:r>
            <a:r>
              <a:rPr sz="1100" spc="-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454545"/>
                </a:solidFill>
                <a:latin typeface="Trebuchet MS"/>
                <a:cs typeface="Trebuchet MS"/>
              </a:rPr>
              <a:t>kuriem</a:t>
            </a:r>
            <a:r>
              <a:rPr sz="1100" spc="-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noslēgts</a:t>
            </a:r>
            <a:r>
              <a:rPr sz="1100" spc="-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līgums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90" name="object 9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382623" y="9372600"/>
            <a:ext cx="152399" cy="152398"/>
          </a:xfrm>
          <a:prstGeom prst="rect">
            <a:avLst/>
          </a:prstGeom>
        </p:spPr>
      </p:pic>
      <p:sp>
        <p:nvSpPr>
          <p:cNvPr id="91" name="object 91"/>
          <p:cNvSpPr txBox="1"/>
          <p:nvPr/>
        </p:nvSpPr>
        <p:spPr>
          <a:xfrm>
            <a:off x="13618765" y="9340850"/>
            <a:ext cx="89789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Valsts</a:t>
            </a:r>
            <a:r>
              <a:rPr sz="1100" spc="1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sektors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2" name="object 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100"/>
              </a:spcBef>
            </a:pPr>
            <a:r>
              <a:rPr dirty="0"/>
              <a:t>Vidējās</a:t>
            </a:r>
            <a:r>
              <a:rPr spc="-110" dirty="0"/>
              <a:t> </a:t>
            </a:r>
            <a:r>
              <a:rPr dirty="0"/>
              <a:t>atlīdzības</a:t>
            </a:r>
            <a:r>
              <a:rPr spc="-105" dirty="0"/>
              <a:t> </a:t>
            </a:r>
            <a:r>
              <a:rPr dirty="0"/>
              <a:t>salīdzinājums</a:t>
            </a:r>
            <a:r>
              <a:rPr spc="-105" dirty="0"/>
              <a:t> </a:t>
            </a:r>
            <a:r>
              <a:rPr spc="185" dirty="0"/>
              <a:t>2014</a:t>
            </a:r>
            <a:r>
              <a:rPr spc="-105" dirty="0"/>
              <a:t> </a:t>
            </a:r>
            <a:r>
              <a:rPr spc="-190" dirty="0"/>
              <a:t>-</a:t>
            </a:r>
            <a:r>
              <a:rPr spc="-110" dirty="0"/>
              <a:t> </a:t>
            </a:r>
            <a:r>
              <a:rPr spc="165" dirty="0"/>
              <a:t>2023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8894365" y="1749425"/>
            <a:ext cx="156654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45" dirty="0">
                <a:solidFill>
                  <a:srgbClr val="294E66"/>
                </a:solidFill>
                <a:latin typeface="Trebuchet MS"/>
                <a:cs typeface="Trebuchet MS"/>
              </a:rPr>
              <a:t>(neto)</a:t>
            </a:r>
            <a:endParaRPr sz="4500">
              <a:latin typeface="Trebuchet MS"/>
              <a:cs typeface="Trebuchet MS"/>
            </a:endParaRPr>
          </a:p>
        </p:txBody>
      </p:sp>
      <p:pic>
        <p:nvPicPr>
          <p:cNvPr id="94" name="object 9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95" name="object 95"/>
          <p:cNvSpPr txBox="1"/>
          <p:nvPr/>
        </p:nvSpPr>
        <p:spPr>
          <a:xfrm>
            <a:off x="8588375" y="9940925"/>
            <a:ext cx="22802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Avots:</a:t>
            </a: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spc="80" dirty="0">
                <a:solidFill>
                  <a:srgbClr val="454545"/>
                </a:solidFill>
                <a:latin typeface="Trebuchet MS"/>
                <a:cs typeface="Trebuchet MS"/>
              </a:rPr>
              <a:t>VP</a:t>
            </a:r>
            <a:r>
              <a:rPr sz="950" spc="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un</a:t>
            </a:r>
            <a:r>
              <a:rPr sz="950" spc="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Oficiālās</a:t>
            </a:r>
            <a:r>
              <a:rPr sz="950" spc="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4545"/>
                </a:solidFill>
                <a:latin typeface="Trebuchet MS"/>
                <a:cs typeface="Trebuchet MS"/>
              </a:rPr>
              <a:t>statistikas</a:t>
            </a:r>
            <a:r>
              <a:rPr sz="950" spc="6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4545"/>
                </a:solidFill>
                <a:latin typeface="Trebuchet MS"/>
                <a:cs typeface="Trebuchet MS"/>
              </a:rPr>
              <a:t>portāls</a:t>
            </a:r>
            <a:endParaRPr sz="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7005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Valsts</a:t>
            </a:r>
            <a:r>
              <a:rPr spc="-240" dirty="0"/>
              <a:t> </a:t>
            </a:r>
            <a:r>
              <a:rPr spc="-10" dirty="0"/>
              <a:t>policijas</a:t>
            </a:r>
            <a:r>
              <a:rPr spc="-235" dirty="0"/>
              <a:t> </a:t>
            </a:r>
            <a:r>
              <a:rPr dirty="0"/>
              <a:t>strukturālās</a:t>
            </a:r>
            <a:r>
              <a:rPr spc="-235" dirty="0"/>
              <a:t> </a:t>
            </a:r>
            <a:r>
              <a:rPr spc="-10" dirty="0"/>
              <a:t>reformas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0"/>
            <a:ext cx="1170447" cy="208837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772649" y="2128837"/>
            <a:ext cx="0" cy="8210550"/>
          </a:xfrm>
          <a:custGeom>
            <a:avLst/>
            <a:gdLst/>
            <a:ahLst/>
            <a:cxnLst/>
            <a:rect l="l" t="t" r="r" b="b"/>
            <a:pathLst>
              <a:path h="8210550">
                <a:moveTo>
                  <a:pt x="0" y="8210549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34824" y="7324725"/>
            <a:ext cx="0" cy="1504950"/>
          </a:xfrm>
          <a:custGeom>
            <a:avLst/>
            <a:gdLst/>
            <a:ahLst/>
            <a:cxnLst/>
            <a:rect l="l" t="t" r="r" b="b"/>
            <a:pathLst>
              <a:path h="1504950">
                <a:moveTo>
                  <a:pt x="0" y="0"/>
                </a:moveTo>
                <a:lnTo>
                  <a:pt x="0" y="1504949"/>
                </a:lnTo>
              </a:path>
            </a:pathLst>
          </a:custGeom>
          <a:ln w="19049">
            <a:solidFill>
              <a:srgbClr val="25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064999" y="7507658"/>
            <a:ext cx="6531609" cy="109855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ts val="2610"/>
              </a:lnSpc>
              <a:spcBef>
                <a:spcPts val="710"/>
              </a:spcBef>
            </a:pPr>
            <a:r>
              <a:rPr sz="2700" spc="-35" dirty="0">
                <a:solidFill>
                  <a:srgbClr val="454545"/>
                </a:solidFill>
                <a:latin typeface="Trebuchet MS"/>
                <a:cs typeface="Trebuchet MS"/>
              </a:rPr>
              <a:t>Restrukturizācija</a:t>
            </a:r>
            <a:r>
              <a:rPr sz="2700" spc="-10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55" dirty="0">
                <a:solidFill>
                  <a:srgbClr val="454545"/>
                </a:solidFill>
                <a:latin typeface="Trebuchet MS"/>
                <a:cs typeface="Trebuchet MS"/>
              </a:rPr>
              <a:t>visā</a:t>
            </a:r>
            <a:r>
              <a:rPr sz="2700" spc="-10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170" dirty="0">
                <a:solidFill>
                  <a:srgbClr val="454545"/>
                </a:solidFill>
                <a:latin typeface="Trebuchet MS"/>
                <a:cs typeface="Trebuchet MS"/>
              </a:rPr>
              <a:t>VP</a:t>
            </a:r>
            <a:r>
              <a:rPr sz="2700" spc="-10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80" dirty="0">
                <a:solidFill>
                  <a:srgbClr val="454545"/>
                </a:solidFill>
                <a:latin typeface="Trebuchet MS"/>
                <a:cs typeface="Trebuchet MS"/>
              </a:rPr>
              <a:t>noslēgsies</a:t>
            </a:r>
            <a:r>
              <a:rPr sz="2700" spc="-10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20" dirty="0">
                <a:solidFill>
                  <a:srgbClr val="454545"/>
                </a:solidFill>
                <a:latin typeface="Trebuchet MS"/>
                <a:cs typeface="Trebuchet MS"/>
              </a:rPr>
              <a:t>2023. </a:t>
            </a:r>
            <a:r>
              <a:rPr sz="2700" spc="50" dirty="0">
                <a:solidFill>
                  <a:srgbClr val="454545"/>
                </a:solidFill>
                <a:latin typeface="Trebuchet MS"/>
                <a:cs typeface="Trebuchet MS"/>
              </a:rPr>
              <a:t>gada</a:t>
            </a:r>
            <a:r>
              <a:rPr sz="2700" spc="-7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70" dirty="0">
                <a:solidFill>
                  <a:srgbClr val="454545"/>
                </a:solidFill>
                <a:latin typeface="Trebuchet MS"/>
                <a:cs typeface="Trebuchet MS"/>
              </a:rPr>
              <a:t>1. </a:t>
            </a:r>
            <a:r>
              <a:rPr sz="2700" spc="-180" dirty="0">
                <a:solidFill>
                  <a:srgbClr val="454545"/>
                </a:solidFill>
                <a:latin typeface="Trebuchet MS"/>
                <a:cs typeface="Trebuchet MS"/>
              </a:rPr>
              <a:t>jūlijā,</a:t>
            </a:r>
            <a:r>
              <a:rPr sz="2700" spc="-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454545"/>
                </a:solidFill>
                <a:latin typeface="Trebuchet MS"/>
                <a:cs typeface="Trebuchet MS"/>
              </a:rPr>
              <a:t>pārmaiņas</a:t>
            </a:r>
            <a:r>
              <a:rPr sz="2700" spc="-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35" dirty="0">
                <a:solidFill>
                  <a:srgbClr val="454545"/>
                </a:solidFill>
                <a:latin typeface="Trebuchet MS"/>
                <a:cs typeface="Trebuchet MS"/>
              </a:rPr>
              <a:t>iedzīvinot</a:t>
            </a:r>
            <a:r>
              <a:rPr sz="2700" spc="-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20" dirty="0">
                <a:solidFill>
                  <a:srgbClr val="454545"/>
                </a:solidFill>
                <a:latin typeface="Trebuchet MS"/>
                <a:cs typeface="Trebuchet MS"/>
              </a:rPr>
              <a:t>līdz </a:t>
            </a:r>
            <a:r>
              <a:rPr sz="2700" spc="75" dirty="0">
                <a:solidFill>
                  <a:srgbClr val="454545"/>
                </a:solidFill>
                <a:latin typeface="Trebuchet MS"/>
                <a:cs typeface="Trebuchet MS"/>
              </a:rPr>
              <a:t>vasaras</a:t>
            </a:r>
            <a:r>
              <a:rPr sz="2700" spc="-1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10" dirty="0">
                <a:solidFill>
                  <a:srgbClr val="454545"/>
                </a:solidFill>
                <a:latin typeface="Trebuchet MS"/>
                <a:cs typeface="Trebuchet MS"/>
              </a:rPr>
              <a:t>beigām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391774" y="7400925"/>
            <a:ext cx="1352550" cy="1308100"/>
          </a:xfrm>
          <a:custGeom>
            <a:avLst/>
            <a:gdLst/>
            <a:ahLst/>
            <a:cxnLst/>
            <a:rect l="l" t="t" r="r" b="b"/>
            <a:pathLst>
              <a:path w="1352550" h="1308100">
                <a:moveTo>
                  <a:pt x="780287" y="12700"/>
                </a:moveTo>
                <a:lnTo>
                  <a:pt x="572268" y="12700"/>
                </a:lnTo>
                <a:lnTo>
                  <a:pt x="576799" y="0"/>
                </a:lnTo>
                <a:lnTo>
                  <a:pt x="775766" y="0"/>
                </a:lnTo>
                <a:lnTo>
                  <a:pt x="780287" y="12700"/>
                </a:lnTo>
                <a:close/>
              </a:path>
              <a:path w="1352550" h="1308100">
                <a:moveTo>
                  <a:pt x="612874" y="50800"/>
                </a:moveTo>
                <a:lnTo>
                  <a:pt x="570607" y="50800"/>
                </a:lnTo>
                <a:lnTo>
                  <a:pt x="570607" y="12700"/>
                </a:lnTo>
                <a:lnTo>
                  <a:pt x="781942" y="12700"/>
                </a:lnTo>
                <a:lnTo>
                  <a:pt x="781942" y="38100"/>
                </a:lnTo>
                <a:lnTo>
                  <a:pt x="612874" y="38100"/>
                </a:lnTo>
                <a:lnTo>
                  <a:pt x="612874" y="50800"/>
                </a:lnTo>
                <a:close/>
              </a:path>
              <a:path w="1352550" h="1308100">
                <a:moveTo>
                  <a:pt x="781942" y="50800"/>
                </a:moveTo>
                <a:lnTo>
                  <a:pt x="739675" y="50800"/>
                </a:lnTo>
                <a:lnTo>
                  <a:pt x="739675" y="38100"/>
                </a:lnTo>
                <a:lnTo>
                  <a:pt x="781942" y="38100"/>
                </a:lnTo>
                <a:lnTo>
                  <a:pt x="781942" y="50800"/>
                </a:lnTo>
                <a:close/>
              </a:path>
              <a:path w="1352550" h="1308100">
                <a:moveTo>
                  <a:pt x="43928" y="114300"/>
                </a:moveTo>
                <a:lnTo>
                  <a:pt x="42267" y="114300"/>
                </a:lnTo>
                <a:lnTo>
                  <a:pt x="47258" y="101600"/>
                </a:lnTo>
                <a:lnTo>
                  <a:pt x="60859" y="76200"/>
                </a:lnTo>
                <a:lnTo>
                  <a:pt x="81014" y="63500"/>
                </a:lnTo>
                <a:lnTo>
                  <a:pt x="105667" y="50800"/>
                </a:lnTo>
                <a:lnTo>
                  <a:pt x="97444" y="63500"/>
                </a:lnTo>
                <a:lnTo>
                  <a:pt x="90726" y="63500"/>
                </a:lnTo>
                <a:lnTo>
                  <a:pt x="86196" y="76200"/>
                </a:lnTo>
                <a:lnTo>
                  <a:pt x="84534" y="76200"/>
                </a:lnTo>
                <a:lnTo>
                  <a:pt x="86196" y="88900"/>
                </a:lnTo>
                <a:lnTo>
                  <a:pt x="90726" y="88900"/>
                </a:lnTo>
                <a:lnTo>
                  <a:pt x="97444" y="101600"/>
                </a:lnTo>
                <a:lnTo>
                  <a:pt x="48459" y="101600"/>
                </a:lnTo>
                <a:lnTo>
                  <a:pt x="43928" y="114300"/>
                </a:lnTo>
                <a:close/>
              </a:path>
              <a:path w="1352550" h="1308100">
                <a:moveTo>
                  <a:pt x="572268" y="88900"/>
                </a:moveTo>
                <a:lnTo>
                  <a:pt x="125145" y="88900"/>
                </a:lnTo>
                <a:lnTo>
                  <a:pt x="126801" y="76200"/>
                </a:lnTo>
                <a:lnTo>
                  <a:pt x="125145" y="76200"/>
                </a:lnTo>
                <a:lnTo>
                  <a:pt x="120625" y="63500"/>
                </a:lnTo>
                <a:lnTo>
                  <a:pt x="113909" y="63500"/>
                </a:lnTo>
                <a:lnTo>
                  <a:pt x="105667" y="50800"/>
                </a:lnTo>
                <a:lnTo>
                  <a:pt x="570607" y="50800"/>
                </a:lnTo>
                <a:lnTo>
                  <a:pt x="570607" y="76200"/>
                </a:lnTo>
                <a:lnTo>
                  <a:pt x="572268" y="88900"/>
                </a:lnTo>
                <a:close/>
              </a:path>
              <a:path w="1352550" h="1308100">
                <a:moveTo>
                  <a:pt x="1227410" y="88900"/>
                </a:moveTo>
                <a:lnTo>
                  <a:pt x="780287" y="88900"/>
                </a:lnTo>
                <a:lnTo>
                  <a:pt x="781942" y="76200"/>
                </a:lnTo>
                <a:lnTo>
                  <a:pt x="781942" y="50800"/>
                </a:lnTo>
                <a:lnTo>
                  <a:pt x="1246881" y="50800"/>
                </a:lnTo>
                <a:lnTo>
                  <a:pt x="1238658" y="63500"/>
                </a:lnTo>
                <a:lnTo>
                  <a:pt x="1231940" y="63500"/>
                </a:lnTo>
                <a:lnTo>
                  <a:pt x="1227410" y="76200"/>
                </a:lnTo>
                <a:lnTo>
                  <a:pt x="1225748" y="76200"/>
                </a:lnTo>
                <a:lnTo>
                  <a:pt x="1227410" y="88900"/>
                </a:lnTo>
                <a:close/>
              </a:path>
              <a:path w="1352550" h="1308100">
                <a:moveTo>
                  <a:pt x="1310282" y="114300"/>
                </a:moveTo>
                <a:lnTo>
                  <a:pt x="1308621" y="114300"/>
                </a:lnTo>
                <a:lnTo>
                  <a:pt x="1304090" y="101600"/>
                </a:lnTo>
                <a:lnTo>
                  <a:pt x="1255123" y="101600"/>
                </a:lnTo>
                <a:lnTo>
                  <a:pt x="1261839" y="88900"/>
                </a:lnTo>
                <a:lnTo>
                  <a:pt x="1266359" y="88900"/>
                </a:lnTo>
                <a:lnTo>
                  <a:pt x="1268015" y="76200"/>
                </a:lnTo>
                <a:lnTo>
                  <a:pt x="1266359" y="76200"/>
                </a:lnTo>
                <a:lnTo>
                  <a:pt x="1261839" y="63500"/>
                </a:lnTo>
                <a:lnTo>
                  <a:pt x="1255123" y="63500"/>
                </a:lnTo>
                <a:lnTo>
                  <a:pt x="1246881" y="50800"/>
                </a:lnTo>
                <a:lnTo>
                  <a:pt x="1271534" y="63500"/>
                </a:lnTo>
                <a:lnTo>
                  <a:pt x="1291690" y="76200"/>
                </a:lnTo>
                <a:lnTo>
                  <a:pt x="1305291" y="101600"/>
                </a:lnTo>
                <a:lnTo>
                  <a:pt x="1310282" y="114300"/>
                </a:lnTo>
                <a:close/>
              </a:path>
              <a:path w="1352550" h="1308100">
                <a:moveTo>
                  <a:pt x="583516" y="101600"/>
                </a:moveTo>
                <a:lnTo>
                  <a:pt x="113909" y="101600"/>
                </a:lnTo>
                <a:lnTo>
                  <a:pt x="120625" y="88900"/>
                </a:lnTo>
                <a:lnTo>
                  <a:pt x="576799" y="88900"/>
                </a:lnTo>
                <a:lnTo>
                  <a:pt x="583516" y="101600"/>
                </a:lnTo>
                <a:close/>
              </a:path>
              <a:path w="1352550" h="1308100">
                <a:moveTo>
                  <a:pt x="1238658" y="101600"/>
                </a:moveTo>
                <a:lnTo>
                  <a:pt x="769050" y="101600"/>
                </a:lnTo>
                <a:lnTo>
                  <a:pt x="775766" y="88900"/>
                </a:lnTo>
                <a:lnTo>
                  <a:pt x="1231940" y="88900"/>
                </a:lnTo>
                <a:lnTo>
                  <a:pt x="1238658" y="101600"/>
                </a:lnTo>
                <a:close/>
              </a:path>
              <a:path w="1352550" h="1308100">
                <a:moveTo>
                  <a:pt x="84534" y="120661"/>
                </a:moveTo>
                <a:lnTo>
                  <a:pt x="84534" y="114300"/>
                </a:lnTo>
                <a:lnTo>
                  <a:pt x="82872" y="114300"/>
                </a:lnTo>
                <a:lnTo>
                  <a:pt x="78342" y="101600"/>
                </a:lnTo>
                <a:lnTo>
                  <a:pt x="90726" y="101600"/>
                </a:lnTo>
                <a:lnTo>
                  <a:pt x="86196" y="114300"/>
                </a:lnTo>
                <a:lnTo>
                  <a:pt x="84534" y="120661"/>
                </a:lnTo>
                <a:close/>
              </a:path>
              <a:path w="1352550" h="1308100">
                <a:moveTo>
                  <a:pt x="1268015" y="120650"/>
                </a:moveTo>
                <a:lnTo>
                  <a:pt x="1266353" y="114300"/>
                </a:lnTo>
                <a:lnTo>
                  <a:pt x="1261823" y="101600"/>
                </a:lnTo>
                <a:lnTo>
                  <a:pt x="1274207" y="101600"/>
                </a:lnTo>
                <a:lnTo>
                  <a:pt x="1269677" y="114300"/>
                </a:lnTo>
                <a:lnTo>
                  <a:pt x="1268015" y="114300"/>
                </a:lnTo>
                <a:lnTo>
                  <a:pt x="1268015" y="120650"/>
                </a:lnTo>
                <a:close/>
              </a:path>
              <a:path w="1352550" h="1308100">
                <a:moveTo>
                  <a:pt x="84534" y="901700"/>
                </a:moveTo>
                <a:lnTo>
                  <a:pt x="42267" y="901700"/>
                </a:lnTo>
                <a:lnTo>
                  <a:pt x="42267" y="114300"/>
                </a:lnTo>
                <a:lnTo>
                  <a:pt x="43928" y="127000"/>
                </a:lnTo>
                <a:lnTo>
                  <a:pt x="48459" y="139700"/>
                </a:lnTo>
                <a:lnTo>
                  <a:pt x="84534" y="139700"/>
                </a:lnTo>
                <a:lnTo>
                  <a:pt x="84534" y="901700"/>
                </a:lnTo>
                <a:close/>
              </a:path>
              <a:path w="1352550" h="1308100">
                <a:moveTo>
                  <a:pt x="1310282" y="139700"/>
                </a:moveTo>
                <a:lnTo>
                  <a:pt x="1304106" y="139700"/>
                </a:lnTo>
                <a:lnTo>
                  <a:pt x="1308627" y="127000"/>
                </a:lnTo>
                <a:lnTo>
                  <a:pt x="1310282" y="114300"/>
                </a:lnTo>
                <a:lnTo>
                  <a:pt x="1310282" y="139700"/>
                </a:lnTo>
                <a:close/>
              </a:path>
              <a:path w="1352550" h="1308100">
                <a:moveTo>
                  <a:pt x="1310282" y="901700"/>
                </a:moveTo>
                <a:lnTo>
                  <a:pt x="1268015" y="901700"/>
                </a:lnTo>
                <a:lnTo>
                  <a:pt x="1268015" y="120650"/>
                </a:lnTo>
                <a:lnTo>
                  <a:pt x="1269677" y="127000"/>
                </a:lnTo>
                <a:lnTo>
                  <a:pt x="1274207" y="139700"/>
                </a:lnTo>
                <a:lnTo>
                  <a:pt x="1310282" y="139700"/>
                </a:lnTo>
                <a:lnTo>
                  <a:pt x="1310282" y="901700"/>
                </a:lnTo>
                <a:close/>
              </a:path>
              <a:path w="1352550" h="1308100">
                <a:moveTo>
                  <a:pt x="84534" y="139700"/>
                </a:moveTo>
                <a:lnTo>
                  <a:pt x="78358" y="139700"/>
                </a:lnTo>
                <a:lnTo>
                  <a:pt x="82878" y="127000"/>
                </a:lnTo>
                <a:lnTo>
                  <a:pt x="84534" y="120661"/>
                </a:lnTo>
                <a:lnTo>
                  <a:pt x="84534" y="139700"/>
                </a:lnTo>
                <a:close/>
              </a:path>
              <a:path w="1352550" h="1308100">
                <a:moveTo>
                  <a:pt x="818033" y="152400"/>
                </a:moveTo>
                <a:lnTo>
                  <a:pt x="534531" y="152400"/>
                </a:lnTo>
                <a:lnTo>
                  <a:pt x="541249" y="139700"/>
                </a:lnTo>
                <a:lnTo>
                  <a:pt x="811317" y="139700"/>
                </a:lnTo>
                <a:lnTo>
                  <a:pt x="818033" y="152400"/>
                </a:lnTo>
                <a:close/>
              </a:path>
              <a:path w="1352550" h="1308100">
                <a:moveTo>
                  <a:pt x="655141" y="266700"/>
                </a:moveTo>
                <a:lnTo>
                  <a:pt x="534531" y="266700"/>
                </a:lnTo>
                <a:lnTo>
                  <a:pt x="530001" y="254000"/>
                </a:lnTo>
                <a:lnTo>
                  <a:pt x="528339" y="241300"/>
                </a:lnTo>
                <a:lnTo>
                  <a:pt x="528339" y="165100"/>
                </a:lnTo>
                <a:lnTo>
                  <a:pt x="530001" y="152400"/>
                </a:lnTo>
                <a:lnTo>
                  <a:pt x="822554" y="152400"/>
                </a:lnTo>
                <a:lnTo>
                  <a:pt x="824210" y="165100"/>
                </a:lnTo>
                <a:lnTo>
                  <a:pt x="824210" y="177800"/>
                </a:lnTo>
                <a:lnTo>
                  <a:pt x="570607" y="177800"/>
                </a:lnTo>
                <a:lnTo>
                  <a:pt x="570607" y="228600"/>
                </a:lnTo>
                <a:lnTo>
                  <a:pt x="661333" y="228600"/>
                </a:lnTo>
                <a:lnTo>
                  <a:pt x="656803" y="241300"/>
                </a:lnTo>
                <a:lnTo>
                  <a:pt x="655141" y="241300"/>
                </a:lnTo>
                <a:lnTo>
                  <a:pt x="655141" y="266700"/>
                </a:lnTo>
                <a:close/>
              </a:path>
              <a:path w="1352550" h="1308100">
                <a:moveTo>
                  <a:pt x="818033" y="266700"/>
                </a:moveTo>
                <a:lnTo>
                  <a:pt x="697408" y="266700"/>
                </a:lnTo>
                <a:lnTo>
                  <a:pt x="697408" y="241300"/>
                </a:lnTo>
                <a:lnTo>
                  <a:pt x="695746" y="241300"/>
                </a:lnTo>
                <a:lnTo>
                  <a:pt x="691216" y="228600"/>
                </a:lnTo>
                <a:lnTo>
                  <a:pt x="781942" y="228600"/>
                </a:lnTo>
                <a:lnTo>
                  <a:pt x="781942" y="177800"/>
                </a:lnTo>
                <a:lnTo>
                  <a:pt x="824210" y="177800"/>
                </a:lnTo>
                <a:lnTo>
                  <a:pt x="824210" y="241300"/>
                </a:lnTo>
                <a:lnTo>
                  <a:pt x="822554" y="254000"/>
                </a:lnTo>
                <a:lnTo>
                  <a:pt x="818033" y="266700"/>
                </a:lnTo>
                <a:close/>
              </a:path>
              <a:path w="1352550" h="1308100">
                <a:moveTo>
                  <a:pt x="655141" y="310962"/>
                </a:moveTo>
                <a:lnTo>
                  <a:pt x="655141" y="266700"/>
                </a:lnTo>
                <a:lnTo>
                  <a:pt x="697408" y="266700"/>
                </a:lnTo>
                <a:lnTo>
                  <a:pt x="697408" y="304800"/>
                </a:lnTo>
                <a:lnTo>
                  <a:pt x="676274" y="304800"/>
                </a:lnTo>
                <a:lnTo>
                  <a:pt x="655141" y="310962"/>
                </a:lnTo>
                <a:close/>
              </a:path>
              <a:path w="1352550" h="1308100">
                <a:moveTo>
                  <a:pt x="430913" y="317500"/>
                </a:moveTo>
                <a:lnTo>
                  <a:pt x="160845" y="317500"/>
                </a:lnTo>
                <a:lnTo>
                  <a:pt x="169068" y="304800"/>
                </a:lnTo>
                <a:lnTo>
                  <a:pt x="422671" y="304800"/>
                </a:lnTo>
                <a:lnTo>
                  <a:pt x="430913" y="317500"/>
                </a:lnTo>
                <a:close/>
              </a:path>
              <a:path w="1352550" h="1308100">
                <a:moveTo>
                  <a:pt x="697408" y="310962"/>
                </a:moveTo>
                <a:lnTo>
                  <a:pt x="676274" y="304800"/>
                </a:lnTo>
                <a:lnTo>
                  <a:pt x="697408" y="304800"/>
                </a:lnTo>
                <a:lnTo>
                  <a:pt x="697408" y="310962"/>
                </a:lnTo>
                <a:close/>
              </a:path>
              <a:path w="1352550" h="1308100">
                <a:moveTo>
                  <a:pt x="1191722" y="317500"/>
                </a:moveTo>
                <a:lnTo>
                  <a:pt x="921654" y="317500"/>
                </a:lnTo>
                <a:lnTo>
                  <a:pt x="929878" y="304800"/>
                </a:lnTo>
                <a:lnTo>
                  <a:pt x="1183481" y="304800"/>
                </a:lnTo>
                <a:lnTo>
                  <a:pt x="1191722" y="317500"/>
                </a:lnTo>
                <a:close/>
              </a:path>
              <a:path w="1352550" h="1308100">
                <a:moveTo>
                  <a:pt x="556931" y="419100"/>
                </a:moveTo>
                <a:lnTo>
                  <a:pt x="551596" y="419100"/>
                </a:lnTo>
                <a:lnTo>
                  <a:pt x="557847" y="406400"/>
                </a:lnTo>
                <a:lnTo>
                  <a:pt x="562553" y="406400"/>
                </a:lnTo>
                <a:lnTo>
                  <a:pt x="565154" y="393700"/>
                </a:lnTo>
                <a:lnTo>
                  <a:pt x="564939" y="393700"/>
                </a:lnTo>
                <a:lnTo>
                  <a:pt x="561625" y="381000"/>
                </a:lnTo>
                <a:lnTo>
                  <a:pt x="555775" y="381000"/>
                </a:lnTo>
                <a:lnTo>
                  <a:pt x="547951" y="368300"/>
                </a:lnTo>
                <a:lnTo>
                  <a:pt x="543224" y="367806"/>
                </a:lnTo>
                <a:lnTo>
                  <a:pt x="557389" y="355600"/>
                </a:lnTo>
                <a:lnTo>
                  <a:pt x="592707" y="330200"/>
                </a:lnTo>
                <a:lnTo>
                  <a:pt x="632720" y="317500"/>
                </a:lnTo>
                <a:lnTo>
                  <a:pt x="655141" y="310962"/>
                </a:lnTo>
                <a:lnTo>
                  <a:pt x="655141" y="330200"/>
                </a:lnTo>
                <a:lnTo>
                  <a:pt x="656803" y="342900"/>
                </a:lnTo>
                <a:lnTo>
                  <a:pt x="661333" y="342900"/>
                </a:lnTo>
                <a:lnTo>
                  <a:pt x="668051" y="355600"/>
                </a:lnTo>
                <a:lnTo>
                  <a:pt x="629580" y="355600"/>
                </a:lnTo>
                <a:lnTo>
                  <a:pt x="588979" y="381000"/>
                </a:lnTo>
                <a:lnTo>
                  <a:pt x="556931" y="419100"/>
                </a:lnTo>
                <a:close/>
              </a:path>
              <a:path w="1352550" h="1308100">
                <a:moveTo>
                  <a:pt x="719842" y="685800"/>
                </a:moveTo>
                <a:lnTo>
                  <a:pt x="697408" y="685800"/>
                </a:lnTo>
                <a:lnTo>
                  <a:pt x="697408" y="673100"/>
                </a:lnTo>
                <a:lnTo>
                  <a:pt x="695746" y="660400"/>
                </a:lnTo>
                <a:lnTo>
                  <a:pt x="691216" y="660400"/>
                </a:lnTo>
                <a:lnTo>
                  <a:pt x="684498" y="647700"/>
                </a:lnTo>
                <a:lnTo>
                  <a:pt x="676274" y="647700"/>
                </a:lnTo>
                <a:lnTo>
                  <a:pt x="722969" y="635000"/>
                </a:lnTo>
                <a:lnTo>
                  <a:pt x="763570" y="622300"/>
                </a:lnTo>
                <a:lnTo>
                  <a:pt x="795618" y="584200"/>
                </a:lnTo>
                <a:lnTo>
                  <a:pt x="816652" y="546100"/>
                </a:lnTo>
                <a:lnTo>
                  <a:pt x="824210" y="495300"/>
                </a:lnTo>
                <a:lnTo>
                  <a:pt x="816656" y="457200"/>
                </a:lnTo>
                <a:lnTo>
                  <a:pt x="795630" y="419100"/>
                </a:lnTo>
                <a:lnTo>
                  <a:pt x="763588" y="381000"/>
                </a:lnTo>
                <a:lnTo>
                  <a:pt x="722985" y="355600"/>
                </a:lnTo>
                <a:lnTo>
                  <a:pt x="684498" y="355600"/>
                </a:lnTo>
                <a:lnTo>
                  <a:pt x="691216" y="342900"/>
                </a:lnTo>
                <a:lnTo>
                  <a:pt x="695746" y="342900"/>
                </a:lnTo>
                <a:lnTo>
                  <a:pt x="697408" y="330200"/>
                </a:lnTo>
                <a:lnTo>
                  <a:pt x="697408" y="310962"/>
                </a:lnTo>
                <a:lnTo>
                  <a:pt x="719829" y="317500"/>
                </a:lnTo>
                <a:lnTo>
                  <a:pt x="759841" y="330200"/>
                </a:lnTo>
                <a:lnTo>
                  <a:pt x="795160" y="355600"/>
                </a:lnTo>
                <a:lnTo>
                  <a:pt x="809329" y="367810"/>
                </a:lnTo>
                <a:lnTo>
                  <a:pt x="804640" y="368300"/>
                </a:lnTo>
                <a:lnTo>
                  <a:pt x="796840" y="381000"/>
                </a:lnTo>
                <a:lnTo>
                  <a:pt x="790998" y="381000"/>
                </a:lnTo>
                <a:lnTo>
                  <a:pt x="787676" y="393700"/>
                </a:lnTo>
                <a:lnTo>
                  <a:pt x="787437" y="393700"/>
                </a:lnTo>
                <a:lnTo>
                  <a:pt x="790033" y="406400"/>
                </a:lnTo>
                <a:lnTo>
                  <a:pt x="794728" y="406400"/>
                </a:lnTo>
                <a:lnTo>
                  <a:pt x="800977" y="419100"/>
                </a:lnTo>
                <a:lnTo>
                  <a:pt x="847113" y="419100"/>
                </a:lnTo>
                <a:lnTo>
                  <a:pt x="861444" y="457200"/>
                </a:lnTo>
                <a:lnTo>
                  <a:pt x="866477" y="495300"/>
                </a:lnTo>
                <a:lnTo>
                  <a:pt x="861446" y="546100"/>
                </a:lnTo>
                <a:lnTo>
                  <a:pt x="847120" y="584200"/>
                </a:lnTo>
                <a:lnTo>
                  <a:pt x="796086" y="584200"/>
                </a:lnTo>
                <a:lnTo>
                  <a:pt x="790476" y="596900"/>
                </a:lnTo>
                <a:lnTo>
                  <a:pt x="787437" y="596900"/>
                </a:lnTo>
                <a:lnTo>
                  <a:pt x="787670" y="609600"/>
                </a:lnTo>
                <a:lnTo>
                  <a:pt x="790982" y="622300"/>
                </a:lnTo>
                <a:lnTo>
                  <a:pt x="804640" y="622300"/>
                </a:lnTo>
                <a:lnTo>
                  <a:pt x="820777" y="625635"/>
                </a:lnTo>
                <a:lnTo>
                  <a:pt x="795178" y="647700"/>
                </a:lnTo>
                <a:lnTo>
                  <a:pt x="759860" y="673100"/>
                </a:lnTo>
                <a:lnTo>
                  <a:pt x="719842" y="685800"/>
                </a:lnTo>
                <a:close/>
              </a:path>
              <a:path w="1352550" h="1308100">
                <a:moveTo>
                  <a:pt x="443805" y="419100"/>
                </a:moveTo>
                <a:lnTo>
                  <a:pt x="147935" y="419100"/>
                </a:lnTo>
                <a:lnTo>
                  <a:pt x="147935" y="330200"/>
                </a:lnTo>
                <a:lnTo>
                  <a:pt x="149596" y="317500"/>
                </a:lnTo>
                <a:lnTo>
                  <a:pt x="442149" y="317500"/>
                </a:lnTo>
                <a:lnTo>
                  <a:pt x="443805" y="330200"/>
                </a:lnTo>
                <a:lnTo>
                  <a:pt x="443805" y="355600"/>
                </a:lnTo>
                <a:lnTo>
                  <a:pt x="190202" y="355600"/>
                </a:lnTo>
                <a:lnTo>
                  <a:pt x="190202" y="393700"/>
                </a:lnTo>
                <a:lnTo>
                  <a:pt x="419079" y="393700"/>
                </a:lnTo>
                <a:lnTo>
                  <a:pt x="443805" y="398811"/>
                </a:lnTo>
                <a:lnTo>
                  <a:pt x="443805" y="419100"/>
                </a:lnTo>
                <a:close/>
              </a:path>
              <a:path w="1352550" h="1308100">
                <a:moveTo>
                  <a:pt x="908744" y="357431"/>
                </a:moveTo>
                <a:lnTo>
                  <a:pt x="908744" y="330200"/>
                </a:lnTo>
                <a:lnTo>
                  <a:pt x="910406" y="317500"/>
                </a:lnTo>
                <a:lnTo>
                  <a:pt x="1202959" y="317500"/>
                </a:lnTo>
                <a:lnTo>
                  <a:pt x="1204614" y="330200"/>
                </a:lnTo>
                <a:lnTo>
                  <a:pt x="1204614" y="355600"/>
                </a:lnTo>
                <a:lnTo>
                  <a:pt x="926285" y="355600"/>
                </a:lnTo>
                <a:lnTo>
                  <a:pt x="908744" y="357431"/>
                </a:lnTo>
                <a:close/>
              </a:path>
              <a:path w="1352550" h="1308100">
                <a:moveTo>
                  <a:pt x="411261" y="393700"/>
                </a:moveTo>
                <a:lnTo>
                  <a:pt x="401538" y="393700"/>
                </a:lnTo>
                <a:lnTo>
                  <a:pt x="401538" y="355600"/>
                </a:lnTo>
                <a:lnTo>
                  <a:pt x="410541" y="355600"/>
                </a:lnTo>
                <a:lnTo>
                  <a:pt x="404932" y="368300"/>
                </a:lnTo>
                <a:lnTo>
                  <a:pt x="401876" y="368300"/>
                </a:lnTo>
                <a:lnTo>
                  <a:pt x="402109" y="381000"/>
                </a:lnTo>
                <a:lnTo>
                  <a:pt x="405421" y="381000"/>
                </a:lnTo>
                <a:lnTo>
                  <a:pt x="411261" y="393700"/>
                </a:lnTo>
                <a:close/>
              </a:path>
              <a:path w="1352550" h="1308100">
                <a:moveTo>
                  <a:pt x="443805" y="357426"/>
                </a:moveTo>
                <a:lnTo>
                  <a:pt x="426306" y="355600"/>
                </a:lnTo>
                <a:lnTo>
                  <a:pt x="443805" y="355600"/>
                </a:lnTo>
                <a:lnTo>
                  <a:pt x="443805" y="357426"/>
                </a:lnTo>
                <a:close/>
              </a:path>
              <a:path w="1352550" h="1308100">
                <a:moveTo>
                  <a:pt x="951011" y="393700"/>
                </a:moveTo>
                <a:lnTo>
                  <a:pt x="941330" y="393700"/>
                </a:lnTo>
                <a:lnTo>
                  <a:pt x="947170" y="381000"/>
                </a:lnTo>
                <a:lnTo>
                  <a:pt x="950482" y="381000"/>
                </a:lnTo>
                <a:lnTo>
                  <a:pt x="950715" y="368300"/>
                </a:lnTo>
                <a:lnTo>
                  <a:pt x="947677" y="368300"/>
                </a:lnTo>
                <a:lnTo>
                  <a:pt x="942066" y="355600"/>
                </a:lnTo>
                <a:lnTo>
                  <a:pt x="951011" y="355600"/>
                </a:lnTo>
                <a:lnTo>
                  <a:pt x="951011" y="393700"/>
                </a:lnTo>
                <a:close/>
              </a:path>
              <a:path w="1352550" h="1308100">
                <a:moveTo>
                  <a:pt x="1204614" y="419100"/>
                </a:moveTo>
                <a:lnTo>
                  <a:pt x="908744" y="419100"/>
                </a:lnTo>
                <a:lnTo>
                  <a:pt x="908786" y="398811"/>
                </a:lnTo>
                <a:lnTo>
                  <a:pt x="933513" y="393700"/>
                </a:lnTo>
                <a:lnTo>
                  <a:pt x="1162347" y="393700"/>
                </a:lnTo>
                <a:lnTo>
                  <a:pt x="1162347" y="355600"/>
                </a:lnTo>
                <a:lnTo>
                  <a:pt x="1204614" y="355600"/>
                </a:lnTo>
                <a:lnTo>
                  <a:pt x="1204614" y="419100"/>
                </a:lnTo>
                <a:close/>
              </a:path>
              <a:path w="1352550" h="1308100">
                <a:moveTo>
                  <a:pt x="509405" y="412372"/>
                </a:moveTo>
                <a:lnTo>
                  <a:pt x="443847" y="398820"/>
                </a:lnTo>
                <a:lnTo>
                  <a:pt x="443805" y="357426"/>
                </a:lnTo>
                <a:lnTo>
                  <a:pt x="543224" y="367806"/>
                </a:lnTo>
                <a:lnTo>
                  <a:pt x="527914" y="381000"/>
                </a:lnTo>
                <a:lnTo>
                  <a:pt x="509405" y="412372"/>
                </a:lnTo>
                <a:close/>
              </a:path>
              <a:path w="1352550" h="1308100">
                <a:moveTo>
                  <a:pt x="843148" y="412380"/>
                </a:moveTo>
                <a:lnTo>
                  <a:pt x="824635" y="381000"/>
                </a:lnTo>
                <a:lnTo>
                  <a:pt x="809329" y="367810"/>
                </a:lnTo>
                <a:lnTo>
                  <a:pt x="908744" y="357431"/>
                </a:lnTo>
                <a:lnTo>
                  <a:pt x="908744" y="398820"/>
                </a:lnTo>
                <a:lnTo>
                  <a:pt x="843148" y="412380"/>
                </a:lnTo>
                <a:close/>
              </a:path>
              <a:path w="1352550" h="1308100">
                <a:moveTo>
                  <a:pt x="509306" y="590760"/>
                </a:moveTo>
                <a:lnTo>
                  <a:pt x="505436" y="584200"/>
                </a:lnTo>
                <a:lnTo>
                  <a:pt x="491105" y="546100"/>
                </a:lnTo>
                <a:lnTo>
                  <a:pt x="486072" y="495300"/>
                </a:lnTo>
                <a:lnTo>
                  <a:pt x="491105" y="457200"/>
                </a:lnTo>
                <a:lnTo>
                  <a:pt x="505436" y="419100"/>
                </a:lnTo>
                <a:lnTo>
                  <a:pt x="509405" y="412372"/>
                </a:lnTo>
                <a:lnTo>
                  <a:pt x="541949" y="419100"/>
                </a:lnTo>
                <a:lnTo>
                  <a:pt x="556931" y="419100"/>
                </a:lnTo>
                <a:lnTo>
                  <a:pt x="535897" y="457200"/>
                </a:lnTo>
                <a:lnTo>
                  <a:pt x="528339" y="495300"/>
                </a:lnTo>
                <a:lnTo>
                  <a:pt x="535897" y="546100"/>
                </a:lnTo>
                <a:lnTo>
                  <a:pt x="556931" y="584200"/>
                </a:lnTo>
                <a:lnTo>
                  <a:pt x="540724" y="584200"/>
                </a:lnTo>
                <a:lnTo>
                  <a:pt x="509306" y="590760"/>
                </a:lnTo>
                <a:close/>
              </a:path>
              <a:path w="1352550" h="1308100">
                <a:moveTo>
                  <a:pt x="847113" y="419100"/>
                </a:moveTo>
                <a:lnTo>
                  <a:pt x="810642" y="419100"/>
                </a:lnTo>
                <a:lnTo>
                  <a:pt x="843148" y="412380"/>
                </a:lnTo>
                <a:lnTo>
                  <a:pt x="847113" y="419100"/>
                </a:lnTo>
                <a:close/>
              </a:path>
              <a:path w="1352550" h="1308100">
                <a:moveTo>
                  <a:pt x="437629" y="431800"/>
                </a:moveTo>
                <a:lnTo>
                  <a:pt x="154127" y="431800"/>
                </a:lnTo>
                <a:lnTo>
                  <a:pt x="149596" y="419100"/>
                </a:lnTo>
                <a:lnTo>
                  <a:pt x="442149" y="419100"/>
                </a:lnTo>
                <a:lnTo>
                  <a:pt x="437629" y="431800"/>
                </a:lnTo>
                <a:close/>
              </a:path>
              <a:path w="1352550" h="1308100">
                <a:moveTo>
                  <a:pt x="1198438" y="431800"/>
                </a:moveTo>
                <a:lnTo>
                  <a:pt x="914936" y="431800"/>
                </a:lnTo>
                <a:lnTo>
                  <a:pt x="910406" y="419100"/>
                </a:lnTo>
                <a:lnTo>
                  <a:pt x="1202959" y="419100"/>
                </a:lnTo>
                <a:lnTo>
                  <a:pt x="1198438" y="431800"/>
                </a:lnTo>
                <a:close/>
              </a:path>
              <a:path w="1352550" h="1308100">
                <a:moveTo>
                  <a:pt x="775766" y="469900"/>
                </a:moveTo>
                <a:lnTo>
                  <a:pt x="576799" y="469900"/>
                </a:lnTo>
                <a:lnTo>
                  <a:pt x="583516" y="457200"/>
                </a:lnTo>
                <a:lnTo>
                  <a:pt x="769050" y="457200"/>
                </a:lnTo>
                <a:lnTo>
                  <a:pt x="775766" y="469900"/>
                </a:lnTo>
                <a:close/>
              </a:path>
              <a:path w="1352550" h="1308100">
                <a:moveTo>
                  <a:pt x="781942" y="482600"/>
                </a:moveTo>
                <a:lnTo>
                  <a:pt x="570607" y="482600"/>
                </a:lnTo>
                <a:lnTo>
                  <a:pt x="572268" y="469900"/>
                </a:lnTo>
                <a:lnTo>
                  <a:pt x="780287" y="469900"/>
                </a:lnTo>
                <a:lnTo>
                  <a:pt x="781942" y="482600"/>
                </a:lnTo>
                <a:close/>
              </a:path>
              <a:path w="1352550" h="1308100">
                <a:moveTo>
                  <a:pt x="775766" y="495300"/>
                </a:moveTo>
                <a:lnTo>
                  <a:pt x="576799" y="495300"/>
                </a:lnTo>
                <a:lnTo>
                  <a:pt x="572268" y="482600"/>
                </a:lnTo>
                <a:lnTo>
                  <a:pt x="780287" y="482600"/>
                </a:lnTo>
                <a:lnTo>
                  <a:pt x="775766" y="495300"/>
                </a:lnTo>
                <a:close/>
              </a:path>
              <a:path w="1352550" h="1308100">
                <a:moveTo>
                  <a:pt x="733499" y="533400"/>
                </a:moveTo>
                <a:lnTo>
                  <a:pt x="619066" y="533400"/>
                </a:lnTo>
                <a:lnTo>
                  <a:pt x="625784" y="520700"/>
                </a:lnTo>
                <a:lnTo>
                  <a:pt x="726783" y="520700"/>
                </a:lnTo>
                <a:lnTo>
                  <a:pt x="733499" y="533400"/>
                </a:lnTo>
                <a:close/>
              </a:path>
              <a:path w="1352550" h="1308100">
                <a:moveTo>
                  <a:pt x="739675" y="546100"/>
                </a:moveTo>
                <a:lnTo>
                  <a:pt x="612874" y="546100"/>
                </a:lnTo>
                <a:lnTo>
                  <a:pt x="614535" y="533400"/>
                </a:lnTo>
                <a:lnTo>
                  <a:pt x="738020" y="533400"/>
                </a:lnTo>
                <a:lnTo>
                  <a:pt x="739675" y="546100"/>
                </a:lnTo>
                <a:close/>
              </a:path>
              <a:path w="1352550" h="1308100">
                <a:moveTo>
                  <a:pt x="733499" y="558800"/>
                </a:moveTo>
                <a:lnTo>
                  <a:pt x="619066" y="558800"/>
                </a:lnTo>
                <a:lnTo>
                  <a:pt x="614535" y="546100"/>
                </a:lnTo>
                <a:lnTo>
                  <a:pt x="738020" y="546100"/>
                </a:lnTo>
                <a:lnTo>
                  <a:pt x="733499" y="558800"/>
                </a:lnTo>
                <a:close/>
              </a:path>
              <a:path w="1352550" h="1308100">
                <a:moveTo>
                  <a:pt x="430913" y="571500"/>
                </a:moveTo>
                <a:lnTo>
                  <a:pt x="160845" y="571500"/>
                </a:lnTo>
                <a:lnTo>
                  <a:pt x="169068" y="558800"/>
                </a:lnTo>
                <a:lnTo>
                  <a:pt x="422671" y="558800"/>
                </a:lnTo>
                <a:lnTo>
                  <a:pt x="430913" y="571500"/>
                </a:lnTo>
                <a:close/>
              </a:path>
              <a:path w="1352550" h="1308100">
                <a:moveTo>
                  <a:pt x="1191722" y="571500"/>
                </a:moveTo>
                <a:lnTo>
                  <a:pt x="921654" y="571500"/>
                </a:lnTo>
                <a:lnTo>
                  <a:pt x="929878" y="558800"/>
                </a:lnTo>
                <a:lnTo>
                  <a:pt x="1183481" y="558800"/>
                </a:lnTo>
                <a:lnTo>
                  <a:pt x="1191722" y="571500"/>
                </a:lnTo>
                <a:close/>
              </a:path>
              <a:path w="1352550" h="1308100">
                <a:moveTo>
                  <a:pt x="443805" y="673100"/>
                </a:moveTo>
                <a:lnTo>
                  <a:pt x="147935" y="673100"/>
                </a:lnTo>
                <a:lnTo>
                  <a:pt x="147935" y="584200"/>
                </a:lnTo>
                <a:lnTo>
                  <a:pt x="149596" y="571500"/>
                </a:lnTo>
                <a:lnTo>
                  <a:pt x="442149" y="571500"/>
                </a:lnTo>
                <a:lnTo>
                  <a:pt x="443805" y="584200"/>
                </a:lnTo>
                <a:lnTo>
                  <a:pt x="443805" y="604437"/>
                </a:lnTo>
                <a:lnTo>
                  <a:pt x="419079" y="609600"/>
                </a:lnTo>
                <a:lnTo>
                  <a:pt x="190202" y="609600"/>
                </a:lnTo>
                <a:lnTo>
                  <a:pt x="190202" y="647700"/>
                </a:lnTo>
                <a:lnTo>
                  <a:pt x="443805" y="647700"/>
                </a:lnTo>
                <a:lnTo>
                  <a:pt x="443805" y="673100"/>
                </a:lnTo>
                <a:close/>
              </a:path>
              <a:path w="1352550" h="1308100">
                <a:moveTo>
                  <a:pt x="1204614" y="647700"/>
                </a:moveTo>
                <a:lnTo>
                  <a:pt x="1162347" y="647700"/>
                </a:lnTo>
                <a:lnTo>
                  <a:pt x="1162347" y="609600"/>
                </a:lnTo>
                <a:lnTo>
                  <a:pt x="933513" y="609600"/>
                </a:lnTo>
                <a:lnTo>
                  <a:pt x="908786" y="604437"/>
                </a:lnTo>
                <a:lnTo>
                  <a:pt x="908744" y="584200"/>
                </a:lnTo>
                <a:lnTo>
                  <a:pt x="910406" y="571500"/>
                </a:lnTo>
                <a:lnTo>
                  <a:pt x="1202959" y="571500"/>
                </a:lnTo>
                <a:lnTo>
                  <a:pt x="1204614" y="584200"/>
                </a:lnTo>
                <a:lnTo>
                  <a:pt x="1204614" y="647700"/>
                </a:lnTo>
                <a:close/>
              </a:path>
              <a:path w="1352550" h="1308100">
                <a:moveTo>
                  <a:pt x="655141" y="685800"/>
                </a:moveTo>
                <a:lnTo>
                  <a:pt x="632720" y="685800"/>
                </a:lnTo>
                <a:lnTo>
                  <a:pt x="592707" y="673100"/>
                </a:lnTo>
                <a:lnTo>
                  <a:pt x="557389" y="647700"/>
                </a:lnTo>
                <a:lnTo>
                  <a:pt x="531791" y="625640"/>
                </a:lnTo>
                <a:lnTo>
                  <a:pt x="547951" y="622300"/>
                </a:lnTo>
                <a:lnTo>
                  <a:pt x="561609" y="622300"/>
                </a:lnTo>
                <a:lnTo>
                  <a:pt x="564921" y="609600"/>
                </a:lnTo>
                <a:lnTo>
                  <a:pt x="565154" y="596900"/>
                </a:lnTo>
                <a:lnTo>
                  <a:pt x="562115" y="596900"/>
                </a:lnTo>
                <a:lnTo>
                  <a:pt x="556505" y="584200"/>
                </a:lnTo>
                <a:lnTo>
                  <a:pt x="556931" y="584200"/>
                </a:lnTo>
                <a:lnTo>
                  <a:pt x="588979" y="622300"/>
                </a:lnTo>
                <a:lnTo>
                  <a:pt x="629580" y="635000"/>
                </a:lnTo>
                <a:lnTo>
                  <a:pt x="676274" y="647700"/>
                </a:lnTo>
                <a:lnTo>
                  <a:pt x="668051" y="647700"/>
                </a:lnTo>
                <a:lnTo>
                  <a:pt x="661333" y="660400"/>
                </a:lnTo>
                <a:lnTo>
                  <a:pt x="656803" y="660400"/>
                </a:lnTo>
                <a:lnTo>
                  <a:pt x="655141" y="673100"/>
                </a:lnTo>
                <a:lnTo>
                  <a:pt x="655141" y="685800"/>
                </a:lnTo>
                <a:close/>
              </a:path>
              <a:path w="1352550" h="1308100">
                <a:moveTo>
                  <a:pt x="843255" y="590753"/>
                </a:moveTo>
                <a:lnTo>
                  <a:pt x="811868" y="584200"/>
                </a:lnTo>
                <a:lnTo>
                  <a:pt x="847120" y="584200"/>
                </a:lnTo>
                <a:lnTo>
                  <a:pt x="843255" y="590753"/>
                </a:lnTo>
                <a:close/>
              </a:path>
              <a:path w="1352550" h="1308100">
                <a:moveTo>
                  <a:pt x="908744" y="643820"/>
                </a:moveTo>
                <a:lnTo>
                  <a:pt x="820777" y="625635"/>
                </a:lnTo>
                <a:lnTo>
                  <a:pt x="824648" y="622300"/>
                </a:lnTo>
                <a:lnTo>
                  <a:pt x="843255" y="590753"/>
                </a:lnTo>
                <a:lnTo>
                  <a:pt x="908744" y="604428"/>
                </a:lnTo>
                <a:lnTo>
                  <a:pt x="908744" y="643820"/>
                </a:lnTo>
                <a:close/>
              </a:path>
              <a:path w="1352550" h="1308100">
                <a:moveTo>
                  <a:pt x="443805" y="643829"/>
                </a:moveTo>
                <a:lnTo>
                  <a:pt x="443847" y="604428"/>
                </a:lnTo>
                <a:lnTo>
                  <a:pt x="509306" y="590760"/>
                </a:lnTo>
                <a:lnTo>
                  <a:pt x="527914" y="622300"/>
                </a:lnTo>
                <a:lnTo>
                  <a:pt x="531791" y="625640"/>
                </a:lnTo>
                <a:lnTo>
                  <a:pt x="443805" y="643829"/>
                </a:lnTo>
                <a:close/>
              </a:path>
              <a:path w="1352550" h="1308100">
                <a:moveTo>
                  <a:pt x="409167" y="647700"/>
                </a:moveTo>
                <a:lnTo>
                  <a:pt x="401538" y="647700"/>
                </a:lnTo>
                <a:lnTo>
                  <a:pt x="401538" y="609600"/>
                </a:lnTo>
                <a:lnTo>
                  <a:pt x="405437" y="609600"/>
                </a:lnTo>
                <a:lnTo>
                  <a:pt x="402115" y="622300"/>
                </a:lnTo>
                <a:lnTo>
                  <a:pt x="401876" y="635000"/>
                </a:lnTo>
                <a:lnTo>
                  <a:pt x="404471" y="635000"/>
                </a:lnTo>
                <a:lnTo>
                  <a:pt x="409167" y="647700"/>
                </a:lnTo>
                <a:close/>
              </a:path>
              <a:path w="1352550" h="1308100">
                <a:moveTo>
                  <a:pt x="951011" y="647700"/>
                </a:moveTo>
                <a:lnTo>
                  <a:pt x="943424" y="647700"/>
                </a:lnTo>
                <a:lnTo>
                  <a:pt x="948120" y="635000"/>
                </a:lnTo>
                <a:lnTo>
                  <a:pt x="950715" y="635000"/>
                </a:lnTo>
                <a:lnTo>
                  <a:pt x="950500" y="622300"/>
                </a:lnTo>
                <a:lnTo>
                  <a:pt x="947186" y="609600"/>
                </a:lnTo>
                <a:lnTo>
                  <a:pt x="951011" y="609600"/>
                </a:lnTo>
                <a:lnTo>
                  <a:pt x="951011" y="647700"/>
                </a:lnTo>
                <a:close/>
              </a:path>
              <a:path w="1352550" h="1308100">
                <a:moveTo>
                  <a:pt x="1204614" y="673100"/>
                </a:moveTo>
                <a:lnTo>
                  <a:pt x="908744" y="673100"/>
                </a:lnTo>
                <a:lnTo>
                  <a:pt x="908744" y="643820"/>
                </a:lnTo>
                <a:lnTo>
                  <a:pt x="927511" y="647700"/>
                </a:lnTo>
                <a:lnTo>
                  <a:pt x="1204614" y="647700"/>
                </a:lnTo>
                <a:lnTo>
                  <a:pt x="1204614" y="673100"/>
                </a:lnTo>
                <a:close/>
              </a:path>
              <a:path w="1352550" h="1308100">
                <a:moveTo>
                  <a:pt x="443805" y="647700"/>
                </a:moveTo>
                <a:lnTo>
                  <a:pt x="425081" y="647700"/>
                </a:lnTo>
                <a:lnTo>
                  <a:pt x="443805" y="643829"/>
                </a:lnTo>
                <a:lnTo>
                  <a:pt x="443805" y="647700"/>
                </a:lnTo>
                <a:close/>
              </a:path>
              <a:path w="1352550" h="1308100">
                <a:moveTo>
                  <a:pt x="437629" y="685800"/>
                </a:moveTo>
                <a:lnTo>
                  <a:pt x="154127" y="685800"/>
                </a:lnTo>
                <a:lnTo>
                  <a:pt x="149596" y="673100"/>
                </a:lnTo>
                <a:lnTo>
                  <a:pt x="442149" y="673100"/>
                </a:lnTo>
                <a:lnTo>
                  <a:pt x="437629" y="685800"/>
                </a:lnTo>
                <a:close/>
              </a:path>
              <a:path w="1352550" h="1308100">
                <a:moveTo>
                  <a:pt x="1198438" y="685800"/>
                </a:moveTo>
                <a:lnTo>
                  <a:pt x="914936" y="685800"/>
                </a:lnTo>
                <a:lnTo>
                  <a:pt x="910406" y="673100"/>
                </a:lnTo>
                <a:lnTo>
                  <a:pt x="1202959" y="673100"/>
                </a:lnTo>
                <a:lnTo>
                  <a:pt x="1198438" y="685800"/>
                </a:lnTo>
                <a:close/>
              </a:path>
              <a:path w="1352550" h="1308100">
                <a:moveTo>
                  <a:pt x="697408" y="736600"/>
                </a:moveTo>
                <a:lnTo>
                  <a:pt x="655141" y="736600"/>
                </a:lnTo>
                <a:lnTo>
                  <a:pt x="655141" y="685800"/>
                </a:lnTo>
                <a:lnTo>
                  <a:pt x="697408" y="685800"/>
                </a:lnTo>
                <a:lnTo>
                  <a:pt x="697408" y="736600"/>
                </a:lnTo>
                <a:close/>
              </a:path>
              <a:path w="1352550" h="1308100">
                <a:moveTo>
                  <a:pt x="822554" y="850900"/>
                </a:moveTo>
                <a:lnTo>
                  <a:pt x="530001" y="850900"/>
                </a:lnTo>
                <a:lnTo>
                  <a:pt x="528339" y="838200"/>
                </a:lnTo>
                <a:lnTo>
                  <a:pt x="528339" y="749300"/>
                </a:lnTo>
                <a:lnTo>
                  <a:pt x="530001" y="749300"/>
                </a:lnTo>
                <a:lnTo>
                  <a:pt x="534531" y="736600"/>
                </a:lnTo>
                <a:lnTo>
                  <a:pt x="655141" y="736600"/>
                </a:lnTo>
                <a:lnTo>
                  <a:pt x="655141" y="749300"/>
                </a:lnTo>
                <a:lnTo>
                  <a:pt x="656803" y="762000"/>
                </a:lnTo>
                <a:lnTo>
                  <a:pt x="661333" y="774700"/>
                </a:lnTo>
                <a:lnTo>
                  <a:pt x="570607" y="774700"/>
                </a:lnTo>
                <a:lnTo>
                  <a:pt x="570607" y="812800"/>
                </a:lnTo>
                <a:lnTo>
                  <a:pt x="824210" y="812800"/>
                </a:lnTo>
                <a:lnTo>
                  <a:pt x="824210" y="838200"/>
                </a:lnTo>
                <a:lnTo>
                  <a:pt x="822554" y="850900"/>
                </a:lnTo>
                <a:close/>
              </a:path>
              <a:path w="1352550" h="1308100">
                <a:moveTo>
                  <a:pt x="824210" y="812800"/>
                </a:moveTo>
                <a:lnTo>
                  <a:pt x="781942" y="812800"/>
                </a:lnTo>
                <a:lnTo>
                  <a:pt x="781942" y="774700"/>
                </a:lnTo>
                <a:lnTo>
                  <a:pt x="691216" y="774700"/>
                </a:lnTo>
                <a:lnTo>
                  <a:pt x="695746" y="762000"/>
                </a:lnTo>
                <a:lnTo>
                  <a:pt x="697408" y="749300"/>
                </a:lnTo>
                <a:lnTo>
                  <a:pt x="697408" y="736600"/>
                </a:lnTo>
                <a:lnTo>
                  <a:pt x="818033" y="736600"/>
                </a:lnTo>
                <a:lnTo>
                  <a:pt x="822554" y="749300"/>
                </a:lnTo>
                <a:lnTo>
                  <a:pt x="824210" y="749300"/>
                </a:lnTo>
                <a:lnTo>
                  <a:pt x="824210" y="812800"/>
                </a:lnTo>
                <a:close/>
              </a:path>
              <a:path w="1352550" h="1308100">
                <a:moveTo>
                  <a:pt x="811317" y="863600"/>
                </a:moveTo>
                <a:lnTo>
                  <a:pt x="541249" y="863600"/>
                </a:lnTo>
                <a:lnTo>
                  <a:pt x="534531" y="850900"/>
                </a:lnTo>
                <a:lnTo>
                  <a:pt x="818033" y="850900"/>
                </a:lnTo>
                <a:lnTo>
                  <a:pt x="811317" y="863600"/>
                </a:lnTo>
                <a:close/>
              </a:path>
              <a:path w="1352550" h="1308100">
                <a:moveTo>
                  <a:pt x="414751" y="1003300"/>
                </a:moveTo>
                <a:lnTo>
                  <a:pt x="6192" y="1003300"/>
                </a:lnTo>
                <a:lnTo>
                  <a:pt x="1661" y="990600"/>
                </a:lnTo>
                <a:lnTo>
                  <a:pt x="0" y="990600"/>
                </a:lnTo>
                <a:lnTo>
                  <a:pt x="0" y="927100"/>
                </a:lnTo>
                <a:lnTo>
                  <a:pt x="1661" y="914400"/>
                </a:lnTo>
                <a:lnTo>
                  <a:pt x="6192" y="914400"/>
                </a:lnTo>
                <a:lnTo>
                  <a:pt x="12909" y="901700"/>
                </a:lnTo>
                <a:lnTo>
                  <a:pt x="42267" y="901700"/>
                </a:lnTo>
                <a:lnTo>
                  <a:pt x="42267" y="927100"/>
                </a:lnTo>
                <a:lnTo>
                  <a:pt x="43928" y="927100"/>
                </a:lnTo>
                <a:lnTo>
                  <a:pt x="48459" y="939800"/>
                </a:lnTo>
                <a:lnTo>
                  <a:pt x="42267" y="939800"/>
                </a:lnTo>
                <a:lnTo>
                  <a:pt x="42267" y="965200"/>
                </a:lnTo>
                <a:lnTo>
                  <a:pt x="434813" y="965200"/>
                </a:lnTo>
                <a:lnTo>
                  <a:pt x="428278" y="977900"/>
                </a:lnTo>
                <a:lnTo>
                  <a:pt x="423939" y="977900"/>
                </a:lnTo>
                <a:lnTo>
                  <a:pt x="414751" y="1003300"/>
                </a:lnTo>
                <a:close/>
              </a:path>
              <a:path w="1352550" h="1308100">
                <a:moveTo>
                  <a:pt x="1268015" y="927100"/>
                </a:moveTo>
                <a:lnTo>
                  <a:pt x="84534" y="927100"/>
                </a:lnTo>
                <a:lnTo>
                  <a:pt x="84534" y="901700"/>
                </a:lnTo>
                <a:lnTo>
                  <a:pt x="1268015" y="901700"/>
                </a:lnTo>
                <a:lnTo>
                  <a:pt x="1268015" y="927100"/>
                </a:lnTo>
                <a:close/>
              </a:path>
              <a:path w="1352550" h="1308100">
                <a:moveTo>
                  <a:pt x="1346373" y="1003300"/>
                </a:moveTo>
                <a:lnTo>
                  <a:pt x="937883" y="1003300"/>
                </a:lnTo>
                <a:lnTo>
                  <a:pt x="928694" y="977900"/>
                </a:lnTo>
                <a:lnTo>
                  <a:pt x="924355" y="977900"/>
                </a:lnTo>
                <a:lnTo>
                  <a:pt x="917821" y="965200"/>
                </a:lnTo>
                <a:lnTo>
                  <a:pt x="1310282" y="965200"/>
                </a:lnTo>
                <a:lnTo>
                  <a:pt x="1310282" y="939800"/>
                </a:lnTo>
                <a:lnTo>
                  <a:pt x="1304106" y="939800"/>
                </a:lnTo>
                <a:lnTo>
                  <a:pt x="1308627" y="927100"/>
                </a:lnTo>
                <a:lnTo>
                  <a:pt x="1310282" y="927100"/>
                </a:lnTo>
                <a:lnTo>
                  <a:pt x="1310282" y="901700"/>
                </a:lnTo>
                <a:lnTo>
                  <a:pt x="1339657" y="901700"/>
                </a:lnTo>
                <a:lnTo>
                  <a:pt x="1346373" y="914400"/>
                </a:lnTo>
                <a:lnTo>
                  <a:pt x="1350894" y="914400"/>
                </a:lnTo>
                <a:lnTo>
                  <a:pt x="1352549" y="927100"/>
                </a:lnTo>
                <a:lnTo>
                  <a:pt x="1352549" y="990600"/>
                </a:lnTo>
                <a:lnTo>
                  <a:pt x="1350894" y="990600"/>
                </a:lnTo>
                <a:lnTo>
                  <a:pt x="1346373" y="1003300"/>
                </a:lnTo>
                <a:close/>
              </a:path>
              <a:path w="1352550" h="1308100">
                <a:moveTo>
                  <a:pt x="1274207" y="939800"/>
                </a:moveTo>
                <a:lnTo>
                  <a:pt x="78358" y="939800"/>
                </a:lnTo>
                <a:lnTo>
                  <a:pt x="82878" y="927100"/>
                </a:lnTo>
                <a:lnTo>
                  <a:pt x="1269677" y="927100"/>
                </a:lnTo>
                <a:lnTo>
                  <a:pt x="1274207" y="939800"/>
                </a:lnTo>
                <a:close/>
              </a:path>
              <a:path w="1352550" h="1308100">
                <a:moveTo>
                  <a:pt x="520419" y="1003300"/>
                </a:moveTo>
                <a:lnTo>
                  <a:pt x="459352" y="1003300"/>
                </a:lnTo>
                <a:lnTo>
                  <a:pt x="463755" y="990600"/>
                </a:lnTo>
                <a:lnTo>
                  <a:pt x="464964" y="990600"/>
                </a:lnTo>
                <a:lnTo>
                  <a:pt x="462963" y="977900"/>
                </a:lnTo>
                <a:lnTo>
                  <a:pt x="458156" y="965200"/>
                </a:lnTo>
                <a:lnTo>
                  <a:pt x="540481" y="965200"/>
                </a:lnTo>
                <a:lnTo>
                  <a:pt x="533946" y="977900"/>
                </a:lnTo>
                <a:lnTo>
                  <a:pt x="529607" y="977900"/>
                </a:lnTo>
                <a:lnTo>
                  <a:pt x="520419" y="1003300"/>
                </a:lnTo>
                <a:close/>
              </a:path>
              <a:path w="1352550" h="1308100">
                <a:moveTo>
                  <a:pt x="782008" y="990600"/>
                </a:moveTo>
                <a:lnTo>
                  <a:pt x="570632" y="990600"/>
                </a:lnTo>
                <a:lnTo>
                  <a:pt x="568631" y="977900"/>
                </a:lnTo>
                <a:lnTo>
                  <a:pt x="563824" y="965200"/>
                </a:lnTo>
                <a:lnTo>
                  <a:pt x="788827" y="965200"/>
                </a:lnTo>
                <a:lnTo>
                  <a:pt x="784019" y="977900"/>
                </a:lnTo>
                <a:lnTo>
                  <a:pt x="782008" y="990600"/>
                </a:lnTo>
                <a:close/>
              </a:path>
              <a:path w="1352550" h="1308100">
                <a:moveTo>
                  <a:pt x="893281" y="1003300"/>
                </a:moveTo>
                <a:lnTo>
                  <a:pt x="832215" y="1003300"/>
                </a:lnTo>
                <a:lnTo>
                  <a:pt x="823026" y="977900"/>
                </a:lnTo>
                <a:lnTo>
                  <a:pt x="818705" y="977900"/>
                </a:lnTo>
                <a:lnTo>
                  <a:pt x="812169" y="965200"/>
                </a:lnTo>
                <a:lnTo>
                  <a:pt x="894495" y="965200"/>
                </a:lnTo>
                <a:lnTo>
                  <a:pt x="889687" y="977900"/>
                </a:lnTo>
                <a:lnTo>
                  <a:pt x="887676" y="990600"/>
                </a:lnTo>
                <a:lnTo>
                  <a:pt x="888878" y="990600"/>
                </a:lnTo>
                <a:lnTo>
                  <a:pt x="893281" y="1003300"/>
                </a:lnTo>
                <a:close/>
              </a:path>
              <a:path w="1352550" h="1308100">
                <a:moveTo>
                  <a:pt x="787613" y="1003300"/>
                </a:moveTo>
                <a:lnTo>
                  <a:pt x="565020" y="1003300"/>
                </a:lnTo>
                <a:lnTo>
                  <a:pt x="569423" y="990600"/>
                </a:lnTo>
                <a:lnTo>
                  <a:pt x="783211" y="990600"/>
                </a:lnTo>
                <a:lnTo>
                  <a:pt x="787613" y="1003300"/>
                </a:lnTo>
                <a:close/>
              </a:path>
              <a:path w="1352550" h="1308100">
                <a:moveTo>
                  <a:pt x="317160" y="1281503"/>
                </a:moveTo>
                <a:lnTo>
                  <a:pt x="318271" y="1270000"/>
                </a:lnTo>
                <a:lnTo>
                  <a:pt x="414751" y="1003300"/>
                </a:lnTo>
                <a:lnTo>
                  <a:pt x="459352" y="1003300"/>
                </a:lnTo>
                <a:lnTo>
                  <a:pt x="371296" y="1257300"/>
                </a:lnTo>
                <a:lnTo>
                  <a:pt x="329913" y="1257300"/>
                </a:lnTo>
                <a:lnTo>
                  <a:pt x="323196" y="1270000"/>
                </a:lnTo>
                <a:lnTo>
                  <a:pt x="318665" y="1270000"/>
                </a:lnTo>
                <a:lnTo>
                  <a:pt x="317160" y="1281503"/>
                </a:lnTo>
                <a:close/>
              </a:path>
              <a:path w="1352550" h="1308100">
                <a:moveTo>
                  <a:pt x="463755" y="1295400"/>
                </a:moveTo>
                <a:lnTo>
                  <a:pt x="463283" y="1295400"/>
                </a:lnTo>
                <a:lnTo>
                  <a:pt x="464939" y="1282700"/>
                </a:lnTo>
                <a:lnTo>
                  <a:pt x="463283" y="1270000"/>
                </a:lnTo>
                <a:lnTo>
                  <a:pt x="458762" y="1270000"/>
                </a:lnTo>
                <a:lnTo>
                  <a:pt x="452046" y="1257300"/>
                </a:lnTo>
                <a:lnTo>
                  <a:pt x="428534" y="1257300"/>
                </a:lnTo>
                <a:lnTo>
                  <a:pt x="520419" y="1003300"/>
                </a:lnTo>
                <a:lnTo>
                  <a:pt x="565020" y="1003300"/>
                </a:lnTo>
                <a:lnTo>
                  <a:pt x="534200" y="1092200"/>
                </a:lnTo>
                <a:lnTo>
                  <a:pt x="495981" y="1092200"/>
                </a:lnTo>
                <a:lnTo>
                  <a:pt x="489263" y="1104900"/>
                </a:lnTo>
                <a:lnTo>
                  <a:pt x="484733" y="1104900"/>
                </a:lnTo>
                <a:lnTo>
                  <a:pt x="483071" y="1117600"/>
                </a:lnTo>
                <a:lnTo>
                  <a:pt x="484733" y="1117600"/>
                </a:lnTo>
                <a:lnTo>
                  <a:pt x="489263" y="1130300"/>
                </a:lnTo>
                <a:lnTo>
                  <a:pt x="520992" y="1130300"/>
                </a:lnTo>
                <a:lnTo>
                  <a:pt x="512186" y="1155700"/>
                </a:lnTo>
                <a:lnTo>
                  <a:pt x="473326" y="1155700"/>
                </a:lnTo>
                <a:lnTo>
                  <a:pt x="466608" y="1168400"/>
                </a:lnTo>
                <a:lnTo>
                  <a:pt x="462078" y="1168400"/>
                </a:lnTo>
                <a:lnTo>
                  <a:pt x="460416" y="1181100"/>
                </a:lnTo>
                <a:lnTo>
                  <a:pt x="462078" y="1181100"/>
                </a:lnTo>
                <a:lnTo>
                  <a:pt x="466608" y="1193800"/>
                </a:lnTo>
                <a:lnTo>
                  <a:pt x="498978" y="1193800"/>
                </a:lnTo>
                <a:lnTo>
                  <a:pt x="463755" y="1295400"/>
                </a:lnTo>
                <a:close/>
              </a:path>
              <a:path w="1352550" h="1308100">
                <a:moveTo>
                  <a:pt x="889272" y="1295400"/>
                </a:moveTo>
                <a:lnTo>
                  <a:pt x="888878" y="1295400"/>
                </a:lnTo>
                <a:lnTo>
                  <a:pt x="853656" y="1193800"/>
                </a:lnTo>
                <a:lnTo>
                  <a:pt x="885957" y="1193800"/>
                </a:lnTo>
                <a:lnTo>
                  <a:pt x="890477" y="1181100"/>
                </a:lnTo>
                <a:lnTo>
                  <a:pt x="892133" y="1181100"/>
                </a:lnTo>
                <a:lnTo>
                  <a:pt x="890477" y="1168400"/>
                </a:lnTo>
                <a:lnTo>
                  <a:pt x="885957" y="1168400"/>
                </a:lnTo>
                <a:lnTo>
                  <a:pt x="879241" y="1155700"/>
                </a:lnTo>
                <a:lnTo>
                  <a:pt x="840447" y="1155700"/>
                </a:lnTo>
                <a:lnTo>
                  <a:pt x="831642" y="1130300"/>
                </a:lnTo>
                <a:lnTo>
                  <a:pt x="863328" y="1130300"/>
                </a:lnTo>
                <a:lnTo>
                  <a:pt x="867858" y="1117600"/>
                </a:lnTo>
                <a:lnTo>
                  <a:pt x="869520" y="1117600"/>
                </a:lnTo>
                <a:lnTo>
                  <a:pt x="867864" y="1104900"/>
                </a:lnTo>
                <a:lnTo>
                  <a:pt x="863344" y="1104900"/>
                </a:lnTo>
                <a:lnTo>
                  <a:pt x="856628" y="1092200"/>
                </a:lnTo>
                <a:lnTo>
                  <a:pt x="818433" y="1092200"/>
                </a:lnTo>
                <a:lnTo>
                  <a:pt x="787613" y="1003300"/>
                </a:lnTo>
                <a:lnTo>
                  <a:pt x="832215" y="1003300"/>
                </a:lnTo>
                <a:lnTo>
                  <a:pt x="924100" y="1257300"/>
                </a:lnTo>
                <a:lnTo>
                  <a:pt x="900520" y="1257300"/>
                </a:lnTo>
                <a:lnTo>
                  <a:pt x="893803" y="1270000"/>
                </a:lnTo>
                <a:lnTo>
                  <a:pt x="889272" y="1270000"/>
                </a:lnTo>
                <a:lnTo>
                  <a:pt x="887610" y="1282700"/>
                </a:lnTo>
                <a:lnTo>
                  <a:pt x="889272" y="1295400"/>
                </a:lnTo>
                <a:close/>
              </a:path>
              <a:path w="1352550" h="1308100">
                <a:moveTo>
                  <a:pt x="1035335" y="1284315"/>
                </a:moveTo>
                <a:lnTo>
                  <a:pt x="1035546" y="1282700"/>
                </a:lnTo>
                <a:lnTo>
                  <a:pt x="1033890" y="1270000"/>
                </a:lnTo>
                <a:lnTo>
                  <a:pt x="1029369" y="1270000"/>
                </a:lnTo>
                <a:lnTo>
                  <a:pt x="1022653" y="1257300"/>
                </a:lnTo>
                <a:lnTo>
                  <a:pt x="981338" y="1257300"/>
                </a:lnTo>
                <a:lnTo>
                  <a:pt x="893281" y="1003300"/>
                </a:lnTo>
                <a:lnTo>
                  <a:pt x="937883" y="1003300"/>
                </a:lnTo>
                <a:lnTo>
                  <a:pt x="1034362" y="1270000"/>
                </a:lnTo>
                <a:lnTo>
                  <a:pt x="1035589" y="1282700"/>
                </a:lnTo>
                <a:lnTo>
                  <a:pt x="1035335" y="1284315"/>
                </a:lnTo>
                <a:close/>
              </a:path>
              <a:path w="1352550" h="1308100">
                <a:moveTo>
                  <a:pt x="831642" y="1130300"/>
                </a:moveTo>
                <a:lnTo>
                  <a:pt x="520992" y="1130300"/>
                </a:lnTo>
                <a:lnTo>
                  <a:pt x="534200" y="1092200"/>
                </a:lnTo>
                <a:lnTo>
                  <a:pt x="818433" y="1092200"/>
                </a:lnTo>
                <a:lnTo>
                  <a:pt x="831642" y="1130300"/>
                </a:lnTo>
                <a:close/>
              </a:path>
              <a:path w="1352550" h="1308100">
                <a:moveTo>
                  <a:pt x="853656" y="1193800"/>
                </a:moveTo>
                <a:lnTo>
                  <a:pt x="498978" y="1193800"/>
                </a:lnTo>
                <a:lnTo>
                  <a:pt x="512186" y="1155700"/>
                </a:lnTo>
                <a:lnTo>
                  <a:pt x="840447" y="1155700"/>
                </a:lnTo>
                <a:lnTo>
                  <a:pt x="853656" y="1193800"/>
                </a:lnTo>
                <a:close/>
              </a:path>
              <a:path w="1352550" h="1308100">
                <a:moveTo>
                  <a:pt x="424711" y="1295400"/>
                </a:moveTo>
                <a:lnTo>
                  <a:pt x="358087" y="1295400"/>
                </a:lnTo>
                <a:lnTo>
                  <a:pt x="371296" y="1257300"/>
                </a:lnTo>
                <a:lnTo>
                  <a:pt x="428534" y="1257300"/>
                </a:lnTo>
                <a:lnTo>
                  <a:pt x="423939" y="1270000"/>
                </a:lnTo>
                <a:lnTo>
                  <a:pt x="422712" y="1282700"/>
                </a:lnTo>
                <a:lnTo>
                  <a:pt x="424711" y="1295400"/>
                </a:lnTo>
                <a:close/>
              </a:path>
              <a:path w="1352550" h="1308100">
                <a:moveTo>
                  <a:pt x="994546" y="1295400"/>
                </a:moveTo>
                <a:lnTo>
                  <a:pt x="927923" y="1295400"/>
                </a:lnTo>
                <a:lnTo>
                  <a:pt x="929921" y="1282700"/>
                </a:lnTo>
                <a:lnTo>
                  <a:pt x="928694" y="1270000"/>
                </a:lnTo>
                <a:lnTo>
                  <a:pt x="924100" y="1257300"/>
                </a:lnTo>
                <a:lnTo>
                  <a:pt x="981338" y="1257300"/>
                </a:lnTo>
                <a:lnTo>
                  <a:pt x="994546" y="1295400"/>
                </a:lnTo>
                <a:close/>
              </a:path>
              <a:path w="1352550" h="1308100">
                <a:moveTo>
                  <a:pt x="319043" y="1295400"/>
                </a:moveTo>
                <a:lnTo>
                  <a:pt x="318665" y="1295400"/>
                </a:lnTo>
                <a:lnTo>
                  <a:pt x="317003" y="1282700"/>
                </a:lnTo>
                <a:lnTo>
                  <a:pt x="317160" y="1281503"/>
                </a:lnTo>
                <a:lnTo>
                  <a:pt x="317044" y="1282700"/>
                </a:lnTo>
                <a:lnTo>
                  <a:pt x="319043" y="1295400"/>
                </a:lnTo>
                <a:close/>
              </a:path>
              <a:path w="1352550" h="1308100">
                <a:moveTo>
                  <a:pt x="1033890" y="1295400"/>
                </a:moveTo>
                <a:lnTo>
                  <a:pt x="1033591" y="1295400"/>
                </a:lnTo>
                <a:lnTo>
                  <a:pt x="1035335" y="1284315"/>
                </a:lnTo>
                <a:lnTo>
                  <a:pt x="1033890" y="1295400"/>
                </a:lnTo>
                <a:close/>
              </a:path>
              <a:path w="1352550" h="1308100">
                <a:moveTo>
                  <a:pt x="331036" y="1308100"/>
                </a:moveTo>
                <a:lnTo>
                  <a:pt x="329913" y="1308100"/>
                </a:lnTo>
                <a:lnTo>
                  <a:pt x="323196" y="1295400"/>
                </a:lnTo>
                <a:lnTo>
                  <a:pt x="323847" y="1295400"/>
                </a:lnTo>
                <a:lnTo>
                  <a:pt x="331036" y="1308100"/>
                </a:lnTo>
                <a:close/>
              </a:path>
              <a:path w="1352550" h="1308100">
                <a:moveTo>
                  <a:pt x="436704" y="1308100"/>
                </a:moveTo>
                <a:lnTo>
                  <a:pt x="346844" y="1308100"/>
                </a:lnTo>
                <a:lnTo>
                  <a:pt x="354959" y="1295400"/>
                </a:lnTo>
                <a:lnTo>
                  <a:pt x="429515" y="1295400"/>
                </a:lnTo>
                <a:lnTo>
                  <a:pt x="436704" y="1308100"/>
                </a:lnTo>
                <a:close/>
              </a:path>
              <a:path w="1352550" h="1308100">
                <a:moveTo>
                  <a:pt x="452512" y="1308100"/>
                </a:moveTo>
                <a:lnTo>
                  <a:pt x="452046" y="1308100"/>
                </a:lnTo>
                <a:lnTo>
                  <a:pt x="458762" y="1295400"/>
                </a:lnTo>
                <a:lnTo>
                  <a:pt x="460627" y="1295400"/>
                </a:lnTo>
                <a:lnTo>
                  <a:pt x="452512" y="1308100"/>
                </a:lnTo>
                <a:close/>
              </a:path>
              <a:path w="1352550" h="1308100">
                <a:moveTo>
                  <a:pt x="900520" y="1308100"/>
                </a:moveTo>
                <a:lnTo>
                  <a:pt x="900079" y="1308100"/>
                </a:lnTo>
                <a:lnTo>
                  <a:pt x="891922" y="1295400"/>
                </a:lnTo>
                <a:lnTo>
                  <a:pt x="893803" y="1295400"/>
                </a:lnTo>
                <a:lnTo>
                  <a:pt x="900520" y="1308100"/>
                </a:lnTo>
                <a:close/>
              </a:path>
              <a:path w="1352550" h="1308100">
                <a:moveTo>
                  <a:pt x="1005747" y="1308100"/>
                </a:moveTo>
                <a:lnTo>
                  <a:pt x="915929" y="1308100"/>
                </a:lnTo>
                <a:lnTo>
                  <a:pt x="923119" y="1295400"/>
                </a:lnTo>
                <a:lnTo>
                  <a:pt x="997590" y="1295400"/>
                </a:lnTo>
                <a:lnTo>
                  <a:pt x="1005747" y="1308100"/>
                </a:lnTo>
                <a:close/>
              </a:path>
              <a:path w="1352550" h="1308100">
                <a:moveTo>
                  <a:pt x="1022653" y="1308100"/>
                </a:moveTo>
                <a:lnTo>
                  <a:pt x="1021597" y="1308100"/>
                </a:lnTo>
                <a:lnTo>
                  <a:pt x="1028787" y="1295400"/>
                </a:lnTo>
                <a:lnTo>
                  <a:pt x="1029369" y="1295400"/>
                </a:lnTo>
                <a:lnTo>
                  <a:pt x="1022653" y="1308100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34824" y="5219700"/>
            <a:ext cx="0" cy="1504950"/>
          </a:xfrm>
          <a:custGeom>
            <a:avLst/>
            <a:gdLst/>
            <a:ahLst/>
            <a:cxnLst/>
            <a:rect l="l" t="t" r="r" b="b"/>
            <a:pathLst>
              <a:path h="1504950">
                <a:moveTo>
                  <a:pt x="0" y="0"/>
                </a:moveTo>
                <a:lnTo>
                  <a:pt x="0" y="1504949"/>
                </a:lnTo>
              </a:path>
            </a:pathLst>
          </a:custGeom>
          <a:ln w="19049">
            <a:solidFill>
              <a:srgbClr val="25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064999" y="5574083"/>
            <a:ext cx="4068445" cy="76771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ts val="2610"/>
              </a:lnSpc>
              <a:spcBef>
                <a:spcPts val="710"/>
              </a:spcBef>
            </a:pPr>
            <a:r>
              <a:rPr sz="2700" spc="160" dirty="0">
                <a:solidFill>
                  <a:srgbClr val="454545"/>
                </a:solidFill>
                <a:latin typeface="Trebuchet MS"/>
                <a:cs typeface="Trebuchet MS"/>
              </a:rPr>
              <a:t>VPK</a:t>
            </a:r>
            <a:r>
              <a:rPr sz="2700" spc="-1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25" dirty="0">
                <a:solidFill>
                  <a:srgbClr val="454545"/>
                </a:solidFill>
                <a:latin typeface="Trebuchet MS"/>
                <a:cs typeface="Trebuchet MS"/>
              </a:rPr>
              <a:t>struktūrā</a:t>
            </a:r>
            <a:r>
              <a:rPr sz="2700" spc="-14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10" dirty="0">
                <a:solidFill>
                  <a:srgbClr val="454545"/>
                </a:solidFill>
                <a:latin typeface="Trebuchet MS"/>
                <a:cs typeface="Trebuchet MS"/>
              </a:rPr>
              <a:t>izveidots </a:t>
            </a:r>
            <a:r>
              <a:rPr sz="2700" spc="-45" dirty="0">
                <a:solidFill>
                  <a:srgbClr val="454545"/>
                </a:solidFill>
                <a:latin typeface="Trebuchet MS"/>
                <a:cs typeface="Trebuchet MS"/>
              </a:rPr>
              <a:t>Izmeklētāju</a:t>
            </a:r>
            <a:r>
              <a:rPr sz="2700" spc="-7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454545"/>
                </a:solidFill>
                <a:latin typeface="Trebuchet MS"/>
                <a:cs typeface="Trebuchet MS"/>
              </a:rPr>
              <a:t>mācību</a:t>
            </a:r>
            <a:r>
              <a:rPr sz="2700" spc="-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10" dirty="0">
                <a:solidFill>
                  <a:srgbClr val="454545"/>
                </a:solidFill>
                <a:latin typeface="Trebuchet MS"/>
                <a:cs typeface="Trebuchet MS"/>
              </a:rPr>
              <a:t>centrs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391774" y="5295900"/>
            <a:ext cx="1352550" cy="1322705"/>
          </a:xfrm>
          <a:custGeom>
            <a:avLst/>
            <a:gdLst/>
            <a:ahLst/>
            <a:cxnLst/>
            <a:rect l="l" t="t" r="r" b="b"/>
            <a:pathLst>
              <a:path w="1352550" h="1322704">
                <a:moveTo>
                  <a:pt x="437338" y="412654"/>
                </a:moveTo>
                <a:lnTo>
                  <a:pt x="437338" y="90029"/>
                </a:lnTo>
                <a:lnTo>
                  <a:pt x="444446" y="55081"/>
                </a:lnTo>
                <a:lnTo>
                  <a:pt x="463797" y="26453"/>
                </a:lnTo>
                <a:lnTo>
                  <a:pt x="492437" y="7106"/>
                </a:lnTo>
                <a:lnTo>
                  <a:pt x="527409" y="0"/>
                </a:lnTo>
                <a:lnTo>
                  <a:pt x="947334" y="0"/>
                </a:lnTo>
                <a:lnTo>
                  <a:pt x="982282" y="7106"/>
                </a:lnTo>
                <a:lnTo>
                  <a:pt x="1010909" y="26453"/>
                </a:lnTo>
                <a:lnTo>
                  <a:pt x="1030256" y="55081"/>
                </a:lnTo>
                <a:lnTo>
                  <a:pt x="1037363" y="90029"/>
                </a:lnTo>
                <a:lnTo>
                  <a:pt x="1037363" y="161376"/>
                </a:lnTo>
                <a:lnTo>
                  <a:pt x="834311" y="161376"/>
                </a:lnTo>
                <a:lnTo>
                  <a:pt x="601183" y="412612"/>
                </a:lnTo>
                <a:lnTo>
                  <a:pt x="437338" y="412654"/>
                </a:lnTo>
                <a:close/>
              </a:path>
              <a:path w="1352550" h="1322704">
                <a:moveTo>
                  <a:pt x="882919" y="854135"/>
                </a:moveTo>
                <a:lnTo>
                  <a:pt x="549388" y="854135"/>
                </a:lnTo>
                <a:lnTo>
                  <a:pt x="539411" y="808760"/>
                </a:lnTo>
                <a:lnTo>
                  <a:pt x="515506" y="770546"/>
                </a:lnTo>
                <a:lnTo>
                  <a:pt x="480529" y="742373"/>
                </a:lnTo>
                <a:lnTo>
                  <a:pt x="437338" y="727122"/>
                </a:lnTo>
                <a:lnTo>
                  <a:pt x="437338" y="561350"/>
                </a:lnTo>
                <a:lnTo>
                  <a:pt x="588697" y="561350"/>
                </a:lnTo>
                <a:lnTo>
                  <a:pt x="608031" y="558999"/>
                </a:lnTo>
                <a:lnTo>
                  <a:pt x="651379" y="526141"/>
                </a:lnTo>
                <a:lnTo>
                  <a:pt x="661645" y="487039"/>
                </a:lnTo>
                <a:lnTo>
                  <a:pt x="659064" y="466828"/>
                </a:lnTo>
                <a:lnTo>
                  <a:pt x="651337" y="447905"/>
                </a:lnTo>
                <a:lnTo>
                  <a:pt x="648463" y="442917"/>
                </a:lnTo>
                <a:lnTo>
                  <a:pt x="645039" y="438479"/>
                </a:lnTo>
                <a:lnTo>
                  <a:pt x="641235" y="434506"/>
                </a:lnTo>
                <a:lnTo>
                  <a:pt x="834311" y="161376"/>
                </a:lnTo>
                <a:lnTo>
                  <a:pt x="1037363" y="161376"/>
                </a:lnTo>
                <a:lnTo>
                  <a:pt x="1037363" y="725051"/>
                </a:lnTo>
                <a:lnTo>
                  <a:pt x="1017497" y="725051"/>
                </a:lnTo>
                <a:lnTo>
                  <a:pt x="966358" y="735139"/>
                </a:lnTo>
                <a:lnTo>
                  <a:pt x="924214" y="762711"/>
                </a:lnTo>
                <a:lnTo>
                  <a:pt x="895067" y="803723"/>
                </a:lnTo>
                <a:lnTo>
                  <a:pt x="882919" y="854135"/>
                </a:lnTo>
                <a:close/>
              </a:path>
              <a:path w="1352550" h="1322704">
                <a:moveTo>
                  <a:pt x="209114" y="427195"/>
                </a:moveTo>
                <a:lnTo>
                  <a:pt x="167377" y="415528"/>
                </a:lnTo>
                <a:lnTo>
                  <a:pt x="136425" y="385227"/>
                </a:lnTo>
                <a:lnTo>
                  <a:pt x="124307" y="340927"/>
                </a:lnTo>
                <a:lnTo>
                  <a:pt x="127292" y="318452"/>
                </a:lnTo>
                <a:lnTo>
                  <a:pt x="135857" y="297856"/>
                </a:lnTo>
                <a:lnTo>
                  <a:pt x="149414" y="280145"/>
                </a:lnTo>
                <a:lnTo>
                  <a:pt x="167378" y="266325"/>
                </a:lnTo>
                <a:lnTo>
                  <a:pt x="211800" y="254658"/>
                </a:lnTo>
                <a:lnTo>
                  <a:pt x="253534" y="266325"/>
                </a:lnTo>
                <a:lnTo>
                  <a:pt x="284477" y="296627"/>
                </a:lnTo>
                <a:lnTo>
                  <a:pt x="296588" y="340927"/>
                </a:lnTo>
                <a:lnTo>
                  <a:pt x="293609" y="363401"/>
                </a:lnTo>
                <a:lnTo>
                  <a:pt x="285055" y="383997"/>
                </a:lnTo>
                <a:lnTo>
                  <a:pt x="271499" y="401708"/>
                </a:lnTo>
                <a:lnTo>
                  <a:pt x="253518" y="415528"/>
                </a:lnTo>
                <a:lnTo>
                  <a:pt x="209114" y="427195"/>
                </a:lnTo>
                <a:close/>
              </a:path>
              <a:path w="1352550" h="1322704">
                <a:moveTo>
                  <a:pt x="600320" y="413542"/>
                </a:moveTo>
                <a:lnTo>
                  <a:pt x="596474" y="412992"/>
                </a:lnTo>
                <a:lnTo>
                  <a:pt x="592543" y="412612"/>
                </a:lnTo>
                <a:lnTo>
                  <a:pt x="601183" y="412612"/>
                </a:lnTo>
                <a:lnTo>
                  <a:pt x="600320" y="413542"/>
                </a:lnTo>
                <a:close/>
              </a:path>
              <a:path w="1352550" h="1322704">
                <a:moveTo>
                  <a:pt x="38484" y="887473"/>
                </a:moveTo>
                <a:lnTo>
                  <a:pt x="13653" y="877226"/>
                </a:lnTo>
                <a:lnTo>
                  <a:pt x="2366" y="846484"/>
                </a:lnTo>
                <a:lnTo>
                  <a:pt x="2366" y="565070"/>
                </a:lnTo>
                <a:lnTo>
                  <a:pt x="9733" y="518657"/>
                </a:lnTo>
                <a:lnTo>
                  <a:pt x="30802" y="480879"/>
                </a:lnTo>
                <a:lnTo>
                  <a:pt x="64028" y="455471"/>
                </a:lnTo>
                <a:lnTo>
                  <a:pt x="107865" y="446172"/>
                </a:lnTo>
                <a:lnTo>
                  <a:pt x="588724" y="446256"/>
                </a:lnTo>
                <a:lnTo>
                  <a:pt x="619506" y="459510"/>
                </a:lnTo>
                <a:lnTo>
                  <a:pt x="629828" y="488841"/>
                </a:lnTo>
                <a:lnTo>
                  <a:pt x="619489" y="518140"/>
                </a:lnTo>
                <a:lnTo>
                  <a:pt x="588486" y="531383"/>
                </a:lnTo>
                <a:lnTo>
                  <a:pt x="325964" y="531383"/>
                </a:lnTo>
                <a:lnTo>
                  <a:pt x="325964" y="572509"/>
                </a:lnTo>
                <a:lnTo>
                  <a:pt x="74601" y="572509"/>
                </a:lnTo>
                <a:lnTo>
                  <a:pt x="74601" y="846484"/>
                </a:lnTo>
                <a:lnTo>
                  <a:pt x="63314" y="877226"/>
                </a:lnTo>
                <a:lnTo>
                  <a:pt x="38484" y="887473"/>
                </a:lnTo>
                <a:close/>
              </a:path>
              <a:path w="1352550" h="1322704">
                <a:moveTo>
                  <a:pt x="588724" y="446256"/>
                </a:moveTo>
                <a:lnTo>
                  <a:pt x="314636" y="446256"/>
                </a:lnTo>
                <a:lnTo>
                  <a:pt x="588528" y="446172"/>
                </a:lnTo>
                <a:lnTo>
                  <a:pt x="588724" y="446256"/>
                </a:lnTo>
                <a:close/>
              </a:path>
              <a:path w="1352550" h="1322704">
                <a:moveTo>
                  <a:pt x="146540" y="1321990"/>
                </a:moveTo>
                <a:lnTo>
                  <a:pt x="127371" y="1317334"/>
                </a:lnTo>
                <a:lnTo>
                  <a:pt x="111780" y="1306262"/>
                </a:lnTo>
                <a:lnTo>
                  <a:pt x="101301" y="1290268"/>
                </a:lnTo>
                <a:lnTo>
                  <a:pt x="97468" y="1270847"/>
                </a:lnTo>
                <a:lnTo>
                  <a:pt x="97594" y="572509"/>
                </a:lnTo>
                <a:lnTo>
                  <a:pt x="325964" y="572509"/>
                </a:lnTo>
                <a:lnTo>
                  <a:pt x="325922" y="758738"/>
                </a:lnTo>
                <a:lnTo>
                  <a:pt x="306854" y="779316"/>
                </a:lnTo>
                <a:lnTo>
                  <a:pt x="292351" y="803504"/>
                </a:lnTo>
                <a:lnTo>
                  <a:pt x="283126" y="830616"/>
                </a:lnTo>
                <a:lnTo>
                  <a:pt x="279893" y="859968"/>
                </a:lnTo>
                <a:lnTo>
                  <a:pt x="281827" y="877466"/>
                </a:lnTo>
                <a:lnTo>
                  <a:pt x="200304" y="877466"/>
                </a:lnTo>
                <a:lnTo>
                  <a:pt x="200304" y="1009805"/>
                </a:lnTo>
                <a:lnTo>
                  <a:pt x="173958" y="1029808"/>
                </a:lnTo>
                <a:lnTo>
                  <a:pt x="158280" y="1048828"/>
                </a:lnTo>
                <a:lnTo>
                  <a:pt x="150542" y="1064060"/>
                </a:lnTo>
                <a:lnTo>
                  <a:pt x="148019" y="1072698"/>
                </a:lnTo>
                <a:lnTo>
                  <a:pt x="146667" y="1083815"/>
                </a:lnTo>
                <a:lnTo>
                  <a:pt x="146540" y="1321990"/>
                </a:lnTo>
                <a:close/>
              </a:path>
              <a:path w="1352550" h="1322704">
                <a:moveTo>
                  <a:pt x="1037363" y="726699"/>
                </a:moveTo>
                <a:lnTo>
                  <a:pt x="1030854" y="725727"/>
                </a:lnTo>
                <a:lnTo>
                  <a:pt x="1024260" y="725051"/>
                </a:lnTo>
                <a:lnTo>
                  <a:pt x="1037363" y="725051"/>
                </a:lnTo>
                <a:lnTo>
                  <a:pt x="1037363" y="726699"/>
                </a:lnTo>
                <a:close/>
              </a:path>
              <a:path w="1352550" h="1322704">
                <a:moveTo>
                  <a:pt x="432017" y="972439"/>
                </a:moveTo>
                <a:lnTo>
                  <a:pt x="393055" y="971832"/>
                </a:lnTo>
                <a:lnTo>
                  <a:pt x="357246" y="958450"/>
                </a:lnTo>
                <a:lnTo>
                  <a:pt x="327769" y="934136"/>
                </a:lnTo>
                <a:lnTo>
                  <a:pt x="307763" y="900698"/>
                </a:lnTo>
                <a:lnTo>
                  <a:pt x="300392" y="859968"/>
                </a:lnTo>
                <a:lnTo>
                  <a:pt x="304330" y="830297"/>
                </a:lnTo>
                <a:lnTo>
                  <a:pt x="315630" y="803102"/>
                </a:lnTo>
                <a:lnTo>
                  <a:pt x="333523" y="779720"/>
                </a:lnTo>
                <a:lnTo>
                  <a:pt x="357257" y="761480"/>
                </a:lnTo>
                <a:lnTo>
                  <a:pt x="396207" y="747497"/>
                </a:lnTo>
                <a:lnTo>
                  <a:pt x="435170" y="748104"/>
                </a:lnTo>
                <a:lnTo>
                  <a:pt x="470979" y="761485"/>
                </a:lnTo>
                <a:lnTo>
                  <a:pt x="500456" y="785800"/>
                </a:lnTo>
                <a:lnTo>
                  <a:pt x="520462" y="819238"/>
                </a:lnTo>
                <a:lnTo>
                  <a:pt x="527832" y="859968"/>
                </a:lnTo>
                <a:lnTo>
                  <a:pt x="523895" y="889633"/>
                </a:lnTo>
                <a:lnTo>
                  <a:pt x="512595" y="916817"/>
                </a:lnTo>
                <a:lnTo>
                  <a:pt x="494701" y="940197"/>
                </a:lnTo>
                <a:lnTo>
                  <a:pt x="470968" y="958456"/>
                </a:lnTo>
                <a:lnTo>
                  <a:pt x="432017" y="972439"/>
                </a:lnTo>
                <a:close/>
              </a:path>
              <a:path w="1352550" h="1322704">
                <a:moveTo>
                  <a:pt x="1034765" y="972439"/>
                </a:moveTo>
                <a:lnTo>
                  <a:pt x="995814" y="971832"/>
                </a:lnTo>
                <a:lnTo>
                  <a:pt x="960013" y="958450"/>
                </a:lnTo>
                <a:lnTo>
                  <a:pt x="930540" y="934136"/>
                </a:lnTo>
                <a:lnTo>
                  <a:pt x="910535" y="900698"/>
                </a:lnTo>
                <a:lnTo>
                  <a:pt x="903165" y="859968"/>
                </a:lnTo>
                <a:lnTo>
                  <a:pt x="907096" y="830297"/>
                </a:lnTo>
                <a:lnTo>
                  <a:pt x="918386" y="803102"/>
                </a:lnTo>
                <a:lnTo>
                  <a:pt x="936278" y="779720"/>
                </a:lnTo>
                <a:lnTo>
                  <a:pt x="960029" y="761480"/>
                </a:lnTo>
                <a:lnTo>
                  <a:pt x="998979" y="747497"/>
                </a:lnTo>
                <a:lnTo>
                  <a:pt x="1037942" y="748104"/>
                </a:lnTo>
                <a:lnTo>
                  <a:pt x="1073751" y="761485"/>
                </a:lnTo>
                <a:lnTo>
                  <a:pt x="1103228" y="785800"/>
                </a:lnTo>
                <a:lnTo>
                  <a:pt x="1123234" y="819238"/>
                </a:lnTo>
                <a:lnTo>
                  <a:pt x="1130605" y="859968"/>
                </a:lnTo>
                <a:lnTo>
                  <a:pt x="1126666" y="889633"/>
                </a:lnTo>
                <a:lnTo>
                  <a:pt x="1115362" y="916817"/>
                </a:lnTo>
                <a:lnTo>
                  <a:pt x="1097456" y="940197"/>
                </a:lnTo>
                <a:lnTo>
                  <a:pt x="1073698" y="958456"/>
                </a:lnTo>
                <a:lnTo>
                  <a:pt x="1034765" y="972439"/>
                </a:lnTo>
                <a:close/>
              </a:path>
              <a:path w="1352550" h="1322704">
                <a:moveTo>
                  <a:pt x="223170" y="998181"/>
                </a:moveTo>
                <a:lnTo>
                  <a:pt x="223213" y="877466"/>
                </a:lnTo>
                <a:lnTo>
                  <a:pt x="281827" y="877466"/>
                </a:lnTo>
                <a:lnTo>
                  <a:pt x="283131" y="889268"/>
                </a:lnTo>
                <a:lnTo>
                  <a:pt x="292356" y="916310"/>
                </a:lnTo>
                <a:lnTo>
                  <a:pt x="306836" y="940435"/>
                </a:lnTo>
                <a:lnTo>
                  <a:pt x="325837" y="960986"/>
                </a:lnTo>
                <a:lnTo>
                  <a:pt x="325837" y="974765"/>
                </a:lnTo>
                <a:lnTo>
                  <a:pt x="313876" y="975822"/>
                </a:lnTo>
                <a:lnTo>
                  <a:pt x="311424" y="976160"/>
                </a:lnTo>
                <a:lnTo>
                  <a:pt x="309691" y="976498"/>
                </a:lnTo>
                <a:lnTo>
                  <a:pt x="302210" y="977301"/>
                </a:lnTo>
                <a:lnTo>
                  <a:pt x="278852" y="981271"/>
                </a:lnTo>
                <a:lnTo>
                  <a:pt x="257998" y="986172"/>
                </a:lnTo>
                <a:lnTo>
                  <a:pt x="239491" y="991858"/>
                </a:lnTo>
                <a:lnTo>
                  <a:pt x="223170" y="998181"/>
                </a:lnTo>
                <a:close/>
              </a:path>
              <a:path w="1352550" h="1322704">
                <a:moveTo>
                  <a:pt x="661439" y="1322202"/>
                </a:moveTo>
                <a:lnTo>
                  <a:pt x="167039" y="1322202"/>
                </a:lnTo>
                <a:lnTo>
                  <a:pt x="167039" y="1086393"/>
                </a:lnTo>
                <a:lnTo>
                  <a:pt x="189647" y="1043360"/>
                </a:lnTo>
                <a:lnTo>
                  <a:pt x="230577" y="1017699"/>
                </a:lnTo>
                <a:lnTo>
                  <a:pt x="304535" y="998224"/>
                </a:lnTo>
                <a:lnTo>
                  <a:pt x="305211" y="998224"/>
                </a:lnTo>
                <a:lnTo>
                  <a:pt x="312861" y="997336"/>
                </a:lnTo>
                <a:lnTo>
                  <a:pt x="314171" y="996998"/>
                </a:lnTo>
                <a:lnTo>
                  <a:pt x="315609" y="996829"/>
                </a:lnTo>
                <a:lnTo>
                  <a:pt x="319793" y="996829"/>
                </a:lnTo>
                <a:lnTo>
                  <a:pt x="348957" y="993363"/>
                </a:lnTo>
                <a:lnTo>
                  <a:pt x="478802" y="993363"/>
                </a:lnTo>
                <a:lnTo>
                  <a:pt x="479478" y="994758"/>
                </a:lnTo>
                <a:lnTo>
                  <a:pt x="578304" y="1010852"/>
                </a:lnTo>
                <a:lnTo>
                  <a:pt x="632528" y="1038140"/>
                </a:lnTo>
                <a:lnTo>
                  <a:pt x="655368" y="1063867"/>
                </a:lnTo>
                <a:lnTo>
                  <a:pt x="660044" y="1075277"/>
                </a:lnTo>
                <a:lnTo>
                  <a:pt x="661439" y="1086393"/>
                </a:lnTo>
                <a:lnTo>
                  <a:pt x="661439" y="1322202"/>
                </a:lnTo>
                <a:close/>
              </a:path>
              <a:path w="1352550" h="1322704">
                <a:moveTo>
                  <a:pt x="1264127" y="1322202"/>
                </a:moveTo>
                <a:lnTo>
                  <a:pt x="769769" y="1322202"/>
                </a:lnTo>
                <a:lnTo>
                  <a:pt x="769769" y="1086393"/>
                </a:lnTo>
                <a:lnTo>
                  <a:pt x="792356" y="1043360"/>
                </a:lnTo>
                <a:lnTo>
                  <a:pt x="833300" y="1017699"/>
                </a:lnTo>
                <a:lnTo>
                  <a:pt x="907265" y="998224"/>
                </a:lnTo>
                <a:lnTo>
                  <a:pt x="907899" y="998224"/>
                </a:lnTo>
                <a:lnTo>
                  <a:pt x="915591" y="997336"/>
                </a:lnTo>
                <a:lnTo>
                  <a:pt x="916902" y="996998"/>
                </a:lnTo>
                <a:lnTo>
                  <a:pt x="918339" y="996829"/>
                </a:lnTo>
                <a:lnTo>
                  <a:pt x="922523" y="996829"/>
                </a:lnTo>
                <a:lnTo>
                  <a:pt x="951645" y="993363"/>
                </a:lnTo>
                <a:lnTo>
                  <a:pt x="1081490" y="993363"/>
                </a:lnTo>
                <a:lnTo>
                  <a:pt x="1082209" y="994758"/>
                </a:lnTo>
                <a:lnTo>
                  <a:pt x="1165236" y="1006329"/>
                </a:lnTo>
                <a:lnTo>
                  <a:pt x="1218030" y="1026698"/>
                </a:lnTo>
                <a:lnTo>
                  <a:pt x="1260005" y="1067702"/>
                </a:lnTo>
                <a:lnTo>
                  <a:pt x="1264127" y="1086393"/>
                </a:lnTo>
                <a:lnTo>
                  <a:pt x="1264127" y="1322202"/>
                </a:lnTo>
                <a:close/>
              </a:path>
              <a:path w="1352550" h="1322704">
                <a:moveTo>
                  <a:pt x="74601" y="1195062"/>
                </a:moveTo>
                <a:lnTo>
                  <a:pt x="0" y="1195062"/>
                </a:lnTo>
                <a:lnTo>
                  <a:pt x="0" y="1163235"/>
                </a:lnTo>
                <a:lnTo>
                  <a:pt x="74601" y="1163235"/>
                </a:lnTo>
                <a:lnTo>
                  <a:pt x="74601" y="1195062"/>
                </a:lnTo>
                <a:close/>
              </a:path>
              <a:path w="1352550" h="1322704">
                <a:moveTo>
                  <a:pt x="747072" y="1195062"/>
                </a:moveTo>
                <a:lnTo>
                  <a:pt x="682953" y="1195062"/>
                </a:lnTo>
                <a:lnTo>
                  <a:pt x="682953" y="1163235"/>
                </a:lnTo>
                <a:lnTo>
                  <a:pt x="747072" y="1163235"/>
                </a:lnTo>
                <a:lnTo>
                  <a:pt x="747072" y="1195062"/>
                </a:lnTo>
                <a:close/>
              </a:path>
              <a:path w="1352550" h="1322704">
                <a:moveTo>
                  <a:pt x="1352549" y="1195062"/>
                </a:moveTo>
                <a:lnTo>
                  <a:pt x="1288430" y="1195062"/>
                </a:lnTo>
                <a:lnTo>
                  <a:pt x="1288430" y="1163235"/>
                </a:lnTo>
                <a:lnTo>
                  <a:pt x="1352549" y="1163235"/>
                </a:lnTo>
                <a:lnTo>
                  <a:pt x="1352549" y="1195062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34824" y="3200400"/>
            <a:ext cx="0" cy="1504950"/>
          </a:xfrm>
          <a:custGeom>
            <a:avLst/>
            <a:gdLst/>
            <a:ahLst/>
            <a:cxnLst/>
            <a:rect l="l" t="t" r="r" b="b"/>
            <a:pathLst>
              <a:path h="1504950">
                <a:moveTo>
                  <a:pt x="0" y="0"/>
                </a:moveTo>
                <a:lnTo>
                  <a:pt x="0" y="1504949"/>
                </a:lnTo>
              </a:path>
            </a:pathLst>
          </a:custGeom>
          <a:ln w="19049">
            <a:solidFill>
              <a:srgbClr val="25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064999" y="3554783"/>
            <a:ext cx="4337685" cy="76771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ts val="2610"/>
              </a:lnSpc>
              <a:spcBef>
                <a:spcPts val="710"/>
              </a:spcBef>
            </a:pPr>
            <a:r>
              <a:rPr sz="2700" spc="-20" dirty="0">
                <a:solidFill>
                  <a:srgbClr val="454545"/>
                </a:solidFill>
                <a:latin typeface="Trebuchet MS"/>
                <a:cs typeface="Trebuchet MS"/>
              </a:rPr>
              <a:t>Izveidota</a:t>
            </a:r>
            <a:r>
              <a:rPr sz="2700" spc="-4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170" dirty="0">
                <a:solidFill>
                  <a:srgbClr val="454545"/>
                </a:solidFill>
                <a:latin typeface="Trebuchet MS"/>
                <a:cs typeface="Trebuchet MS"/>
              </a:rPr>
              <a:t>VP</a:t>
            </a:r>
            <a:r>
              <a:rPr sz="2700" spc="-4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454545"/>
                </a:solidFill>
                <a:latin typeface="Trebuchet MS"/>
                <a:cs typeface="Trebuchet MS"/>
              </a:rPr>
              <a:t>Iekšējās</a:t>
            </a:r>
            <a:r>
              <a:rPr sz="2700" spc="-4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10" dirty="0">
                <a:solidFill>
                  <a:srgbClr val="454545"/>
                </a:solidFill>
                <a:latin typeface="Trebuchet MS"/>
                <a:cs typeface="Trebuchet MS"/>
              </a:rPr>
              <a:t>audita </a:t>
            </a:r>
            <a:r>
              <a:rPr sz="2700" dirty="0">
                <a:solidFill>
                  <a:srgbClr val="454545"/>
                </a:solidFill>
                <a:latin typeface="Trebuchet MS"/>
                <a:cs typeface="Trebuchet MS"/>
              </a:rPr>
              <a:t>nodaļa</a:t>
            </a:r>
            <a:r>
              <a:rPr sz="2700" spc="-12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10" dirty="0">
                <a:solidFill>
                  <a:srgbClr val="454545"/>
                </a:solidFill>
                <a:latin typeface="Trebuchet MS"/>
                <a:cs typeface="Trebuchet MS"/>
              </a:rPr>
              <a:t>izveidošana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91858" y="3297733"/>
            <a:ext cx="1352550" cy="1270000"/>
          </a:xfrm>
          <a:custGeom>
            <a:avLst/>
            <a:gdLst/>
            <a:ahLst/>
            <a:cxnLst/>
            <a:rect l="l" t="t" r="r" b="b"/>
            <a:pathLst>
              <a:path w="1352550" h="1270000">
                <a:moveTo>
                  <a:pt x="1224959" y="1183573"/>
                </a:moveTo>
                <a:lnTo>
                  <a:pt x="1186947" y="1172877"/>
                </a:lnTo>
                <a:lnTo>
                  <a:pt x="1090577" y="937528"/>
                </a:lnTo>
                <a:lnTo>
                  <a:pt x="1089522" y="353607"/>
                </a:lnTo>
                <a:lnTo>
                  <a:pt x="1089732" y="337588"/>
                </a:lnTo>
                <a:lnTo>
                  <a:pt x="1089790" y="310924"/>
                </a:lnTo>
                <a:lnTo>
                  <a:pt x="1098550" y="261691"/>
                </a:lnTo>
                <a:lnTo>
                  <a:pt x="1132570" y="224833"/>
                </a:lnTo>
                <a:lnTo>
                  <a:pt x="1168899" y="215858"/>
                </a:lnTo>
                <a:lnTo>
                  <a:pt x="1274059" y="216746"/>
                </a:lnTo>
                <a:lnTo>
                  <a:pt x="1305369" y="223798"/>
                </a:lnTo>
                <a:lnTo>
                  <a:pt x="1330121" y="242037"/>
                </a:lnTo>
                <a:lnTo>
                  <a:pt x="1340309" y="259140"/>
                </a:lnTo>
                <a:lnTo>
                  <a:pt x="1168729" y="259140"/>
                </a:lnTo>
                <a:lnTo>
                  <a:pt x="1154429" y="262359"/>
                </a:lnTo>
                <a:lnTo>
                  <a:pt x="1133090" y="301534"/>
                </a:lnTo>
                <a:lnTo>
                  <a:pt x="1132845" y="353607"/>
                </a:lnTo>
                <a:lnTo>
                  <a:pt x="1352384" y="353818"/>
                </a:lnTo>
                <a:lnTo>
                  <a:pt x="1352010" y="396973"/>
                </a:lnTo>
                <a:lnTo>
                  <a:pt x="1132802" y="396973"/>
                </a:lnTo>
                <a:lnTo>
                  <a:pt x="1133817" y="930258"/>
                </a:lnTo>
                <a:lnTo>
                  <a:pt x="1136649" y="938120"/>
                </a:lnTo>
                <a:lnTo>
                  <a:pt x="1143584" y="938678"/>
                </a:lnTo>
                <a:lnTo>
                  <a:pt x="1206225" y="938678"/>
                </a:lnTo>
                <a:lnTo>
                  <a:pt x="1222569" y="939206"/>
                </a:lnTo>
                <a:lnTo>
                  <a:pt x="1273426" y="939206"/>
                </a:lnTo>
                <a:lnTo>
                  <a:pt x="1275739" y="940090"/>
                </a:lnTo>
                <a:lnTo>
                  <a:pt x="1286907" y="940654"/>
                </a:lnTo>
                <a:lnTo>
                  <a:pt x="1346266" y="940654"/>
                </a:lnTo>
                <a:lnTo>
                  <a:pt x="1345344" y="943572"/>
                </a:lnTo>
                <a:lnTo>
                  <a:pt x="1178113" y="943572"/>
                </a:lnTo>
                <a:lnTo>
                  <a:pt x="1168430" y="949398"/>
                </a:lnTo>
                <a:lnTo>
                  <a:pt x="1159267" y="953246"/>
                </a:lnTo>
                <a:lnTo>
                  <a:pt x="1150682" y="955406"/>
                </a:lnTo>
                <a:lnTo>
                  <a:pt x="1142735" y="956168"/>
                </a:lnTo>
                <a:lnTo>
                  <a:pt x="1194259" y="1104314"/>
                </a:lnTo>
                <a:lnTo>
                  <a:pt x="1247093" y="1108626"/>
                </a:lnTo>
                <a:lnTo>
                  <a:pt x="1293402" y="1108626"/>
                </a:lnTo>
                <a:lnTo>
                  <a:pt x="1281076" y="1140495"/>
                </a:lnTo>
                <a:lnTo>
                  <a:pt x="1248085" y="1177321"/>
                </a:lnTo>
                <a:lnTo>
                  <a:pt x="1236796" y="1181647"/>
                </a:lnTo>
                <a:lnTo>
                  <a:pt x="1224959" y="1183573"/>
                </a:lnTo>
                <a:close/>
              </a:path>
              <a:path w="1352550" h="1270000">
                <a:moveTo>
                  <a:pt x="1352384" y="353818"/>
                </a:moveTo>
                <a:lnTo>
                  <a:pt x="1309099" y="353818"/>
                </a:lnTo>
                <a:lnTo>
                  <a:pt x="1309159" y="310924"/>
                </a:lnTo>
                <a:lnTo>
                  <a:pt x="1309068" y="303689"/>
                </a:lnTo>
                <a:lnTo>
                  <a:pt x="1287850" y="263364"/>
                </a:lnTo>
                <a:lnTo>
                  <a:pt x="1168729" y="259140"/>
                </a:lnTo>
                <a:lnTo>
                  <a:pt x="1340309" y="259140"/>
                </a:lnTo>
                <a:lnTo>
                  <a:pt x="1346402" y="269366"/>
                </a:lnTo>
                <a:lnTo>
                  <a:pt x="1352296" y="303689"/>
                </a:lnTo>
                <a:lnTo>
                  <a:pt x="1352377" y="310924"/>
                </a:lnTo>
                <a:lnTo>
                  <a:pt x="1352384" y="353818"/>
                </a:lnTo>
                <a:close/>
              </a:path>
              <a:path w="1352550" h="1270000">
                <a:moveTo>
                  <a:pt x="1206225" y="938678"/>
                </a:moveTo>
                <a:lnTo>
                  <a:pt x="1143584" y="938678"/>
                </a:lnTo>
                <a:lnTo>
                  <a:pt x="1151558" y="937486"/>
                </a:lnTo>
                <a:lnTo>
                  <a:pt x="1160567" y="934020"/>
                </a:lnTo>
                <a:lnTo>
                  <a:pt x="1170462" y="927849"/>
                </a:lnTo>
                <a:lnTo>
                  <a:pt x="1169913" y="397100"/>
                </a:lnTo>
                <a:lnTo>
                  <a:pt x="1149202" y="396973"/>
                </a:lnTo>
                <a:lnTo>
                  <a:pt x="1352010" y="396973"/>
                </a:lnTo>
                <a:lnTo>
                  <a:pt x="1352007" y="397311"/>
                </a:lnTo>
                <a:lnTo>
                  <a:pt x="1187200" y="397311"/>
                </a:lnTo>
                <a:lnTo>
                  <a:pt x="1187750" y="928905"/>
                </a:lnTo>
                <a:lnTo>
                  <a:pt x="1193729" y="933919"/>
                </a:lnTo>
                <a:lnTo>
                  <a:pt x="1205122" y="938643"/>
                </a:lnTo>
                <a:lnTo>
                  <a:pt x="1206225" y="938678"/>
                </a:lnTo>
                <a:close/>
              </a:path>
              <a:path w="1352550" h="1270000">
                <a:moveTo>
                  <a:pt x="1273426" y="939206"/>
                </a:moveTo>
                <a:lnTo>
                  <a:pt x="1222569" y="939206"/>
                </a:lnTo>
                <a:lnTo>
                  <a:pt x="1246712" y="931737"/>
                </a:lnTo>
                <a:lnTo>
                  <a:pt x="1249967" y="397565"/>
                </a:lnTo>
                <a:lnTo>
                  <a:pt x="1187200" y="397311"/>
                </a:lnTo>
                <a:lnTo>
                  <a:pt x="1352007" y="397311"/>
                </a:lnTo>
                <a:lnTo>
                  <a:pt x="1352003" y="397776"/>
                </a:lnTo>
                <a:lnTo>
                  <a:pt x="1267254" y="397776"/>
                </a:lnTo>
                <a:lnTo>
                  <a:pt x="1264055" y="918127"/>
                </a:lnTo>
                <a:lnTo>
                  <a:pt x="1264000" y="934020"/>
                </a:lnTo>
                <a:lnTo>
                  <a:pt x="1268233" y="937221"/>
                </a:lnTo>
                <a:lnTo>
                  <a:pt x="1273426" y="939206"/>
                </a:lnTo>
                <a:close/>
              </a:path>
              <a:path w="1352550" h="1270000">
                <a:moveTo>
                  <a:pt x="1346266" y="940654"/>
                </a:moveTo>
                <a:lnTo>
                  <a:pt x="1286907" y="940654"/>
                </a:lnTo>
                <a:lnTo>
                  <a:pt x="1302125" y="936894"/>
                </a:lnTo>
                <a:lnTo>
                  <a:pt x="1305929" y="924298"/>
                </a:lnTo>
                <a:lnTo>
                  <a:pt x="1307958" y="918127"/>
                </a:lnTo>
                <a:lnTo>
                  <a:pt x="1308211" y="398114"/>
                </a:lnTo>
                <a:lnTo>
                  <a:pt x="1267254" y="397776"/>
                </a:lnTo>
                <a:lnTo>
                  <a:pt x="1352003" y="397776"/>
                </a:lnTo>
                <a:lnTo>
                  <a:pt x="1352000" y="398030"/>
                </a:lnTo>
                <a:lnTo>
                  <a:pt x="1351493" y="398030"/>
                </a:lnTo>
                <a:lnTo>
                  <a:pt x="1351197" y="925059"/>
                </a:lnTo>
                <a:lnTo>
                  <a:pt x="1346266" y="940654"/>
                </a:lnTo>
                <a:close/>
              </a:path>
              <a:path w="1352550" h="1270000">
                <a:moveTo>
                  <a:pt x="1352000" y="398072"/>
                </a:moveTo>
                <a:lnTo>
                  <a:pt x="1351493" y="398030"/>
                </a:lnTo>
                <a:lnTo>
                  <a:pt x="1352000" y="398030"/>
                </a:lnTo>
                <a:close/>
              </a:path>
              <a:path w="1352550" h="1270000">
                <a:moveTo>
                  <a:pt x="1226097" y="956173"/>
                </a:moveTo>
                <a:lnTo>
                  <a:pt x="1204598" y="956030"/>
                </a:lnTo>
                <a:lnTo>
                  <a:pt x="1188687" y="950705"/>
                </a:lnTo>
                <a:lnTo>
                  <a:pt x="1178113" y="943572"/>
                </a:lnTo>
                <a:lnTo>
                  <a:pt x="1345344" y="943572"/>
                </a:lnTo>
                <a:lnTo>
                  <a:pt x="1344043" y="947757"/>
                </a:lnTo>
                <a:lnTo>
                  <a:pt x="1253433" y="947757"/>
                </a:lnTo>
                <a:lnTo>
                  <a:pt x="1226097" y="956173"/>
                </a:lnTo>
                <a:close/>
              </a:path>
              <a:path w="1352550" h="1270000">
                <a:moveTo>
                  <a:pt x="1280881" y="958212"/>
                </a:moveTo>
                <a:lnTo>
                  <a:pt x="1268903" y="956258"/>
                </a:lnTo>
                <a:lnTo>
                  <a:pt x="1259809" y="952314"/>
                </a:lnTo>
                <a:lnTo>
                  <a:pt x="1253433" y="947757"/>
                </a:lnTo>
                <a:lnTo>
                  <a:pt x="1344043" y="947757"/>
                </a:lnTo>
                <a:lnTo>
                  <a:pt x="1341266" y="956802"/>
                </a:lnTo>
                <a:lnTo>
                  <a:pt x="1295911" y="956802"/>
                </a:lnTo>
                <a:lnTo>
                  <a:pt x="1280881" y="958212"/>
                </a:lnTo>
                <a:close/>
              </a:path>
              <a:path w="1352550" h="1270000">
                <a:moveTo>
                  <a:pt x="1293402" y="1108626"/>
                </a:moveTo>
                <a:lnTo>
                  <a:pt x="1247093" y="1108626"/>
                </a:lnTo>
                <a:lnTo>
                  <a:pt x="1258246" y="1078270"/>
                </a:lnTo>
                <a:lnTo>
                  <a:pt x="1268575" y="1047296"/>
                </a:lnTo>
                <a:lnTo>
                  <a:pt x="1278286" y="1016068"/>
                </a:lnTo>
                <a:lnTo>
                  <a:pt x="1287585" y="984952"/>
                </a:lnTo>
                <a:lnTo>
                  <a:pt x="1295911" y="956802"/>
                </a:lnTo>
                <a:lnTo>
                  <a:pt x="1341266" y="956802"/>
                </a:lnTo>
                <a:lnTo>
                  <a:pt x="1339489" y="962592"/>
                </a:lnTo>
                <a:lnTo>
                  <a:pt x="1329049" y="997209"/>
                </a:lnTo>
                <a:lnTo>
                  <a:pt x="1318314" y="1033120"/>
                </a:lnTo>
                <a:lnTo>
                  <a:pt x="1307012" y="1069248"/>
                </a:lnTo>
                <a:lnTo>
                  <a:pt x="1294735" y="1105179"/>
                </a:lnTo>
                <a:lnTo>
                  <a:pt x="1293402" y="1108626"/>
                </a:lnTo>
                <a:close/>
              </a:path>
              <a:path w="1352550" h="1270000">
                <a:moveTo>
                  <a:pt x="746807" y="203200"/>
                </a:moveTo>
                <a:lnTo>
                  <a:pt x="699292" y="203200"/>
                </a:lnTo>
                <a:lnTo>
                  <a:pt x="699226" y="152400"/>
                </a:lnTo>
                <a:lnTo>
                  <a:pt x="698972" y="139700"/>
                </a:lnTo>
                <a:lnTo>
                  <a:pt x="627947" y="139700"/>
                </a:lnTo>
                <a:lnTo>
                  <a:pt x="607565" y="127000"/>
                </a:lnTo>
                <a:lnTo>
                  <a:pt x="589754" y="114300"/>
                </a:lnTo>
                <a:lnTo>
                  <a:pt x="579312" y="101600"/>
                </a:lnTo>
                <a:lnTo>
                  <a:pt x="570131" y="88900"/>
                </a:lnTo>
                <a:lnTo>
                  <a:pt x="561948" y="76200"/>
                </a:lnTo>
                <a:lnTo>
                  <a:pt x="553319" y="63500"/>
                </a:lnTo>
                <a:lnTo>
                  <a:pt x="546383" y="50800"/>
                </a:lnTo>
                <a:lnTo>
                  <a:pt x="538600" y="50800"/>
                </a:lnTo>
                <a:lnTo>
                  <a:pt x="529627" y="38100"/>
                </a:lnTo>
                <a:lnTo>
                  <a:pt x="409526" y="38100"/>
                </a:lnTo>
                <a:lnTo>
                  <a:pt x="422608" y="12700"/>
                </a:lnTo>
                <a:lnTo>
                  <a:pt x="438733" y="0"/>
                </a:lnTo>
                <a:lnTo>
                  <a:pt x="562190" y="0"/>
                </a:lnTo>
                <a:lnTo>
                  <a:pt x="579714" y="12700"/>
                </a:lnTo>
                <a:lnTo>
                  <a:pt x="594192" y="38100"/>
                </a:lnTo>
                <a:lnTo>
                  <a:pt x="601826" y="50800"/>
                </a:lnTo>
                <a:lnTo>
                  <a:pt x="608531" y="63500"/>
                </a:lnTo>
                <a:lnTo>
                  <a:pt x="615632" y="76200"/>
                </a:lnTo>
                <a:lnTo>
                  <a:pt x="623271" y="76200"/>
                </a:lnTo>
                <a:lnTo>
                  <a:pt x="633732" y="88900"/>
                </a:lnTo>
                <a:lnTo>
                  <a:pt x="646090" y="88900"/>
                </a:lnTo>
                <a:lnTo>
                  <a:pt x="660438" y="101600"/>
                </a:lnTo>
                <a:lnTo>
                  <a:pt x="722133" y="101600"/>
                </a:lnTo>
                <a:lnTo>
                  <a:pt x="738471" y="114300"/>
                </a:lnTo>
                <a:lnTo>
                  <a:pt x="745362" y="139700"/>
                </a:lnTo>
                <a:lnTo>
                  <a:pt x="746776" y="165100"/>
                </a:lnTo>
                <a:lnTo>
                  <a:pt x="746807" y="203200"/>
                </a:lnTo>
                <a:close/>
              </a:path>
              <a:path w="1352550" h="1270000">
                <a:moveTo>
                  <a:pt x="462709" y="50800"/>
                </a:moveTo>
                <a:lnTo>
                  <a:pt x="399678" y="50800"/>
                </a:lnTo>
                <a:lnTo>
                  <a:pt x="406441" y="38100"/>
                </a:lnTo>
                <a:lnTo>
                  <a:pt x="470727" y="38100"/>
                </a:lnTo>
                <a:lnTo>
                  <a:pt x="462709" y="50800"/>
                </a:lnTo>
                <a:close/>
              </a:path>
              <a:path w="1352550" h="1270000">
                <a:moveTo>
                  <a:pt x="450399" y="63500"/>
                </a:moveTo>
                <a:lnTo>
                  <a:pt x="396423" y="63500"/>
                </a:lnTo>
                <a:lnTo>
                  <a:pt x="398072" y="50800"/>
                </a:lnTo>
                <a:lnTo>
                  <a:pt x="456007" y="50800"/>
                </a:lnTo>
                <a:lnTo>
                  <a:pt x="450399" y="63500"/>
                </a:lnTo>
                <a:close/>
              </a:path>
              <a:path w="1352550" h="1270000">
                <a:moveTo>
                  <a:pt x="718269" y="254000"/>
                </a:moveTo>
                <a:lnTo>
                  <a:pt x="283750" y="254000"/>
                </a:lnTo>
                <a:lnTo>
                  <a:pt x="267456" y="241300"/>
                </a:lnTo>
                <a:lnTo>
                  <a:pt x="257644" y="228600"/>
                </a:lnTo>
                <a:lnTo>
                  <a:pt x="254363" y="203200"/>
                </a:lnTo>
                <a:lnTo>
                  <a:pt x="254363" y="139700"/>
                </a:lnTo>
                <a:lnTo>
                  <a:pt x="257757" y="127000"/>
                </a:lnTo>
                <a:lnTo>
                  <a:pt x="266996" y="114300"/>
                </a:lnTo>
                <a:lnTo>
                  <a:pt x="281426" y="101600"/>
                </a:lnTo>
                <a:lnTo>
                  <a:pt x="346421" y="101600"/>
                </a:lnTo>
                <a:lnTo>
                  <a:pt x="361363" y="88900"/>
                </a:lnTo>
                <a:lnTo>
                  <a:pt x="374344" y="88900"/>
                </a:lnTo>
                <a:lnTo>
                  <a:pt x="385431" y="76200"/>
                </a:lnTo>
                <a:lnTo>
                  <a:pt x="394690" y="63500"/>
                </a:lnTo>
                <a:lnTo>
                  <a:pt x="429265" y="63500"/>
                </a:lnTo>
                <a:lnTo>
                  <a:pt x="441649" y="76200"/>
                </a:lnTo>
                <a:lnTo>
                  <a:pt x="435943" y="88900"/>
                </a:lnTo>
                <a:lnTo>
                  <a:pt x="420727" y="101600"/>
                </a:lnTo>
                <a:lnTo>
                  <a:pt x="402087" y="127000"/>
                </a:lnTo>
                <a:lnTo>
                  <a:pt x="380309" y="139700"/>
                </a:lnTo>
                <a:lnTo>
                  <a:pt x="301914" y="139700"/>
                </a:lnTo>
                <a:lnTo>
                  <a:pt x="301795" y="165100"/>
                </a:lnTo>
                <a:lnTo>
                  <a:pt x="301914" y="203200"/>
                </a:lnTo>
                <a:lnTo>
                  <a:pt x="302041" y="215900"/>
                </a:lnTo>
                <a:lnTo>
                  <a:pt x="745007" y="215900"/>
                </a:lnTo>
                <a:lnTo>
                  <a:pt x="743279" y="228600"/>
                </a:lnTo>
                <a:lnTo>
                  <a:pt x="733647" y="241300"/>
                </a:lnTo>
                <a:lnTo>
                  <a:pt x="718269" y="254000"/>
                </a:lnTo>
                <a:close/>
              </a:path>
              <a:path w="1352550" h="1270000">
                <a:moveTo>
                  <a:pt x="443086" y="76200"/>
                </a:moveTo>
                <a:lnTo>
                  <a:pt x="429265" y="63500"/>
                </a:lnTo>
                <a:lnTo>
                  <a:pt x="447820" y="63500"/>
                </a:lnTo>
                <a:lnTo>
                  <a:pt x="443086" y="76200"/>
                </a:lnTo>
                <a:close/>
              </a:path>
              <a:path w="1352550" h="1270000">
                <a:moveTo>
                  <a:pt x="682910" y="152400"/>
                </a:moveTo>
                <a:lnTo>
                  <a:pt x="677078" y="152400"/>
                </a:lnTo>
                <a:lnTo>
                  <a:pt x="651064" y="139700"/>
                </a:lnTo>
                <a:lnTo>
                  <a:pt x="689039" y="139700"/>
                </a:lnTo>
                <a:lnTo>
                  <a:pt x="682910" y="152400"/>
                </a:lnTo>
                <a:close/>
              </a:path>
              <a:path w="1352550" h="1270000">
                <a:moveTo>
                  <a:pt x="883714" y="1270000"/>
                </a:moveTo>
                <a:lnTo>
                  <a:pt x="125529" y="1270000"/>
                </a:lnTo>
                <a:lnTo>
                  <a:pt x="81979" y="1244600"/>
                </a:lnTo>
                <a:lnTo>
                  <a:pt x="47459" y="1219200"/>
                </a:lnTo>
                <a:lnTo>
                  <a:pt x="22473" y="1181100"/>
                </a:lnTo>
                <a:lnTo>
                  <a:pt x="7523" y="1143000"/>
                </a:lnTo>
                <a:lnTo>
                  <a:pt x="795" y="1104900"/>
                </a:lnTo>
                <a:lnTo>
                  <a:pt x="295" y="1104900"/>
                </a:lnTo>
                <a:lnTo>
                  <a:pt x="118" y="1054100"/>
                </a:lnTo>
                <a:lnTo>
                  <a:pt x="0" y="330200"/>
                </a:lnTo>
                <a:lnTo>
                  <a:pt x="6422" y="292100"/>
                </a:lnTo>
                <a:lnTo>
                  <a:pt x="24782" y="241300"/>
                </a:lnTo>
                <a:lnTo>
                  <a:pt x="53719" y="203200"/>
                </a:lnTo>
                <a:lnTo>
                  <a:pt x="91870" y="177800"/>
                </a:lnTo>
                <a:lnTo>
                  <a:pt x="137875" y="165100"/>
                </a:lnTo>
                <a:lnTo>
                  <a:pt x="146562" y="165100"/>
                </a:lnTo>
                <a:lnTo>
                  <a:pt x="155606" y="152400"/>
                </a:lnTo>
                <a:lnTo>
                  <a:pt x="207912" y="152400"/>
                </a:lnTo>
                <a:lnTo>
                  <a:pt x="207912" y="215900"/>
                </a:lnTo>
                <a:lnTo>
                  <a:pt x="161714" y="215900"/>
                </a:lnTo>
                <a:lnTo>
                  <a:pt x="128247" y="228600"/>
                </a:lnTo>
                <a:lnTo>
                  <a:pt x="79130" y="266700"/>
                </a:lnTo>
                <a:lnTo>
                  <a:pt x="60685" y="304800"/>
                </a:lnTo>
                <a:lnTo>
                  <a:pt x="57932" y="342900"/>
                </a:lnTo>
                <a:lnTo>
                  <a:pt x="57542" y="508000"/>
                </a:lnTo>
                <a:lnTo>
                  <a:pt x="57421" y="711200"/>
                </a:lnTo>
                <a:lnTo>
                  <a:pt x="57483" y="1092200"/>
                </a:lnTo>
                <a:lnTo>
                  <a:pt x="66654" y="1143000"/>
                </a:lnTo>
                <a:lnTo>
                  <a:pt x="92337" y="1181100"/>
                </a:lnTo>
                <a:lnTo>
                  <a:pt x="131787" y="1206500"/>
                </a:lnTo>
                <a:lnTo>
                  <a:pt x="182256" y="1219200"/>
                </a:lnTo>
                <a:lnTo>
                  <a:pt x="950759" y="1219200"/>
                </a:lnTo>
                <a:lnTo>
                  <a:pt x="927061" y="1244600"/>
                </a:lnTo>
                <a:lnTo>
                  <a:pt x="883714" y="1270000"/>
                </a:lnTo>
                <a:close/>
              </a:path>
              <a:path w="1352550" h="1270000">
                <a:moveTo>
                  <a:pt x="950759" y="1219200"/>
                </a:moveTo>
                <a:lnTo>
                  <a:pt x="843594" y="1219200"/>
                </a:lnTo>
                <a:lnTo>
                  <a:pt x="867835" y="1206500"/>
                </a:lnTo>
                <a:lnTo>
                  <a:pt x="889864" y="1193800"/>
                </a:lnTo>
                <a:lnTo>
                  <a:pt x="909124" y="1181100"/>
                </a:lnTo>
                <a:lnTo>
                  <a:pt x="924059" y="1155700"/>
                </a:lnTo>
                <a:lnTo>
                  <a:pt x="934802" y="1143000"/>
                </a:lnTo>
                <a:lnTo>
                  <a:pt x="941138" y="1117600"/>
                </a:lnTo>
                <a:lnTo>
                  <a:pt x="942854" y="1092200"/>
                </a:lnTo>
                <a:lnTo>
                  <a:pt x="942196" y="1054100"/>
                </a:lnTo>
                <a:lnTo>
                  <a:pt x="941966" y="1028700"/>
                </a:lnTo>
                <a:lnTo>
                  <a:pt x="942003" y="1003300"/>
                </a:lnTo>
                <a:lnTo>
                  <a:pt x="942093" y="977900"/>
                </a:lnTo>
                <a:lnTo>
                  <a:pt x="942308" y="939800"/>
                </a:lnTo>
                <a:lnTo>
                  <a:pt x="942431" y="342900"/>
                </a:lnTo>
                <a:lnTo>
                  <a:pt x="936948" y="304800"/>
                </a:lnTo>
                <a:lnTo>
                  <a:pt x="921171" y="266700"/>
                </a:lnTo>
                <a:lnTo>
                  <a:pt x="896010" y="241300"/>
                </a:lnTo>
                <a:lnTo>
                  <a:pt x="862377" y="215900"/>
                </a:lnTo>
                <a:lnTo>
                  <a:pt x="793143" y="215900"/>
                </a:lnTo>
                <a:lnTo>
                  <a:pt x="793143" y="152400"/>
                </a:lnTo>
                <a:lnTo>
                  <a:pt x="818419" y="152400"/>
                </a:lnTo>
                <a:lnTo>
                  <a:pt x="868605" y="165100"/>
                </a:lnTo>
                <a:lnTo>
                  <a:pt x="912653" y="177800"/>
                </a:lnTo>
                <a:lnTo>
                  <a:pt x="949236" y="203200"/>
                </a:lnTo>
                <a:lnTo>
                  <a:pt x="977027" y="241300"/>
                </a:lnTo>
                <a:lnTo>
                  <a:pt x="994701" y="292100"/>
                </a:lnTo>
                <a:lnTo>
                  <a:pt x="1000929" y="342900"/>
                </a:lnTo>
                <a:lnTo>
                  <a:pt x="1001052" y="444500"/>
                </a:lnTo>
                <a:lnTo>
                  <a:pt x="1001124" y="1028700"/>
                </a:lnTo>
                <a:lnTo>
                  <a:pt x="1000950" y="1054100"/>
                </a:lnTo>
                <a:lnTo>
                  <a:pt x="1000205" y="1092200"/>
                </a:lnTo>
                <a:lnTo>
                  <a:pt x="998604" y="1117600"/>
                </a:lnTo>
                <a:lnTo>
                  <a:pt x="987431" y="1168400"/>
                </a:lnTo>
                <a:lnTo>
                  <a:pt x="962608" y="1206500"/>
                </a:lnTo>
                <a:lnTo>
                  <a:pt x="950759" y="1219200"/>
                </a:lnTo>
                <a:close/>
              </a:path>
              <a:path w="1352550" h="1270000">
                <a:moveTo>
                  <a:pt x="745007" y="215900"/>
                </a:moveTo>
                <a:lnTo>
                  <a:pt x="699226" y="215900"/>
                </a:lnTo>
                <a:lnTo>
                  <a:pt x="699226" y="203200"/>
                </a:lnTo>
                <a:lnTo>
                  <a:pt x="746734" y="203200"/>
                </a:lnTo>
                <a:lnTo>
                  <a:pt x="745007" y="215900"/>
                </a:lnTo>
                <a:close/>
              </a:path>
              <a:path w="1352550" h="1270000">
                <a:moveTo>
                  <a:pt x="250062" y="482600"/>
                </a:moveTo>
                <a:lnTo>
                  <a:pt x="225115" y="482600"/>
                </a:lnTo>
                <a:lnTo>
                  <a:pt x="326725" y="381000"/>
                </a:lnTo>
                <a:lnTo>
                  <a:pt x="340335" y="393700"/>
                </a:lnTo>
                <a:lnTo>
                  <a:pt x="250062" y="482600"/>
                </a:lnTo>
                <a:close/>
              </a:path>
              <a:path w="1352550" h="1270000">
                <a:moveTo>
                  <a:pt x="224269" y="508000"/>
                </a:moveTo>
                <a:lnTo>
                  <a:pt x="153768" y="431800"/>
                </a:lnTo>
                <a:lnTo>
                  <a:pt x="168181" y="419100"/>
                </a:lnTo>
                <a:lnTo>
                  <a:pt x="168815" y="419100"/>
                </a:lnTo>
                <a:lnTo>
                  <a:pt x="225115" y="482600"/>
                </a:lnTo>
                <a:lnTo>
                  <a:pt x="250062" y="482600"/>
                </a:lnTo>
                <a:lnTo>
                  <a:pt x="224269" y="508000"/>
                </a:lnTo>
                <a:close/>
              </a:path>
              <a:path w="1352550" h="1270000">
                <a:moveTo>
                  <a:pt x="847330" y="457200"/>
                </a:moveTo>
                <a:lnTo>
                  <a:pt x="415570" y="457200"/>
                </a:lnTo>
                <a:lnTo>
                  <a:pt x="415570" y="444500"/>
                </a:lnTo>
                <a:lnTo>
                  <a:pt x="847330" y="444500"/>
                </a:lnTo>
                <a:lnTo>
                  <a:pt x="847330" y="457200"/>
                </a:lnTo>
                <a:close/>
              </a:path>
              <a:path w="1352550" h="1270000">
                <a:moveTo>
                  <a:pt x="249902" y="711200"/>
                </a:moveTo>
                <a:lnTo>
                  <a:pt x="225115" y="711200"/>
                </a:lnTo>
                <a:lnTo>
                  <a:pt x="326725" y="609600"/>
                </a:lnTo>
                <a:lnTo>
                  <a:pt x="340335" y="622300"/>
                </a:lnTo>
                <a:lnTo>
                  <a:pt x="339616" y="622300"/>
                </a:lnTo>
                <a:lnTo>
                  <a:pt x="249902" y="711200"/>
                </a:lnTo>
                <a:close/>
              </a:path>
              <a:path w="1352550" h="1270000">
                <a:moveTo>
                  <a:pt x="224269" y="736600"/>
                </a:moveTo>
                <a:lnTo>
                  <a:pt x="223593" y="736600"/>
                </a:lnTo>
                <a:lnTo>
                  <a:pt x="153768" y="660400"/>
                </a:lnTo>
                <a:lnTo>
                  <a:pt x="168181" y="647700"/>
                </a:lnTo>
                <a:lnTo>
                  <a:pt x="225115" y="711200"/>
                </a:lnTo>
                <a:lnTo>
                  <a:pt x="249902" y="711200"/>
                </a:lnTo>
                <a:lnTo>
                  <a:pt x="224269" y="736600"/>
                </a:lnTo>
                <a:close/>
              </a:path>
              <a:path w="1352550" h="1270000">
                <a:moveTo>
                  <a:pt x="846315" y="685800"/>
                </a:moveTo>
                <a:lnTo>
                  <a:pt x="416543" y="685800"/>
                </a:lnTo>
                <a:lnTo>
                  <a:pt x="416543" y="673100"/>
                </a:lnTo>
                <a:lnTo>
                  <a:pt x="846315" y="673100"/>
                </a:lnTo>
                <a:lnTo>
                  <a:pt x="846315" y="685800"/>
                </a:lnTo>
                <a:close/>
              </a:path>
              <a:path w="1352550" h="1270000">
                <a:moveTo>
                  <a:pt x="281680" y="990600"/>
                </a:moveTo>
                <a:lnTo>
                  <a:pt x="212416" y="990600"/>
                </a:lnTo>
                <a:lnTo>
                  <a:pt x="184105" y="965200"/>
                </a:lnTo>
                <a:lnTo>
                  <a:pt x="165003" y="939800"/>
                </a:lnTo>
                <a:lnTo>
                  <a:pt x="157994" y="901700"/>
                </a:lnTo>
                <a:lnTo>
                  <a:pt x="165003" y="876300"/>
                </a:lnTo>
                <a:lnTo>
                  <a:pt x="184105" y="838200"/>
                </a:lnTo>
                <a:lnTo>
                  <a:pt x="212416" y="825500"/>
                </a:lnTo>
                <a:lnTo>
                  <a:pt x="247051" y="812800"/>
                </a:lnTo>
                <a:lnTo>
                  <a:pt x="281680" y="825500"/>
                </a:lnTo>
                <a:lnTo>
                  <a:pt x="309976" y="838200"/>
                </a:lnTo>
                <a:lnTo>
                  <a:pt x="219928" y="838200"/>
                </a:lnTo>
                <a:lnTo>
                  <a:pt x="197757" y="850900"/>
                </a:lnTo>
                <a:lnTo>
                  <a:pt x="182798" y="876300"/>
                </a:lnTo>
                <a:lnTo>
                  <a:pt x="177310" y="901700"/>
                </a:lnTo>
                <a:lnTo>
                  <a:pt x="182798" y="927100"/>
                </a:lnTo>
                <a:lnTo>
                  <a:pt x="197757" y="952500"/>
                </a:lnTo>
                <a:lnTo>
                  <a:pt x="219928" y="965200"/>
                </a:lnTo>
                <a:lnTo>
                  <a:pt x="247051" y="977900"/>
                </a:lnTo>
                <a:lnTo>
                  <a:pt x="295828" y="977900"/>
                </a:lnTo>
                <a:lnTo>
                  <a:pt x="281680" y="990600"/>
                </a:lnTo>
                <a:close/>
              </a:path>
              <a:path w="1352550" h="1270000">
                <a:moveTo>
                  <a:pt x="295828" y="977900"/>
                </a:moveTo>
                <a:lnTo>
                  <a:pt x="247051" y="977900"/>
                </a:lnTo>
                <a:lnTo>
                  <a:pt x="274175" y="965200"/>
                </a:lnTo>
                <a:lnTo>
                  <a:pt x="296345" y="952500"/>
                </a:lnTo>
                <a:lnTo>
                  <a:pt x="311304" y="927100"/>
                </a:lnTo>
                <a:lnTo>
                  <a:pt x="316792" y="901700"/>
                </a:lnTo>
                <a:lnTo>
                  <a:pt x="311304" y="876300"/>
                </a:lnTo>
                <a:lnTo>
                  <a:pt x="296345" y="850900"/>
                </a:lnTo>
                <a:lnTo>
                  <a:pt x="274175" y="838200"/>
                </a:lnTo>
                <a:lnTo>
                  <a:pt x="309976" y="838200"/>
                </a:lnTo>
                <a:lnTo>
                  <a:pt x="329064" y="876300"/>
                </a:lnTo>
                <a:lnTo>
                  <a:pt x="336066" y="901700"/>
                </a:lnTo>
                <a:lnTo>
                  <a:pt x="329064" y="939800"/>
                </a:lnTo>
                <a:lnTo>
                  <a:pt x="309976" y="965200"/>
                </a:lnTo>
                <a:lnTo>
                  <a:pt x="295828" y="977900"/>
                </a:lnTo>
                <a:close/>
              </a:path>
              <a:path w="1352550" h="1270000">
                <a:moveTo>
                  <a:pt x="846315" y="914400"/>
                </a:moveTo>
                <a:lnTo>
                  <a:pt x="416543" y="914400"/>
                </a:lnTo>
                <a:lnTo>
                  <a:pt x="416543" y="889000"/>
                </a:lnTo>
                <a:lnTo>
                  <a:pt x="846315" y="889000"/>
                </a:lnTo>
                <a:lnTo>
                  <a:pt x="846315" y="914400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92175" y="9556932"/>
            <a:ext cx="8103234" cy="67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600"/>
              </a:lnSpc>
              <a:spcBef>
                <a:spcPts val="100"/>
              </a:spcBef>
            </a:pPr>
            <a:r>
              <a:rPr sz="1800" spc="-25" dirty="0">
                <a:solidFill>
                  <a:srgbClr val="294E66"/>
                </a:solidFill>
                <a:latin typeface="Trebuchet MS"/>
                <a:cs typeface="Trebuchet MS"/>
              </a:rPr>
              <a:t>Turpinās</a:t>
            </a:r>
            <a:r>
              <a:rPr sz="1800" spc="-15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94E66"/>
                </a:solidFill>
                <a:latin typeface="Trebuchet MS"/>
                <a:cs typeface="Trebuchet MS"/>
              </a:rPr>
              <a:t>darbs</a:t>
            </a:r>
            <a:r>
              <a:rPr sz="1800" spc="-15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294E66"/>
                </a:solidFill>
                <a:latin typeface="Trebuchet MS"/>
                <a:cs typeface="Trebuchet MS"/>
              </a:rPr>
              <a:t>pie</a:t>
            </a:r>
            <a:r>
              <a:rPr sz="1800" spc="-1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294E66"/>
                </a:solidFill>
                <a:latin typeface="Trebuchet MS"/>
                <a:cs typeface="Trebuchet MS"/>
              </a:rPr>
              <a:t>RRP</a:t>
            </a:r>
            <a:r>
              <a:rPr sz="1800" spc="-15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294E66"/>
                </a:solidFill>
                <a:latin typeface="Trebuchet MS"/>
                <a:cs typeface="Trebuchet MS"/>
              </a:rPr>
              <a:t>iecirkņu,</a:t>
            </a:r>
            <a:r>
              <a:rPr sz="1800" spc="-1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294E66"/>
                </a:solidFill>
                <a:latin typeface="Trebuchet MS"/>
                <a:cs typeface="Trebuchet MS"/>
              </a:rPr>
              <a:t>Galvenās</a:t>
            </a:r>
            <a:r>
              <a:rPr sz="1800" spc="-15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294E66"/>
                </a:solidFill>
                <a:latin typeface="Trebuchet MS"/>
                <a:cs typeface="Trebuchet MS"/>
              </a:rPr>
              <a:t>kārtības</a:t>
            </a:r>
            <a:r>
              <a:rPr sz="1800" spc="-1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294E66"/>
                </a:solidFill>
                <a:latin typeface="Trebuchet MS"/>
                <a:cs typeface="Trebuchet MS"/>
              </a:rPr>
              <a:t>policijas</a:t>
            </a:r>
            <a:r>
              <a:rPr sz="1800" spc="-15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294E66"/>
                </a:solidFill>
                <a:latin typeface="Trebuchet MS"/>
                <a:cs typeface="Trebuchet MS"/>
              </a:rPr>
              <a:t>pārvaldes</a:t>
            </a:r>
            <a:r>
              <a:rPr sz="1800" spc="-1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r>
              <a:rPr sz="1800" spc="-15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94E66"/>
                </a:solidFill>
                <a:latin typeface="Trebuchet MS"/>
                <a:cs typeface="Trebuchet MS"/>
              </a:rPr>
              <a:t>Galvenās </a:t>
            </a:r>
            <a:r>
              <a:rPr sz="1800" spc="-40" dirty="0">
                <a:solidFill>
                  <a:srgbClr val="294E66"/>
                </a:solidFill>
                <a:latin typeface="Trebuchet MS"/>
                <a:cs typeface="Trebuchet MS"/>
              </a:rPr>
              <a:t>administratīvās</a:t>
            </a:r>
            <a:r>
              <a:rPr sz="180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294E66"/>
                </a:solidFill>
                <a:latin typeface="Trebuchet MS"/>
                <a:cs typeface="Trebuchet MS"/>
              </a:rPr>
              <a:t>pārvaldes</a:t>
            </a:r>
            <a:r>
              <a:rPr sz="1800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94E66"/>
                </a:solidFill>
                <a:latin typeface="Trebuchet MS"/>
                <a:cs typeface="Trebuchet MS"/>
              </a:rPr>
              <a:t>restrukturizācijas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0531" y="2576632"/>
            <a:ext cx="17570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E44D24"/>
                </a:solidFill>
                <a:latin typeface="Trebuchet MS"/>
                <a:cs typeface="Trebuchet MS"/>
              </a:rPr>
              <a:t>No</a:t>
            </a:r>
            <a:r>
              <a:rPr sz="2100" b="1" spc="-16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2100" b="1" spc="-85" dirty="0">
                <a:solidFill>
                  <a:srgbClr val="E44D24"/>
                </a:solidFill>
                <a:latin typeface="Trebuchet MS"/>
                <a:cs typeface="Trebuchet MS"/>
              </a:rPr>
              <a:t>01.08.2022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40049" y="2522719"/>
            <a:ext cx="5128895" cy="685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200"/>
              </a:lnSpc>
              <a:spcBef>
                <a:spcPts val="100"/>
              </a:spcBef>
            </a:pPr>
            <a:r>
              <a:rPr sz="1800" spc="-35" dirty="0">
                <a:solidFill>
                  <a:srgbClr val="4B4B4B"/>
                </a:solidFill>
                <a:latin typeface="Trebuchet MS"/>
                <a:cs typeface="Trebuchet MS"/>
              </a:rPr>
              <a:t>veiktas</a:t>
            </a:r>
            <a:r>
              <a:rPr sz="1800" spc="-1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B4B4B"/>
                </a:solidFill>
                <a:latin typeface="Trebuchet MS"/>
                <a:cs typeface="Trebuchet MS"/>
              </a:rPr>
              <a:t>funkciju</a:t>
            </a:r>
            <a:r>
              <a:rPr sz="1800" spc="-1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B4B4B"/>
                </a:solidFill>
                <a:latin typeface="Trebuchet MS"/>
                <a:cs typeface="Trebuchet MS"/>
              </a:rPr>
              <a:t>un</a:t>
            </a:r>
            <a:r>
              <a:rPr sz="1800" spc="-1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B4B4B"/>
                </a:solidFill>
                <a:latin typeface="Trebuchet MS"/>
                <a:cs typeface="Trebuchet MS"/>
              </a:rPr>
              <a:t>struktūras</a:t>
            </a:r>
            <a:r>
              <a:rPr sz="1800" spc="-1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B4B4B"/>
                </a:solidFill>
                <a:latin typeface="Trebuchet MS"/>
                <a:cs typeface="Trebuchet MS"/>
              </a:rPr>
              <a:t>izmaiņas</a:t>
            </a:r>
            <a:r>
              <a:rPr sz="1800" spc="-1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110" dirty="0">
                <a:solidFill>
                  <a:srgbClr val="4B4B4B"/>
                </a:solidFill>
                <a:latin typeface="Trebuchet MS"/>
                <a:cs typeface="Trebuchet MS"/>
              </a:rPr>
              <a:t>VP</a:t>
            </a:r>
            <a:r>
              <a:rPr sz="1800" spc="-1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B4B4B"/>
                </a:solidFill>
                <a:latin typeface="Trebuchet MS"/>
                <a:cs typeface="Trebuchet MS"/>
              </a:rPr>
              <a:t>Galvenās </a:t>
            </a:r>
            <a:r>
              <a:rPr sz="1800" spc="-55" dirty="0">
                <a:solidFill>
                  <a:srgbClr val="4B4B4B"/>
                </a:solidFill>
                <a:latin typeface="Trebuchet MS"/>
                <a:cs typeface="Trebuchet MS"/>
              </a:rPr>
              <a:t>kriminālpolicijas</a:t>
            </a:r>
            <a:r>
              <a:rPr sz="1800" spc="-6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B4B4B"/>
                </a:solidFill>
                <a:latin typeface="Trebuchet MS"/>
                <a:cs typeface="Trebuchet MS"/>
              </a:rPr>
              <a:t>pārvaldē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14637" y="2638425"/>
            <a:ext cx="0" cy="600075"/>
          </a:xfrm>
          <a:custGeom>
            <a:avLst/>
            <a:gdLst/>
            <a:ahLst/>
            <a:cxnLst/>
            <a:rect l="l" t="t" r="r" b="b"/>
            <a:pathLst>
              <a:path h="600075">
                <a:moveTo>
                  <a:pt x="0" y="600074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30522" y="3557707"/>
            <a:ext cx="17570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E44D24"/>
                </a:solidFill>
                <a:latin typeface="Trebuchet MS"/>
                <a:cs typeface="Trebuchet MS"/>
              </a:rPr>
              <a:t>No</a:t>
            </a:r>
            <a:r>
              <a:rPr sz="2100" b="1" spc="-16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2100" b="1" spc="-85" dirty="0">
                <a:solidFill>
                  <a:srgbClr val="E44D24"/>
                </a:solidFill>
                <a:latin typeface="Trebuchet MS"/>
                <a:cs typeface="Trebuchet MS"/>
              </a:rPr>
              <a:t>01.11.2022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40049" y="3503794"/>
            <a:ext cx="5923280" cy="1014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200"/>
              </a:lnSpc>
              <a:spcBef>
                <a:spcPts val="100"/>
              </a:spcBef>
            </a:pPr>
            <a:r>
              <a:rPr sz="1800" spc="-60" dirty="0">
                <a:solidFill>
                  <a:srgbClr val="4B4B4B"/>
                </a:solidFill>
                <a:latin typeface="Trebuchet MS"/>
                <a:cs typeface="Trebuchet MS"/>
              </a:rPr>
              <a:t>darbu</a:t>
            </a:r>
            <a:r>
              <a:rPr sz="1800" spc="-8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B4B4B"/>
                </a:solidFill>
                <a:latin typeface="Trebuchet MS"/>
                <a:cs typeface="Trebuchet MS"/>
              </a:rPr>
              <a:t>jaunā</a:t>
            </a:r>
            <a:r>
              <a:rPr sz="1800" spc="-4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B4B4B"/>
                </a:solidFill>
                <a:latin typeface="Trebuchet MS"/>
                <a:cs typeface="Trebuchet MS"/>
              </a:rPr>
              <a:t>modelī</a:t>
            </a:r>
            <a:r>
              <a:rPr sz="1800" spc="-7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B4B4B"/>
                </a:solidFill>
                <a:latin typeface="Trebuchet MS"/>
                <a:cs typeface="Trebuchet MS"/>
              </a:rPr>
              <a:t>uzsāka</a:t>
            </a:r>
            <a:r>
              <a:rPr sz="1800" spc="-6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4B4B4B"/>
                </a:solidFill>
                <a:latin typeface="Trebuchet MS"/>
                <a:cs typeface="Trebuchet MS"/>
              </a:rPr>
              <a:t>VP</a:t>
            </a:r>
            <a:r>
              <a:rPr sz="1800" spc="-6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B4B4B"/>
                </a:solidFill>
                <a:latin typeface="Trebuchet MS"/>
                <a:cs typeface="Trebuchet MS"/>
              </a:rPr>
              <a:t>Vidzemes</a:t>
            </a:r>
            <a:r>
              <a:rPr sz="1800" spc="-6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4B4B4B"/>
                </a:solidFill>
                <a:latin typeface="Trebuchet MS"/>
                <a:cs typeface="Trebuchet MS"/>
              </a:rPr>
              <a:t>reģiona</a:t>
            </a:r>
            <a:r>
              <a:rPr sz="1800" spc="-6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B4B4B"/>
                </a:solidFill>
                <a:latin typeface="Trebuchet MS"/>
                <a:cs typeface="Trebuchet MS"/>
              </a:rPr>
              <a:t>pārvalde</a:t>
            </a:r>
            <a:r>
              <a:rPr sz="1800" spc="-6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455" dirty="0">
                <a:solidFill>
                  <a:srgbClr val="4B4B4B"/>
                </a:solidFill>
                <a:latin typeface="Trebuchet MS"/>
                <a:cs typeface="Trebuchet MS"/>
              </a:rPr>
              <a:t>– </a:t>
            </a:r>
            <a:r>
              <a:rPr sz="1800" spc="35" dirty="0">
                <a:solidFill>
                  <a:srgbClr val="4B4B4B"/>
                </a:solidFill>
                <a:latin typeface="Trebuchet MS"/>
                <a:cs typeface="Trebuchet MS"/>
              </a:rPr>
              <a:t>7</a:t>
            </a:r>
            <a:r>
              <a:rPr sz="1800" spc="-11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B4B4B"/>
                </a:solidFill>
                <a:latin typeface="Trebuchet MS"/>
                <a:cs typeface="Trebuchet MS"/>
              </a:rPr>
              <a:t>iecirkņi</a:t>
            </a:r>
            <a:r>
              <a:rPr sz="1800" spc="-65" dirty="0">
                <a:solidFill>
                  <a:srgbClr val="4B4B4B"/>
                </a:solidFill>
                <a:latin typeface="Trebuchet MS"/>
                <a:cs typeface="Trebuchet MS"/>
              </a:rPr>
              <a:t> apvienoti</a:t>
            </a:r>
            <a:r>
              <a:rPr sz="1800" spc="-7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4B4B4B"/>
                </a:solidFill>
                <a:latin typeface="Trebuchet MS"/>
                <a:cs typeface="Trebuchet MS"/>
              </a:rPr>
              <a:t>3</a:t>
            </a:r>
            <a:r>
              <a:rPr sz="1800" spc="-8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455" dirty="0">
                <a:solidFill>
                  <a:srgbClr val="4B4B4B"/>
                </a:solidFill>
                <a:latin typeface="Trebuchet MS"/>
                <a:cs typeface="Trebuchet MS"/>
              </a:rPr>
              <a:t>–</a:t>
            </a:r>
            <a:r>
              <a:rPr sz="1800" spc="-8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B4B4B"/>
                </a:solidFill>
                <a:latin typeface="Trebuchet MS"/>
                <a:cs typeface="Trebuchet MS"/>
              </a:rPr>
              <a:t>Rietumvidzemes,</a:t>
            </a:r>
            <a:r>
              <a:rPr sz="1800" spc="-8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4B4B4B"/>
                </a:solidFill>
                <a:latin typeface="Trebuchet MS"/>
                <a:cs typeface="Trebuchet MS"/>
              </a:rPr>
              <a:t>Ziemeļvidzemes</a:t>
            </a:r>
            <a:r>
              <a:rPr sz="1800" spc="-8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B4B4B"/>
                </a:solidFill>
                <a:latin typeface="Trebuchet MS"/>
                <a:cs typeface="Trebuchet MS"/>
              </a:rPr>
              <a:t>un </a:t>
            </a:r>
            <a:r>
              <a:rPr sz="1800" spc="-10" dirty="0">
                <a:solidFill>
                  <a:srgbClr val="4B4B4B"/>
                </a:solidFill>
                <a:latin typeface="Trebuchet MS"/>
                <a:cs typeface="Trebuchet MS"/>
              </a:rPr>
              <a:t>Dienvidvidzemes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14637" y="3609975"/>
            <a:ext cx="0" cy="885825"/>
          </a:xfrm>
          <a:custGeom>
            <a:avLst/>
            <a:gdLst/>
            <a:ahLst/>
            <a:cxnLst/>
            <a:rect l="l" t="t" r="r" b="b"/>
            <a:pathLst>
              <a:path h="885825">
                <a:moveTo>
                  <a:pt x="0" y="885824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30550" y="4872157"/>
            <a:ext cx="17570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E44D24"/>
                </a:solidFill>
                <a:latin typeface="Trebuchet MS"/>
                <a:cs typeface="Trebuchet MS"/>
              </a:rPr>
              <a:t>No</a:t>
            </a:r>
            <a:r>
              <a:rPr sz="2100" b="1" spc="-16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2100" b="1" spc="-85" dirty="0">
                <a:solidFill>
                  <a:srgbClr val="E44D24"/>
                </a:solidFill>
                <a:latin typeface="Trebuchet MS"/>
                <a:cs typeface="Trebuchet MS"/>
              </a:rPr>
              <a:t>01.12.2022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40049" y="4818245"/>
            <a:ext cx="5895975" cy="1014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200"/>
              </a:lnSpc>
              <a:spcBef>
                <a:spcPts val="100"/>
              </a:spcBef>
            </a:pPr>
            <a:r>
              <a:rPr sz="1800" spc="-40" dirty="0">
                <a:solidFill>
                  <a:srgbClr val="4B4B4B"/>
                </a:solidFill>
                <a:latin typeface="Trebuchet MS"/>
                <a:cs typeface="Trebuchet MS"/>
              </a:rPr>
              <a:t>darbu</a:t>
            </a:r>
            <a:r>
              <a:rPr sz="1800" spc="-12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B4B4B"/>
                </a:solidFill>
                <a:latin typeface="Trebuchet MS"/>
                <a:cs typeface="Trebuchet MS"/>
              </a:rPr>
              <a:t>jaunā</a:t>
            </a:r>
            <a:r>
              <a:rPr sz="1800" spc="-114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4B4B4B"/>
                </a:solidFill>
                <a:latin typeface="Trebuchet MS"/>
                <a:cs typeface="Trebuchet MS"/>
              </a:rPr>
              <a:t>modelī</a:t>
            </a:r>
            <a:r>
              <a:rPr sz="1800" spc="-12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B4B4B"/>
                </a:solidFill>
                <a:latin typeface="Trebuchet MS"/>
                <a:cs typeface="Trebuchet MS"/>
              </a:rPr>
              <a:t>uzsāka</a:t>
            </a:r>
            <a:r>
              <a:rPr sz="1800" spc="-114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110" dirty="0">
                <a:solidFill>
                  <a:srgbClr val="4B4B4B"/>
                </a:solidFill>
                <a:latin typeface="Trebuchet MS"/>
                <a:cs typeface="Trebuchet MS"/>
              </a:rPr>
              <a:t>VP</a:t>
            </a:r>
            <a:r>
              <a:rPr sz="1800" spc="-12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B4B4B"/>
                </a:solidFill>
                <a:latin typeface="Trebuchet MS"/>
                <a:cs typeface="Trebuchet MS"/>
              </a:rPr>
              <a:t>Zemgales</a:t>
            </a:r>
            <a:r>
              <a:rPr sz="1800" spc="-114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B4B4B"/>
                </a:solidFill>
                <a:latin typeface="Trebuchet MS"/>
                <a:cs typeface="Trebuchet MS"/>
              </a:rPr>
              <a:t>reģiona</a:t>
            </a:r>
            <a:r>
              <a:rPr sz="1800" spc="-12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B4B4B"/>
                </a:solidFill>
                <a:latin typeface="Trebuchet MS"/>
                <a:cs typeface="Trebuchet MS"/>
              </a:rPr>
              <a:t>pārvalde</a:t>
            </a:r>
            <a:r>
              <a:rPr sz="1800" spc="-114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455" dirty="0">
                <a:solidFill>
                  <a:srgbClr val="4B4B4B"/>
                </a:solidFill>
                <a:latin typeface="Trebuchet MS"/>
                <a:cs typeface="Trebuchet MS"/>
              </a:rPr>
              <a:t>– </a:t>
            </a:r>
            <a:r>
              <a:rPr sz="1800" spc="75" dirty="0">
                <a:solidFill>
                  <a:srgbClr val="4B4B4B"/>
                </a:solidFill>
                <a:latin typeface="Trebuchet MS"/>
                <a:cs typeface="Trebuchet MS"/>
              </a:rPr>
              <a:t>6</a:t>
            </a:r>
            <a:r>
              <a:rPr sz="1800" spc="-1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B4B4B"/>
                </a:solidFill>
                <a:latin typeface="Trebuchet MS"/>
                <a:cs typeface="Trebuchet MS"/>
              </a:rPr>
              <a:t>iecirkņi</a:t>
            </a:r>
            <a:r>
              <a:rPr sz="180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B4B4B"/>
                </a:solidFill>
                <a:latin typeface="Trebuchet MS"/>
                <a:cs typeface="Trebuchet MS"/>
              </a:rPr>
              <a:t>apvienoti</a:t>
            </a:r>
            <a:r>
              <a:rPr sz="180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4B4B4B"/>
                </a:solidFill>
                <a:latin typeface="Trebuchet MS"/>
                <a:cs typeface="Trebuchet MS"/>
              </a:rPr>
              <a:t>3</a:t>
            </a:r>
            <a:r>
              <a:rPr sz="180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505" dirty="0">
                <a:solidFill>
                  <a:srgbClr val="4B4B4B"/>
                </a:solidFill>
                <a:latin typeface="Trebuchet MS"/>
                <a:cs typeface="Trebuchet MS"/>
              </a:rPr>
              <a:t>–</a:t>
            </a:r>
            <a:r>
              <a:rPr sz="180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B4B4B"/>
                </a:solidFill>
                <a:latin typeface="Trebuchet MS"/>
                <a:cs typeface="Trebuchet MS"/>
              </a:rPr>
              <a:t>Rietumzemgales,</a:t>
            </a:r>
            <a:r>
              <a:rPr sz="180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B4B4B"/>
                </a:solidFill>
                <a:latin typeface="Trebuchet MS"/>
                <a:cs typeface="Trebuchet MS"/>
              </a:rPr>
              <a:t>Austrumzemgales un</a:t>
            </a:r>
            <a:r>
              <a:rPr sz="1800" spc="-17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B4B4B"/>
                </a:solidFill>
                <a:latin typeface="Trebuchet MS"/>
                <a:cs typeface="Trebuchet MS"/>
              </a:rPr>
              <a:t>Dienvidzemgales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14637" y="4924425"/>
            <a:ext cx="0" cy="885825"/>
          </a:xfrm>
          <a:custGeom>
            <a:avLst/>
            <a:gdLst/>
            <a:ahLst/>
            <a:cxnLst/>
            <a:rect l="l" t="t" r="r" b="b"/>
            <a:pathLst>
              <a:path h="885825">
                <a:moveTo>
                  <a:pt x="0" y="885824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93459" y="6196132"/>
            <a:ext cx="16941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45" dirty="0">
                <a:solidFill>
                  <a:srgbClr val="E44D24"/>
                </a:solidFill>
                <a:latin typeface="Trebuchet MS"/>
                <a:cs typeface="Trebuchet MS"/>
              </a:rPr>
              <a:t>Ar</a:t>
            </a:r>
            <a:r>
              <a:rPr sz="2100" b="1" spc="-185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2100" b="1" spc="-85" dirty="0">
                <a:solidFill>
                  <a:srgbClr val="E44D24"/>
                </a:solidFill>
                <a:latin typeface="Trebuchet MS"/>
                <a:cs typeface="Trebuchet MS"/>
              </a:rPr>
              <a:t>01.12.2022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40049" y="6142220"/>
            <a:ext cx="5537835" cy="1014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200"/>
              </a:lnSpc>
              <a:spcBef>
                <a:spcPts val="100"/>
              </a:spcBef>
            </a:pPr>
            <a:r>
              <a:rPr sz="1800" spc="-85" dirty="0">
                <a:solidFill>
                  <a:srgbClr val="4B4B4B"/>
                </a:solidFill>
                <a:latin typeface="Trebuchet MS"/>
                <a:cs typeface="Trebuchet MS"/>
              </a:rPr>
              <a:t>ir</a:t>
            </a:r>
            <a:r>
              <a:rPr sz="180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B4B4B"/>
                </a:solidFill>
                <a:latin typeface="Trebuchet MS"/>
                <a:cs typeface="Trebuchet MS"/>
              </a:rPr>
              <a:t>veiktas</a:t>
            </a:r>
            <a:r>
              <a:rPr sz="1800" spc="-1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B4B4B"/>
                </a:solidFill>
                <a:latin typeface="Trebuchet MS"/>
                <a:cs typeface="Trebuchet MS"/>
              </a:rPr>
              <a:t>funkciju</a:t>
            </a:r>
            <a:r>
              <a:rPr sz="180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B4B4B"/>
                </a:solidFill>
                <a:latin typeface="Trebuchet MS"/>
                <a:cs typeface="Trebuchet MS"/>
              </a:rPr>
              <a:t>un</a:t>
            </a:r>
            <a:r>
              <a:rPr sz="1800" spc="-1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B4B4B"/>
                </a:solidFill>
                <a:latin typeface="Trebuchet MS"/>
                <a:cs typeface="Trebuchet MS"/>
              </a:rPr>
              <a:t>struktūras</a:t>
            </a:r>
            <a:r>
              <a:rPr sz="180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B4B4B"/>
                </a:solidFill>
                <a:latin typeface="Trebuchet MS"/>
                <a:cs typeface="Trebuchet MS"/>
              </a:rPr>
              <a:t>izmaiņas</a:t>
            </a:r>
            <a:r>
              <a:rPr sz="1800" spc="-1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B4B4B"/>
                </a:solidFill>
                <a:latin typeface="Trebuchet MS"/>
                <a:cs typeface="Trebuchet MS"/>
              </a:rPr>
              <a:t>Valsts</a:t>
            </a:r>
            <a:r>
              <a:rPr sz="180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B4B4B"/>
                </a:solidFill>
                <a:latin typeface="Trebuchet MS"/>
                <a:cs typeface="Trebuchet MS"/>
              </a:rPr>
              <a:t>policijas </a:t>
            </a:r>
            <a:r>
              <a:rPr sz="1800" dirty="0">
                <a:solidFill>
                  <a:srgbClr val="4B4B4B"/>
                </a:solidFill>
                <a:latin typeface="Trebuchet MS"/>
                <a:cs typeface="Trebuchet MS"/>
              </a:rPr>
              <a:t>Rīgas</a:t>
            </a:r>
            <a:r>
              <a:rPr sz="1800" spc="-8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B4B4B"/>
                </a:solidFill>
                <a:latin typeface="Trebuchet MS"/>
                <a:cs typeface="Trebuchet MS"/>
              </a:rPr>
              <a:t>reģiona</a:t>
            </a:r>
            <a:r>
              <a:rPr sz="1800" spc="-8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4B4B4B"/>
                </a:solidFill>
                <a:latin typeface="Trebuchet MS"/>
                <a:cs typeface="Trebuchet MS"/>
              </a:rPr>
              <a:t>pārvaldes</a:t>
            </a:r>
            <a:r>
              <a:rPr sz="1800" spc="-8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B4B4B"/>
                </a:solidFill>
                <a:latin typeface="Trebuchet MS"/>
                <a:cs typeface="Trebuchet MS"/>
              </a:rPr>
              <a:t>Kriminālpolicijas</a:t>
            </a:r>
            <a:r>
              <a:rPr sz="1800" spc="-80" dirty="0">
                <a:solidFill>
                  <a:srgbClr val="4B4B4B"/>
                </a:solidFill>
                <a:latin typeface="Trebuchet MS"/>
                <a:cs typeface="Trebuchet MS"/>
              </a:rPr>
              <a:t> pārvaldē, </a:t>
            </a:r>
            <a:r>
              <a:rPr sz="1800" spc="30" dirty="0">
                <a:solidFill>
                  <a:srgbClr val="4B4B4B"/>
                </a:solidFill>
                <a:latin typeface="Trebuchet MS"/>
                <a:cs typeface="Trebuchet MS"/>
              </a:rPr>
              <a:t>kas </a:t>
            </a:r>
            <a:r>
              <a:rPr sz="1800" spc="-40" dirty="0">
                <a:solidFill>
                  <a:srgbClr val="4B4B4B"/>
                </a:solidFill>
                <a:latin typeface="Trebuchet MS"/>
                <a:cs typeface="Trebuchet MS"/>
              </a:rPr>
              <a:t>faktiski</a:t>
            </a:r>
            <a:r>
              <a:rPr sz="1800" spc="-1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B4B4B"/>
                </a:solidFill>
                <a:latin typeface="Trebuchet MS"/>
                <a:cs typeface="Trebuchet MS"/>
              </a:rPr>
              <a:t>stājušas</a:t>
            </a:r>
            <a:r>
              <a:rPr sz="1800" spc="-1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B4B4B"/>
                </a:solidFill>
                <a:latin typeface="Trebuchet MS"/>
                <a:cs typeface="Trebuchet MS"/>
              </a:rPr>
              <a:t>spēkā</a:t>
            </a:r>
            <a:r>
              <a:rPr sz="1800" spc="-1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B4B4B"/>
                </a:solidFill>
                <a:latin typeface="Trebuchet MS"/>
                <a:cs typeface="Trebuchet MS"/>
              </a:rPr>
              <a:t>ar</a:t>
            </a:r>
            <a:r>
              <a:rPr sz="1800" spc="-1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B4B4B"/>
                </a:solidFill>
                <a:latin typeface="Trebuchet MS"/>
                <a:cs typeface="Trebuchet MS"/>
              </a:rPr>
              <a:t>2023.</a:t>
            </a:r>
            <a:r>
              <a:rPr sz="1800" spc="-1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B4B4B"/>
                </a:solidFill>
                <a:latin typeface="Trebuchet MS"/>
                <a:cs typeface="Trebuchet MS"/>
              </a:rPr>
              <a:t>gada</a:t>
            </a:r>
            <a:r>
              <a:rPr sz="1800" spc="-1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B4B4B"/>
                </a:solidFill>
                <a:latin typeface="Trebuchet MS"/>
                <a:cs typeface="Trebuchet MS"/>
              </a:rPr>
              <a:t>1.</a:t>
            </a:r>
            <a:r>
              <a:rPr sz="1800" spc="-1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B4B4B"/>
                </a:solidFill>
                <a:latin typeface="Trebuchet MS"/>
                <a:cs typeface="Trebuchet MS"/>
              </a:rPr>
              <a:t>janvāri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14637" y="6248400"/>
            <a:ext cx="0" cy="885825"/>
          </a:xfrm>
          <a:custGeom>
            <a:avLst/>
            <a:gdLst/>
            <a:ahLst/>
            <a:cxnLst/>
            <a:rect l="l" t="t" r="r" b="b"/>
            <a:pathLst>
              <a:path h="885825">
                <a:moveTo>
                  <a:pt x="0" y="885824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30520" y="7510582"/>
            <a:ext cx="17570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E44D24"/>
                </a:solidFill>
                <a:latin typeface="Trebuchet MS"/>
                <a:cs typeface="Trebuchet MS"/>
              </a:rPr>
              <a:t>No</a:t>
            </a:r>
            <a:r>
              <a:rPr sz="2100" b="1" spc="-16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2100" b="1" spc="-85" dirty="0">
                <a:solidFill>
                  <a:srgbClr val="E44D24"/>
                </a:solidFill>
                <a:latin typeface="Trebuchet MS"/>
                <a:cs typeface="Trebuchet MS"/>
              </a:rPr>
              <a:t>01.02.2023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40049" y="7504294"/>
            <a:ext cx="5958205" cy="685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200"/>
              </a:lnSpc>
              <a:spcBef>
                <a:spcPts val="100"/>
              </a:spcBef>
            </a:pPr>
            <a:r>
              <a:rPr sz="1800" spc="-40" dirty="0">
                <a:solidFill>
                  <a:srgbClr val="4B4B4B"/>
                </a:solidFill>
                <a:latin typeface="Trebuchet MS"/>
                <a:cs typeface="Trebuchet MS"/>
              </a:rPr>
              <a:t>darbu</a:t>
            </a:r>
            <a:r>
              <a:rPr sz="180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B4B4B"/>
                </a:solidFill>
                <a:latin typeface="Trebuchet MS"/>
                <a:cs typeface="Trebuchet MS"/>
              </a:rPr>
              <a:t>jaunā</a:t>
            </a:r>
            <a:r>
              <a:rPr sz="1800" spc="-1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4B4B4B"/>
                </a:solidFill>
                <a:latin typeface="Trebuchet MS"/>
                <a:cs typeface="Trebuchet MS"/>
              </a:rPr>
              <a:t>modelī</a:t>
            </a:r>
            <a:r>
              <a:rPr sz="180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B4B4B"/>
                </a:solidFill>
                <a:latin typeface="Trebuchet MS"/>
                <a:cs typeface="Trebuchet MS"/>
              </a:rPr>
              <a:t>uzsāka</a:t>
            </a:r>
            <a:r>
              <a:rPr sz="1800" spc="-1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110" dirty="0">
                <a:solidFill>
                  <a:srgbClr val="4B4B4B"/>
                </a:solidFill>
                <a:latin typeface="Trebuchet MS"/>
                <a:cs typeface="Trebuchet MS"/>
              </a:rPr>
              <a:t>VP</a:t>
            </a:r>
            <a:r>
              <a:rPr sz="180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B4B4B"/>
                </a:solidFill>
                <a:latin typeface="Trebuchet MS"/>
                <a:cs typeface="Trebuchet MS"/>
              </a:rPr>
              <a:t>Kurzemes</a:t>
            </a:r>
            <a:r>
              <a:rPr sz="1800" spc="-1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B4B4B"/>
                </a:solidFill>
                <a:latin typeface="Trebuchet MS"/>
                <a:cs typeface="Trebuchet MS"/>
              </a:rPr>
              <a:t>reģiona</a:t>
            </a:r>
            <a:r>
              <a:rPr sz="180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4B4B4B"/>
                </a:solidFill>
                <a:latin typeface="Trebuchet MS"/>
                <a:cs typeface="Trebuchet MS"/>
              </a:rPr>
              <a:t>pārvalde</a:t>
            </a:r>
            <a:r>
              <a:rPr sz="1800" spc="-1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455" dirty="0">
                <a:solidFill>
                  <a:srgbClr val="4B4B4B"/>
                </a:solidFill>
                <a:latin typeface="Trebuchet MS"/>
                <a:cs typeface="Trebuchet MS"/>
              </a:rPr>
              <a:t>– </a:t>
            </a:r>
            <a:r>
              <a:rPr sz="1800" spc="75" dirty="0">
                <a:solidFill>
                  <a:srgbClr val="4B4B4B"/>
                </a:solidFill>
                <a:latin typeface="Trebuchet MS"/>
                <a:cs typeface="Trebuchet MS"/>
              </a:rPr>
              <a:t>5</a:t>
            </a:r>
            <a:r>
              <a:rPr sz="1800" spc="-15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B4B4B"/>
                </a:solidFill>
                <a:latin typeface="Trebuchet MS"/>
                <a:cs typeface="Trebuchet MS"/>
              </a:rPr>
              <a:t>iecirkņi</a:t>
            </a:r>
            <a:r>
              <a:rPr sz="1800" spc="-14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B4B4B"/>
                </a:solidFill>
                <a:latin typeface="Trebuchet MS"/>
                <a:cs typeface="Trebuchet MS"/>
              </a:rPr>
              <a:t>apvienoti</a:t>
            </a:r>
            <a:r>
              <a:rPr sz="1800" spc="-14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4B4B4B"/>
                </a:solidFill>
                <a:latin typeface="Trebuchet MS"/>
                <a:cs typeface="Trebuchet MS"/>
              </a:rPr>
              <a:t>2</a:t>
            </a:r>
            <a:r>
              <a:rPr sz="1800" spc="-14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505" dirty="0">
                <a:solidFill>
                  <a:srgbClr val="4B4B4B"/>
                </a:solidFill>
                <a:latin typeface="Trebuchet MS"/>
                <a:cs typeface="Trebuchet MS"/>
              </a:rPr>
              <a:t>–</a:t>
            </a:r>
            <a:r>
              <a:rPr sz="1800" spc="-14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B4B4B"/>
                </a:solidFill>
                <a:latin typeface="Trebuchet MS"/>
                <a:cs typeface="Trebuchet MS"/>
              </a:rPr>
              <a:t>Ziemeļkurzemes</a:t>
            </a:r>
            <a:r>
              <a:rPr sz="1800" spc="-14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B4B4B"/>
                </a:solidFill>
                <a:latin typeface="Trebuchet MS"/>
                <a:cs typeface="Trebuchet MS"/>
              </a:rPr>
              <a:t>un</a:t>
            </a:r>
            <a:r>
              <a:rPr sz="1800" spc="-14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B4B4B"/>
                </a:solidFill>
                <a:latin typeface="Trebuchet MS"/>
                <a:cs typeface="Trebuchet MS"/>
              </a:rPr>
              <a:t>Dienvidkurzemes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814637" y="7562850"/>
            <a:ext cx="0" cy="657225"/>
          </a:xfrm>
          <a:custGeom>
            <a:avLst/>
            <a:gdLst/>
            <a:ahLst/>
            <a:cxnLst/>
            <a:rect l="l" t="t" r="r" b="b"/>
            <a:pathLst>
              <a:path h="657225">
                <a:moveTo>
                  <a:pt x="0" y="657224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21008" y="8539282"/>
            <a:ext cx="17570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E44D24"/>
                </a:solidFill>
                <a:latin typeface="Trebuchet MS"/>
                <a:cs typeface="Trebuchet MS"/>
              </a:rPr>
              <a:t>No</a:t>
            </a:r>
            <a:r>
              <a:rPr sz="2100" b="1" spc="-160" dirty="0">
                <a:solidFill>
                  <a:srgbClr val="E44D24"/>
                </a:solidFill>
                <a:latin typeface="Trebuchet MS"/>
                <a:cs typeface="Trebuchet MS"/>
              </a:rPr>
              <a:t> </a:t>
            </a:r>
            <a:r>
              <a:rPr sz="2100" b="1" spc="-85" dirty="0">
                <a:solidFill>
                  <a:srgbClr val="E44D24"/>
                </a:solidFill>
                <a:latin typeface="Trebuchet MS"/>
                <a:cs typeface="Trebuchet MS"/>
              </a:rPr>
              <a:t>01.03.2023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30524" y="8485369"/>
            <a:ext cx="5975985" cy="685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200"/>
              </a:lnSpc>
              <a:spcBef>
                <a:spcPts val="100"/>
              </a:spcBef>
            </a:pPr>
            <a:r>
              <a:rPr sz="1800" spc="-40" dirty="0">
                <a:solidFill>
                  <a:srgbClr val="4B4B4B"/>
                </a:solidFill>
                <a:latin typeface="Trebuchet MS"/>
                <a:cs typeface="Trebuchet MS"/>
              </a:rPr>
              <a:t>darbu</a:t>
            </a:r>
            <a:r>
              <a:rPr sz="180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B4B4B"/>
                </a:solidFill>
                <a:latin typeface="Trebuchet MS"/>
                <a:cs typeface="Trebuchet MS"/>
              </a:rPr>
              <a:t>jaunā</a:t>
            </a:r>
            <a:r>
              <a:rPr sz="180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4B4B4B"/>
                </a:solidFill>
                <a:latin typeface="Trebuchet MS"/>
                <a:cs typeface="Trebuchet MS"/>
              </a:rPr>
              <a:t>modelī</a:t>
            </a:r>
            <a:r>
              <a:rPr sz="180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B4B4B"/>
                </a:solidFill>
                <a:latin typeface="Trebuchet MS"/>
                <a:cs typeface="Trebuchet MS"/>
              </a:rPr>
              <a:t>uzsāk</a:t>
            </a:r>
            <a:r>
              <a:rPr sz="180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110" dirty="0">
                <a:solidFill>
                  <a:srgbClr val="4B4B4B"/>
                </a:solidFill>
                <a:latin typeface="Trebuchet MS"/>
                <a:cs typeface="Trebuchet MS"/>
              </a:rPr>
              <a:t>VP</a:t>
            </a:r>
            <a:r>
              <a:rPr sz="180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B4B4B"/>
                </a:solidFill>
                <a:latin typeface="Trebuchet MS"/>
                <a:cs typeface="Trebuchet MS"/>
              </a:rPr>
              <a:t>Latgales</a:t>
            </a:r>
            <a:r>
              <a:rPr sz="180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B4B4B"/>
                </a:solidFill>
                <a:latin typeface="Trebuchet MS"/>
                <a:cs typeface="Trebuchet MS"/>
              </a:rPr>
              <a:t>reģiona</a:t>
            </a:r>
            <a:r>
              <a:rPr sz="1800" spc="-1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B4B4B"/>
                </a:solidFill>
                <a:latin typeface="Trebuchet MS"/>
                <a:cs typeface="Trebuchet MS"/>
              </a:rPr>
              <a:t>pārvalde,</a:t>
            </a:r>
            <a:r>
              <a:rPr sz="1800" spc="-1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B4B4B"/>
                </a:solidFill>
                <a:latin typeface="Trebuchet MS"/>
                <a:cs typeface="Trebuchet MS"/>
              </a:rPr>
              <a:t>kurā </a:t>
            </a:r>
            <a:r>
              <a:rPr sz="1800" spc="-85" dirty="0">
                <a:solidFill>
                  <a:srgbClr val="4B4B4B"/>
                </a:solidFill>
                <a:latin typeface="Trebuchet MS"/>
                <a:cs typeface="Trebuchet MS"/>
              </a:rPr>
              <a:t>ir</a:t>
            </a:r>
            <a:r>
              <a:rPr sz="1800" spc="-15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4B4B4B"/>
                </a:solidFill>
                <a:latin typeface="Trebuchet MS"/>
                <a:cs typeface="Trebuchet MS"/>
              </a:rPr>
              <a:t>2</a:t>
            </a:r>
            <a:r>
              <a:rPr sz="1800" spc="-15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B4B4B"/>
                </a:solidFill>
                <a:latin typeface="Trebuchet MS"/>
                <a:cs typeface="Trebuchet MS"/>
              </a:rPr>
              <a:t>iecirkņi</a:t>
            </a:r>
            <a:r>
              <a:rPr sz="1800" spc="-15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505" dirty="0">
                <a:solidFill>
                  <a:srgbClr val="4B4B4B"/>
                </a:solidFill>
                <a:latin typeface="Trebuchet MS"/>
                <a:cs typeface="Trebuchet MS"/>
              </a:rPr>
              <a:t>–</a:t>
            </a:r>
            <a:r>
              <a:rPr sz="1800" spc="-15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4B4B4B"/>
                </a:solidFill>
                <a:latin typeface="Trebuchet MS"/>
                <a:cs typeface="Trebuchet MS"/>
              </a:rPr>
              <a:t>Dienvidlatgales</a:t>
            </a:r>
            <a:r>
              <a:rPr sz="1800" spc="-14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B4B4B"/>
                </a:solidFill>
                <a:latin typeface="Trebuchet MS"/>
                <a:cs typeface="Trebuchet MS"/>
              </a:rPr>
              <a:t>un</a:t>
            </a:r>
            <a:r>
              <a:rPr sz="1800" spc="-15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B4B4B"/>
                </a:solidFill>
                <a:latin typeface="Trebuchet MS"/>
                <a:cs typeface="Trebuchet MS"/>
              </a:rPr>
              <a:t>Ziemeļlatgales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809874" y="8586787"/>
            <a:ext cx="0" cy="495300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495299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7005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Valsts</a:t>
            </a:r>
            <a:r>
              <a:rPr spc="-240" dirty="0"/>
              <a:t> </a:t>
            </a:r>
            <a:r>
              <a:rPr spc="-10" dirty="0"/>
              <a:t>policijas</a:t>
            </a:r>
            <a:r>
              <a:rPr spc="-235" dirty="0"/>
              <a:t> </a:t>
            </a:r>
            <a:r>
              <a:rPr dirty="0"/>
              <a:t>strukturālās</a:t>
            </a:r>
            <a:r>
              <a:rPr spc="-235" dirty="0"/>
              <a:t> </a:t>
            </a:r>
            <a:r>
              <a:rPr spc="-10" dirty="0"/>
              <a:t>reformas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81049" y="0"/>
            <a:ext cx="17859375" cy="10933430"/>
            <a:chOff x="781049" y="0"/>
            <a:chExt cx="17859375" cy="109334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5758" y="0"/>
              <a:ext cx="1170447" cy="20883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049" y="1609724"/>
              <a:ext cx="17859374" cy="932345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378449" y="9692409"/>
            <a:ext cx="8418830" cy="5969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500" spc="65" dirty="0">
                <a:solidFill>
                  <a:srgbClr val="454545"/>
                </a:solidFill>
                <a:latin typeface="Trebuchet MS"/>
                <a:cs typeface="Trebuchet MS"/>
              </a:rPr>
              <a:t>Pirms</a:t>
            </a:r>
            <a:r>
              <a:rPr sz="1500" spc="-1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strukturālajām</a:t>
            </a:r>
            <a:r>
              <a:rPr sz="1500" spc="-1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reformām</a:t>
            </a:r>
            <a:r>
              <a:rPr sz="1500" spc="-1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valstī</a:t>
            </a:r>
            <a:r>
              <a:rPr sz="1500" spc="-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kopā</a:t>
            </a:r>
            <a:r>
              <a:rPr sz="1500" spc="-1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spc="85" dirty="0">
                <a:solidFill>
                  <a:srgbClr val="454545"/>
                </a:solidFill>
                <a:latin typeface="Trebuchet MS"/>
                <a:cs typeface="Trebuchet MS"/>
              </a:rPr>
              <a:t>40</a:t>
            </a:r>
            <a:r>
              <a:rPr sz="1500" spc="-1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iecirkņi</a:t>
            </a:r>
            <a:r>
              <a:rPr sz="1500" spc="-1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(no</a:t>
            </a:r>
            <a:r>
              <a:rPr sz="1500" spc="-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tiem</a:t>
            </a:r>
            <a:r>
              <a:rPr sz="1500" spc="-1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spc="85" dirty="0">
                <a:solidFill>
                  <a:srgbClr val="454545"/>
                </a:solidFill>
                <a:latin typeface="Trebuchet MS"/>
                <a:cs typeface="Trebuchet MS"/>
              </a:rPr>
              <a:t>16</a:t>
            </a:r>
            <a:r>
              <a:rPr sz="1500" spc="-1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454545"/>
                </a:solidFill>
                <a:latin typeface="Trebuchet MS"/>
                <a:cs typeface="Trebuchet MS"/>
              </a:rPr>
              <a:t>RRP)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500" spc="65" dirty="0">
                <a:solidFill>
                  <a:srgbClr val="454545"/>
                </a:solidFill>
                <a:latin typeface="Trebuchet MS"/>
                <a:cs typeface="Trebuchet MS"/>
              </a:rPr>
              <a:t>Pēc</a:t>
            </a:r>
            <a:r>
              <a:rPr sz="1500" spc="-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strukturālajām</a:t>
            </a:r>
            <a:r>
              <a:rPr sz="1500" spc="-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reformām</a:t>
            </a:r>
            <a:r>
              <a:rPr sz="1500" spc="-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valstī</a:t>
            </a:r>
            <a:r>
              <a:rPr sz="1500" spc="-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kopā</a:t>
            </a:r>
            <a:r>
              <a:rPr sz="1500" spc="-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spc="80" dirty="0">
                <a:solidFill>
                  <a:srgbClr val="454545"/>
                </a:solidFill>
                <a:latin typeface="Trebuchet MS"/>
                <a:cs typeface="Trebuchet MS"/>
              </a:rPr>
              <a:t>būs</a:t>
            </a:r>
            <a:r>
              <a:rPr sz="1500" spc="-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spc="85" dirty="0">
                <a:solidFill>
                  <a:srgbClr val="454545"/>
                </a:solidFill>
                <a:latin typeface="Trebuchet MS"/>
                <a:cs typeface="Trebuchet MS"/>
              </a:rPr>
              <a:t>15</a:t>
            </a:r>
            <a:r>
              <a:rPr sz="1500" spc="-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iecirkņi</a:t>
            </a:r>
            <a:r>
              <a:rPr sz="1500" spc="-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un</a:t>
            </a:r>
            <a:r>
              <a:rPr sz="1500" spc="-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spc="85" dirty="0">
                <a:solidFill>
                  <a:srgbClr val="454545"/>
                </a:solidFill>
                <a:latin typeface="Trebuchet MS"/>
                <a:cs typeface="Trebuchet MS"/>
              </a:rPr>
              <a:t>3</a:t>
            </a:r>
            <a:r>
              <a:rPr sz="1500" spc="-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teritoriālās</a:t>
            </a:r>
            <a:r>
              <a:rPr sz="1500" spc="-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pārvaldes</a:t>
            </a:r>
            <a:r>
              <a:rPr sz="1500" spc="-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spc="80" dirty="0">
                <a:solidFill>
                  <a:srgbClr val="454545"/>
                </a:solidFill>
                <a:latin typeface="Trebuchet MS"/>
                <a:cs typeface="Trebuchet MS"/>
              </a:rPr>
              <a:t>Rīgas</a:t>
            </a:r>
            <a:r>
              <a:rPr sz="1500" spc="-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54545"/>
                </a:solidFill>
                <a:latin typeface="Trebuchet MS"/>
                <a:cs typeface="Trebuchet MS"/>
              </a:rPr>
              <a:t>pilsētā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7005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Valsts</a:t>
            </a:r>
            <a:r>
              <a:rPr spc="-240" dirty="0"/>
              <a:t> </a:t>
            </a:r>
            <a:r>
              <a:rPr spc="-10" dirty="0"/>
              <a:t>policijas</a:t>
            </a:r>
            <a:r>
              <a:rPr spc="-235" dirty="0"/>
              <a:t> </a:t>
            </a:r>
            <a:r>
              <a:rPr dirty="0"/>
              <a:t>strukturālās</a:t>
            </a:r>
            <a:r>
              <a:rPr spc="-235" dirty="0"/>
              <a:t> </a:t>
            </a:r>
            <a:r>
              <a:rPr spc="-10" dirty="0"/>
              <a:t>reformas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47"/>
            <a:ext cx="1170447" cy="20883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9349" y="1990772"/>
            <a:ext cx="14582774" cy="76961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78449" y="9692456"/>
            <a:ext cx="6553834" cy="5969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500" spc="65" dirty="0">
                <a:solidFill>
                  <a:srgbClr val="454545"/>
                </a:solidFill>
                <a:latin typeface="Trebuchet MS"/>
                <a:cs typeface="Trebuchet MS"/>
              </a:rPr>
              <a:t>Pimrs</a:t>
            </a:r>
            <a:r>
              <a:rPr sz="1500" spc="-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strukturālajām reformām </a:t>
            </a:r>
            <a:r>
              <a:rPr sz="1500" spc="100" dirty="0">
                <a:solidFill>
                  <a:srgbClr val="454545"/>
                </a:solidFill>
                <a:latin typeface="Trebuchet MS"/>
                <a:cs typeface="Trebuchet MS"/>
              </a:rPr>
              <a:t>RRP</a:t>
            </a: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 kopā </a:t>
            </a:r>
            <a:r>
              <a:rPr sz="1500" spc="85" dirty="0">
                <a:solidFill>
                  <a:srgbClr val="454545"/>
                </a:solidFill>
                <a:latin typeface="Trebuchet MS"/>
                <a:cs typeface="Trebuchet MS"/>
              </a:rPr>
              <a:t>16</a:t>
            </a: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54545"/>
                </a:solidFill>
                <a:latin typeface="Trebuchet MS"/>
                <a:cs typeface="Trebuchet MS"/>
              </a:rPr>
              <a:t>iecirkņi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500" spc="65" dirty="0">
                <a:solidFill>
                  <a:srgbClr val="454545"/>
                </a:solidFill>
                <a:latin typeface="Trebuchet MS"/>
                <a:cs typeface="Trebuchet MS"/>
              </a:rPr>
              <a:t>Pēc</a:t>
            </a:r>
            <a:r>
              <a:rPr sz="1500" spc="-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strukturālajām</a:t>
            </a:r>
            <a:r>
              <a:rPr sz="1500" spc="-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reformām</a:t>
            </a:r>
            <a:r>
              <a:rPr sz="1500" spc="-4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spc="100" dirty="0">
                <a:solidFill>
                  <a:srgbClr val="454545"/>
                </a:solidFill>
                <a:latin typeface="Trebuchet MS"/>
                <a:cs typeface="Trebuchet MS"/>
              </a:rPr>
              <a:t>RRP</a:t>
            </a:r>
            <a:r>
              <a:rPr sz="1500" spc="-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spc="80" dirty="0">
                <a:solidFill>
                  <a:srgbClr val="454545"/>
                </a:solidFill>
                <a:latin typeface="Trebuchet MS"/>
                <a:cs typeface="Trebuchet MS"/>
              </a:rPr>
              <a:t>būs</a:t>
            </a:r>
            <a:r>
              <a:rPr sz="1500" spc="-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spc="85" dirty="0">
                <a:solidFill>
                  <a:srgbClr val="454545"/>
                </a:solidFill>
                <a:latin typeface="Trebuchet MS"/>
                <a:cs typeface="Trebuchet MS"/>
              </a:rPr>
              <a:t>5</a:t>
            </a:r>
            <a:r>
              <a:rPr sz="1500" spc="-4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iecirkņi</a:t>
            </a:r>
            <a:r>
              <a:rPr sz="1500" spc="-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un</a:t>
            </a:r>
            <a:r>
              <a:rPr sz="1500" spc="-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spc="85" dirty="0">
                <a:solidFill>
                  <a:srgbClr val="454545"/>
                </a:solidFill>
                <a:latin typeface="Trebuchet MS"/>
                <a:cs typeface="Trebuchet MS"/>
              </a:rPr>
              <a:t>3</a:t>
            </a:r>
            <a:r>
              <a:rPr sz="1500" spc="-4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54545"/>
                </a:solidFill>
                <a:latin typeface="Trebuchet MS"/>
                <a:cs typeface="Trebuchet MS"/>
              </a:rPr>
              <a:t>teritoriālās</a:t>
            </a:r>
            <a:r>
              <a:rPr sz="1500" spc="-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54545"/>
                </a:solidFill>
                <a:latin typeface="Trebuchet MS"/>
                <a:cs typeface="Trebuchet MS"/>
              </a:rPr>
              <a:t>pārvaldes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648" y="5528915"/>
            <a:ext cx="90805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Sevisķi</a:t>
            </a:r>
            <a:r>
              <a:rPr sz="1100" spc="19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45" dirty="0">
                <a:solidFill>
                  <a:srgbClr val="4B4B4B"/>
                </a:solidFill>
                <a:latin typeface="Trebuchet MS"/>
                <a:cs typeface="Trebuchet MS"/>
              </a:rPr>
              <a:t>smagi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0642" y="6496595"/>
            <a:ext cx="43116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5" dirty="0">
                <a:solidFill>
                  <a:srgbClr val="4B4B4B"/>
                </a:solidFill>
                <a:latin typeface="Trebuchet MS"/>
                <a:cs typeface="Trebuchet MS"/>
              </a:rPr>
              <a:t>Smagi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478" y="7464425"/>
            <a:ext cx="88011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60" dirty="0">
                <a:solidFill>
                  <a:srgbClr val="4B4B4B"/>
                </a:solidFill>
                <a:latin typeface="Trebuchet MS"/>
                <a:cs typeface="Trebuchet MS"/>
              </a:rPr>
              <a:t>Mazāk</a:t>
            </a:r>
            <a:r>
              <a:rPr sz="1100" spc="-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45" dirty="0">
                <a:solidFill>
                  <a:srgbClr val="4B4B4B"/>
                </a:solidFill>
                <a:latin typeface="Trebuchet MS"/>
                <a:cs typeface="Trebuchet MS"/>
              </a:rPr>
              <a:t>smagi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737" y="8432105"/>
            <a:ext cx="12369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B4B4B"/>
                </a:solidFill>
                <a:latin typeface="Trebuchet MS"/>
                <a:cs typeface="Trebuchet MS"/>
              </a:rPr>
              <a:t>Kriminālpārkāpumi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9354" y="9399785"/>
            <a:ext cx="97218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Pēc</a:t>
            </a: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4B4B4B"/>
                </a:solidFill>
                <a:latin typeface="Trebuchet MS"/>
                <a:cs typeface="Trebuchet MS"/>
              </a:rPr>
              <a:t>gr.</a:t>
            </a: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B4B4B"/>
                </a:solidFill>
                <a:latin typeface="Trebuchet MS"/>
                <a:cs typeface="Trebuchet MS"/>
              </a:rPr>
              <a:t>objekta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9550" y="4933950"/>
            <a:ext cx="7677150" cy="5276850"/>
            <a:chOff x="209550" y="4933950"/>
            <a:chExt cx="7677150" cy="5276850"/>
          </a:xfrm>
        </p:grpSpPr>
        <p:sp>
          <p:nvSpPr>
            <p:cNvPr id="8" name="object 8"/>
            <p:cNvSpPr/>
            <p:nvPr/>
          </p:nvSpPr>
          <p:spPr>
            <a:xfrm>
              <a:off x="209537" y="4933949"/>
              <a:ext cx="1323975" cy="5276850"/>
            </a:xfrm>
            <a:custGeom>
              <a:avLst/>
              <a:gdLst/>
              <a:ahLst/>
              <a:cxnLst/>
              <a:rect l="l" t="t" r="r" b="b"/>
              <a:pathLst>
                <a:path w="1323975" h="5276850">
                  <a:moveTo>
                    <a:pt x="1323975" y="0"/>
                  </a:moveTo>
                  <a:lnTo>
                    <a:pt x="1304925" y="0"/>
                  </a:lnTo>
                  <a:lnTo>
                    <a:pt x="1304925" y="219075"/>
                  </a:lnTo>
                  <a:lnTo>
                    <a:pt x="0" y="219075"/>
                  </a:lnTo>
                  <a:lnTo>
                    <a:pt x="0" y="228600"/>
                  </a:lnTo>
                  <a:lnTo>
                    <a:pt x="1304925" y="228600"/>
                  </a:lnTo>
                  <a:lnTo>
                    <a:pt x="1304925" y="1190625"/>
                  </a:lnTo>
                  <a:lnTo>
                    <a:pt x="0" y="1190625"/>
                  </a:lnTo>
                  <a:lnTo>
                    <a:pt x="0" y="1200150"/>
                  </a:lnTo>
                  <a:lnTo>
                    <a:pt x="1304925" y="1200150"/>
                  </a:lnTo>
                  <a:lnTo>
                    <a:pt x="1304925" y="2152650"/>
                  </a:lnTo>
                  <a:lnTo>
                    <a:pt x="0" y="2152650"/>
                  </a:lnTo>
                  <a:lnTo>
                    <a:pt x="0" y="2162175"/>
                  </a:lnTo>
                  <a:lnTo>
                    <a:pt x="1304925" y="2162175"/>
                  </a:lnTo>
                  <a:lnTo>
                    <a:pt x="1304925" y="3124200"/>
                  </a:lnTo>
                  <a:lnTo>
                    <a:pt x="0" y="3124200"/>
                  </a:lnTo>
                  <a:lnTo>
                    <a:pt x="0" y="3133725"/>
                  </a:lnTo>
                  <a:lnTo>
                    <a:pt x="1304925" y="3133725"/>
                  </a:lnTo>
                  <a:lnTo>
                    <a:pt x="1304925" y="4086225"/>
                  </a:lnTo>
                  <a:lnTo>
                    <a:pt x="0" y="4086225"/>
                  </a:lnTo>
                  <a:lnTo>
                    <a:pt x="0" y="4095750"/>
                  </a:lnTo>
                  <a:lnTo>
                    <a:pt x="1304925" y="4095750"/>
                  </a:lnTo>
                  <a:lnTo>
                    <a:pt x="1304925" y="5057775"/>
                  </a:lnTo>
                  <a:lnTo>
                    <a:pt x="0" y="5057775"/>
                  </a:lnTo>
                  <a:lnTo>
                    <a:pt x="0" y="5067300"/>
                  </a:lnTo>
                  <a:lnTo>
                    <a:pt x="1304925" y="5067300"/>
                  </a:lnTo>
                  <a:lnTo>
                    <a:pt x="1304925" y="5276850"/>
                  </a:lnTo>
                  <a:lnTo>
                    <a:pt x="1323975" y="5276850"/>
                  </a:lnTo>
                  <a:lnTo>
                    <a:pt x="1323975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3987" y="4933949"/>
              <a:ext cx="6362700" cy="5276850"/>
            </a:xfrm>
            <a:custGeom>
              <a:avLst/>
              <a:gdLst/>
              <a:ahLst/>
              <a:cxnLst/>
              <a:rect l="l" t="t" r="r" b="b"/>
              <a:pathLst>
                <a:path w="6362700" h="5276850">
                  <a:moveTo>
                    <a:pt x="9525" y="0"/>
                  </a:moveTo>
                  <a:lnTo>
                    <a:pt x="0" y="0"/>
                  </a:lnTo>
                  <a:lnTo>
                    <a:pt x="0" y="5276850"/>
                  </a:lnTo>
                  <a:lnTo>
                    <a:pt x="9525" y="5276850"/>
                  </a:lnTo>
                  <a:lnTo>
                    <a:pt x="9525" y="0"/>
                  </a:lnTo>
                  <a:close/>
                </a:path>
                <a:path w="6362700" h="5276850">
                  <a:moveTo>
                    <a:pt x="714375" y="4962525"/>
                  </a:moveTo>
                  <a:lnTo>
                    <a:pt x="704850" y="4962525"/>
                  </a:lnTo>
                  <a:lnTo>
                    <a:pt x="704850" y="5276850"/>
                  </a:lnTo>
                  <a:lnTo>
                    <a:pt x="714375" y="5276850"/>
                  </a:lnTo>
                  <a:lnTo>
                    <a:pt x="714375" y="4962525"/>
                  </a:lnTo>
                  <a:close/>
                </a:path>
                <a:path w="6362700" h="5276850">
                  <a:moveTo>
                    <a:pt x="714375" y="4684941"/>
                  </a:moveTo>
                  <a:lnTo>
                    <a:pt x="704850" y="4684941"/>
                  </a:lnTo>
                  <a:lnTo>
                    <a:pt x="704850" y="4740465"/>
                  </a:lnTo>
                  <a:lnTo>
                    <a:pt x="714375" y="4740465"/>
                  </a:lnTo>
                  <a:lnTo>
                    <a:pt x="714375" y="4684941"/>
                  </a:lnTo>
                  <a:close/>
                </a:path>
                <a:path w="6362700" h="5276850">
                  <a:moveTo>
                    <a:pt x="714375" y="4407357"/>
                  </a:moveTo>
                  <a:lnTo>
                    <a:pt x="704850" y="4407357"/>
                  </a:lnTo>
                  <a:lnTo>
                    <a:pt x="704850" y="4462881"/>
                  </a:lnTo>
                  <a:lnTo>
                    <a:pt x="714375" y="4462881"/>
                  </a:lnTo>
                  <a:lnTo>
                    <a:pt x="714375" y="4407357"/>
                  </a:lnTo>
                  <a:close/>
                </a:path>
                <a:path w="6362700" h="5276850">
                  <a:moveTo>
                    <a:pt x="714375" y="3994785"/>
                  </a:moveTo>
                  <a:lnTo>
                    <a:pt x="704850" y="3994785"/>
                  </a:lnTo>
                  <a:lnTo>
                    <a:pt x="704850" y="4185285"/>
                  </a:lnTo>
                  <a:lnTo>
                    <a:pt x="714375" y="4185285"/>
                  </a:lnTo>
                  <a:lnTo>
                    <a:pt x="714375" y="3994785"/>
                  </a:lnTo>
                  <a:close/>
                </a:path>
                <a:path w="6362700" h="5276850">
                  <a:moveTo>
                    <a:pt x="714375" y="3717201"/>
                  </a:moveTo>
                  <a:lnTo>
                    <a:pt x="704850" y="3717201"/>
                  </a:lnTo>
                  <a:lnTo>
                    <a:pt x="704850" y="3772725"/>
                  </a:lnTo>
                  <a:lnTo>
                    <a:pt x="714375" y="3772725"/>
                  </a:lnTo>
                  <a:lnTo>
                    <a:pt x="714375" y="3717201"/>
                  </a:lnTo>
                  <a:close/>
                </a:path>
                <a:path w="6362700" h="5276850">
                  <a:moveTo>
                    <a:pt x="714375" y="3439617"/>
                  </a:moveTo>
                  <a:lnTo>
                    <a:pt x="704850" y="3439617"/>
                  </a:lnTo>
                  <a:lnTo>
                    <a:pt x="704850" y="3495141"/>
                  </a:lnTo>
                  <a:lnTo>
                    <a:pt x="714375" y="3495141"/>
                  </a:lnTo>
                  <a:lnTo>
                    <a:pt x="714375" y="3439617"/>
                  </a:lnTo>
                  <a:close/>
                </a:path>
                <a:path w="6362700" h="5276850">
                  <a:moveTo>
                    <a:pt x="714375" y="3027045"/>
                  </a:moveTo>
                  <a:lnTo>
                    <a:pt x="704850" y="3027045"/>
                  </a:lnTo>
                  <a:lnTo>
                    <a:pt x="704850" y="3217545"/>
                  </a:lnTo>
                  <a:lnTo>
                    <a:pt x="714375" y="3217545"/>
                  </a:lnTo>
                  <a:lnTo>
                    <a:pt x="714375" y="3027045"/>
                  </a:lnTo>
                  <a:close/>
                </a:path>
                <a:path w="6362700" h="5276850">
                  <a:moveTo>
                    <a:pt x="714375" y="2749461"/>
                  </a:moveTo>
                  <a:lnTo>
                    <a:pt x="704850" y="2749461"/>
                  </a:lnTo>
                  <a:lnTo>
                    <a:pt x="704850" y="2804985"/>
                  </a:lnTo>
                  <a:lnTo>
                    <a:pt x="714375" y="2804985"/>
                  </a:lnTo>
                  <a:lnTo>
                    <a:pt x="714375" y="2749461"/>
                  </a:lnTo>
                  <a:close/>
                </a:path>
                <a:path w="6362700" h="5276850">
                  <a:moveTo>
                    <a:pt x="714375" y="2471877"/>
                  </a:moveTo>
                  <a:lnTo>
                    <a:pt x="704850" y="2471877"/>
                  </a:lnTo>
                  <a:lnTo>
                    <a:pt x="704850" y="2527401"/>
                  </a:lnTo>
                  <a:lnTo>
                    <a:pt x="714375" y="2527401"/>
                  </a:lnTo>
                  <a:lnTo>
                    <a:pt x="714375" y="2471877"/>
                  </a:lnTo>
                  <a:close/>
                </a:path>
                <a:path w="6362700" h="5276850">
                  <a:moveTo>
                    <a:pt x="714375" y="2059305"/>
                  </a:moveTo>
                  <a:lnTo>
                    <a:pt x="704850" y="2059305"/>
                  </a:lnTo>
                  <a:lnTo>
                    <a:pt x="704850" y="2249805"/>
                  </a:lnTo>
                  <a:lnTo>
                    <a:pt x="714375" y="2249805"/>
                  </a:lnTo>
                  <a:lnTo>
                    <a:pt x="714375" y="2059305"/>
                  </a:lnTo>
                  <a:close/>
                </a:path>
                <a:path w="6362700" h="5276850">
                  <a:moveTo>
                    <a:pt x="714375" y="1781721"/>
                  </a:moveTo>
                  <a:lnTo>
                    <a:pt x="704850" y="1781721"/>
                  </a:lnTo>
                  <a:lnTo>
                    <a:pt x="704850" y="1837245"/>
                  </a:lnTo>
                  <a:lnTo>
                    <a:pt x="714375" y="1837245"/>
                  </a:lnTo>
                  <a:lnTo>
                    <a:pt x="714375" y="1781721"/>
                  </a:lnTo>
                  <a:close/>
                </a:path>
                <a:path w="6362700" h="5276850">
                  <a:moveTo>
                    <a:pt x="714375" y="1504137"/>
                  </a:moveTo>
                  <a:lnTo>
                    <a:pt x="704850" y="1504137"/>
                  </a:lnTo>
                  <a:lnTo>
                    <a:pt x="704850" y="1559661"/>
                  </a:lnTo>
                  <a:lnTo>
                    <a:pt x="714375" y="1559661"/>
                  </a:lnTo>
                  <a:lnTo>
                    <a:pt x="714375" y="1504137"/>
                  </a:lnTo>
                  <a:close/>
                </a:path>
                <a:path w="6362700" h="5276850">
                  <a:moveTo>
                    <a:pt x="714375" y="0"/>
                  </a:moveTo>
                  <a:lnTo>
                    <a:pt x="704850" y="0"/>
                  </a:lnTo>
                  <a:lnTo>
                    <a:pt x="704850" y="1282065"/>
                  </a:lnTo>
                  <a:lnTo>
                    <a:pt x="714375" y="1282065"/>
                  </a:lnTo>
                  <a:lnTo>
                    <a:pt x="714375" y="0"/>
                  </a:lnTo>
                  <a:close/>
                </a:path>
                <a:path w="6362700" h="5276850">
                  <a:moveTo>
                    <a:pt x="1419225" y="3027045"/>
                  </a:moveTo>
                  <a:lnTo>
                    <a:pt x="1409700" y="3027045"/>
                  </a:lnTo>
                  <a:lnTo>
                    <a:pt x="1409700" y="5276850"/>
                  </a:lnTo>
                  <a:lnTo>
                    <a:pt x="1419225" y="5276850"/>
                  </a:lnTo>
                  <a:lnTo>
                    <a:pt x="1419225" y="3027045"/>
                  </a:lnTo>
                  <a:close/>
                </a:path>
                <a:path w="6362700" h="5276850">
                  <a:moveTo>
                    <a:pt x="1419225" y="2749461"/>
                  </a:moveTo>
                  <a:lnTo>
                    <a:pt x="1409700" y="2749461"/>
                  </a:lnTo>
                  <a:lnTo>
                    <a:pt x="1409700" y="2804985"/>
                  </a:lnTo>
                  <a:lnTo>
                    <a:pt x="1419225" y="2804985"/>
                  </a:lnTo>
                  <a:lnTo>
                    <a:pt x="1419225" y="2749461"/>
                  </a:lnTo>
                  <a:close/>
                </a:path>
                <a:path w="6362700" h="5276850">
                  <a:moveTo>
                    <a:pt x="1419225" y="2471877"/>
                  </a:moveTo>
                  <a:lnTo>
                    <a:pt x="1409700" y="2471877"/>
                  </a:lnTo>
                  <a:lnTo>
                    <a:pt x="1409700" y="2527401"/>
                  </a:lnTo>
                  <a:lnTo>
                    <a:pt x="1419225" y="2527401"/>
                  </a:lnTo>
                  <a:lnTo>
                    <a:pt x="1419225" y="2471877"/>
                  </a:lnTo>
                  <a:close/>
                </a:path>
                <a:path w="6362700" h="5276850">
                  <a:moveTo>
                    <a:pt x="1419225" y="2059305"/>
                  </a:moveTo>
                  <a:lnTo>
                    <a:pt x="1409700" y="2059305"/>
                  </a:lnTo>
                  <a:lnTo>
                    <a:pt x="1409700" y="2249805"/>
                  </a:lnTo>
                  <a:lnTo>
                    <a:pt x="1419225" y="2249805"/>
                  </a:lnTo>
                  <a:lnTo>
                    <a:pt x="1419225" y="2059305"/>
                  </a:lnTo>
                  <a:close/>
                </a:path>
                <a:path w="6362700" h="5276850">
                  <a:moveTo>
                    <a:pt x="1419225" y="1781721"/>
                  </a:moveTo>
                  <a:lnTo>
                    <a:pt x="1409700" y="1781721"/>
                  </a:lnTo>
                  <a:lnTo>
                    <a:pt x="1409700" y="1837245"/>
                  </a:lnTo>
                  <a:lnTo>
                    <a:pt x="1419225" y="1837245"/>
                  </a:lnTo>
                  <a:lnTo>
                    <a:pt x="1419225" y="1781721"/>
                  </a:lnTo>
                  <a:close/>
                </a:path>
                <a:path w="6362700" h="5276850">
                  <a:moveTo>
                    <a:pt x="1419225" y="1504137"/>
                  </a:moveTo>
                  <a:lnTo>
                    <a:pt x="1409700" y="1504137"/>
                  </a:lnTo>
                  <a:lnTo>
                    <a:pt x="1409700" y="1559661"/>
                  </a:lnTo>
                  <a:lnTo>
                    <a:pt x="1419225" y="1559661"/>
                  </a:lnTo>
                  <a:lnTo>
                    <a:pt x="1419225" y="1504137"/>
                  </a:lnTo>
                  <a:close/>
                </a:path>
                <a:path w="6362700" h="5276850">
                  <a:moveTo>
                    <a:pt x="1419225" y="0"/>
                  </a:moveTo>
                  <a:lnTo>
                    <a:pt x="1409700" y="0"/>
                  </a:lnTo>
                  <a:lnTo>
                    <a:pt x="1409700" y="1282065"/>
                  </a:lnTo>
                  <a:lnTo>
                    <a:pt x="1419225" y="1282065"/>
                  </a:lnTo>
                  <a:lnTo>
                    <a:pt x="1419225" y="0"/>
                  </a:lnTo>
                  <a:close/>
                </a:path>
                <a:path w="6362700" h="5276850">
                  <a:moveTo>
                    <a:pt x="2124075" y="3027045"/>
                  </a:moveTo>
                  <a:lnTo>
                    <a:pt x="2114550" y="3027045"/>
                  </a:lnTo>
                  <a:lnTo>
                    <a:pt x="2114550" y="5276850"/>
                  </a:lnTo>
                  <a:lnTo>
                    <a:pt x="2124075" y="5276850"/>
                  </a:lnTo>
                  <a:lnTo>
                    <a:pt x="2124075" y="3027045"/>
                  </a:lnTo>
                  <a:close/>
                </a:path>
                <a:path w="6362700" h="5276850">
                  <a:moveTo>
                    <a:pt x="2124075" y="2749461"/>
                  </a:moveTo>
                  <a:lnTo>
                    <a:pt x="2114550" y="2749461"/>
                  </a:lnTo>
                  <a:lnTo>
                    <a:pt x="2114550" y="2804985"/>
                  </a:lnTo>
                  <a:lnTo>
                    <a:pt x="2124075" y="2804985"/>
                  </a:lnTo>
                  <a:lnTo>
                    <a:pt x="2124075" y="2749461"/>
                  </a:lnTo>
                  <a:close/>
                </a:path>
                <a:path w="6362700" h="5276850">
                  <a:moveTo>
                    <a:pt x="2124075" y="2471877"/>
                  </a:moveTo>
                  <a:lnTo>
                    <a:pt x="2114550" y="2471877"/>
                  </a:lnTo>
                  <a:lnTo>
                    <a:pt x="2114550" y="2527401"/>
                  </a:lnTo>
                  <a:lnTo>
                    <a:pt x="2124075" y="2527401"/>
                  </a:lnTo>
                  <a:lnTo>
                    <a:pt x="2124075" y="2471877"/>
                  </a:lnTo>
                  <a:close/>
                </a:path>
                <a:path w="6362700" h="5276850">
                  <a:moveTo>
                    <a:pt x="2124075" y="2059305"/>
                  </a:moveTo>
                  <a:lnTo>
                    <a:pt x="2114550" y="2059305"/>
                  </a:lnTo>
                  <a:lnTo>
                    <a:pt x="2114550" y="2249805"/>
                  </a:lnTo>
                  <a:lnTo>
                    <a:pt x="2124075" y="2249805"/>
                  </a:lnTo>
                  <a:lnTo>
                    <a:pt x="2124075" y="2059305"/>
                  </a:lnTo>
                  <a:close/>
                </a:path>
                <a:path w="6362700" h="5276850">
                  <a:moveTo>
                    <a:pt x="2124075" y="1781721"/>
                  </a:moveTo>
                  <a:lnTo>
                    <a:pt x="2114550" y="1781721"/>
                  </a:lnTo>
                  <a:lnTo>
                    <a:pt x="2114550" y="1837245"/>
                  </a:lnTo>
                  <a:lnTo>
                    <a:pt x="2124075" y="1837245"/>
                  </a:lnTo>
                  <a:lnTo>
                    <a:pt x="2124075" y="1781721"/>
                  </a:lnTo>
                  <a:close/>
                </a:path>
                <a:path w="6362700" h="5276850">
                  <a:moveTo>
                    <a:pt x="2124075" y="1504137"/>
                  </a:moveTo>
                  <a:lnTo>
                    <a:pt x="2114550" y="1504137"/>
                  </a:lnTo>
                  <a:lnTo>
                    <a:pt x="2114550" y="1559661"/>
                  </a:lnTo>
                  <a:lnTo>
                    <a:pt x="2124075" y="1559661"/>
                  </a:lnTo>
                  <a:lnTo>
                    <a:pt x="2124075" y="1504137"/>
                  </a:lnTo>
                  <a:close/>
                </a:path>
                <a:path w="6362700" h="5276850">
                  <a:moveTo>
                    <a:pt x="2124075" y="0"/>
                  </a:moveTo>
                  <a:lnTo>
                    <a:pt x="2114550" y="0"/>
                  </a:lnTo>
                  <a:lnTo>
                    <a:pt x="2114550" y="1282065"/>
                  </a:lnTo>
                  <a:lnTo>
                    <a:pt x="2124075" y="1282065"/>
                  </a:lnTo>
                  <a:lnTo>
                    <a:pt x="2124075" y="0"/>
                  </a:lnTo>
                  <a:close/>
                </a:path>
                <a:path w="6362700" h="5276850">
                  <a:moveTo>
                    <a:pt x="2828925" y="3027045"/>
                  </a:moveTo>
                  <a:lnTo>
                    <a:pt x="2819400" y="3027045"/>
                  </a:lnTo>
                  <a:lnTo>
                    <a:pt x="2819400" y="5276850"/>
                  </a:lnTo>
                  <a:lnTo>
                    <a:pt x="2828925" y="5276850"/>
                  </a:lnTo>
                  <a:lnTo>
                    <a:pt x="2828925" y="3027045"/>
                  </a:lnTo>
                  <a:close/>
                </a:path>
                <a:path w="6362700" h="5276850">
                  <a:moveTo>
                    <a:pt x="2828925" y="2749461"/>
                  </a:moveTo>
                  <a:lnTo>
                    <a:pt x="2819400" y="2749461"/>
                  </a:lnTo>
                  <a:lnTo>
                    <a:pt x="2819400" y="2804985"/>
                  </a:lnTo>
                  <a:lnTo>
                    <a:pt x="2828925" y="2804985"/>
                  </a:lnTo>
                  <a:lnTo>
                    <a:pt x="2828925" y="2749461"/>
                  </a:lnTo>
                  <a:close/>
                </a:path>
                <a:path w="6362700" h="5276850">
                  <a:moveTo>
                    <a:pt x="2828925" y="2471877"/>
                  </a:moveTo>
                  <a:lnTo>
                    <a:pt x="2819400" y="2471877"/>
                  </a:lnTo>
                  <a:lnTo>
                    <a:pt x="2819400" y="2527401"/>
                  </a:lnTo>
                  <a:lnTo>
                    <a:pt x="2828925" y="2527401"/>
                  </a:lnTo>
                  <a:lnTo>
                    <a:pt x="2828925" y="2471877"/>
                  </a:lnTo>
                  <a:close/>
                </a:path>
                <a:path w="6362700" h="5276850">
                  <a:moveTo>
                    <a:pt x="2828925" y="2059305"/>
                  </a:moveTo>
                  <a:lnTo>
                    <a:pt x="2819400" y="2059305"/>
                  </a:lnTo>
                  <a:lnTo>
                    <a:pt x="2819400" y="2249805"/>
                  </a:lnTo>
                  <a:lnTo>
                    <a:pt x="2828925" y="2249805"/>
                  </a:lnTo>
                  <a:lnTo>
                    <a:pt x="2828925" y="2059305"/>
                  </a:lnTo>
                  <a:close/>
                </a:path>
                <a:path w="6362700" h="5276850">
                  <a:moveTo>
                    <a:pt x="2828925" y="0"/>
                  </a:moveTo>
                  <a:lnTo>
                    <a:pt x="2819400" y="0"/>
                  </a:lnTo>
                  <a:lnTo>
                    <a:pt x="2819400" y="1837245"/>
                  </a:lnTo>
                  <a:lnTo>
                    <a:pt x="2828925" y="1837245"/>
                  </a:lnTo>
                  <a:lnTo>
                    <a:pt x="2828925" y="0"/>
                  </a:lnTo>
                  <a:close/>
                </a:path>
                <a:path w="6362700" h="5276850">
                  <a:moveTo>
                    <a:pt x="3533775" y="3027045"/>
                  </a:moveTo>
                  <a:lnTo>
                    <a:pt x="3524250" y="3027045"/>
                  </a:lnTo>
                  <a:lnTo>
                    <a:pt x="3524250" y="5276850"/>
                  </a:lnTo>
                  <a:lnTo>
                    <a:pt x="3533775" y="5276850"/>
                  </a:lnTo>
                  <a:lnTo>
                    <a:pt x="3533775" y="3027045"/>
                  </a:lnTo>
                  <a:close/>
                </a:path>
                <a:path w="6362700" h="5276850">
                  <a:moveTo>
                    <a:pt x="3533775" y="2749461"/>
                  </a:moveTo>
                  <a:lnTo>
                    <a:pt x="3524250" y="2749461"/>
                  </a:lnTo>
                  <a:lnTo>
                    <a:pt x="3524250" y="2804985"/>
                  </a:lnTo>
                  <a:lnTo>
                    <a:pt x="3533775" y="2804985"/>
                  </a:lnTo>
                  <a:lnTo>
                    <a:pt x="3533775" y="2749461"/>
                  </a:lnTo>
                  <a:close/>
                </a:path>
                <a:path w="6362700" h="5276850">
                  <a:moveTo>
                    <a:pt x="3533775" y="2471877"/>
                  </a:moveTo>
                  <a:lnTo>
                    <a:pt x="3524250" y="2471877"/>
                  </a:lnTo>
                  <a:lnTo>
                    <a:pt x="3524250" y="2527401"/>
                  </a:lnTo>
                  <a:lnTo>
                    <a:pt x="3533775" y="2527401"/>
                  </a:lnTo>
                  <a:lnTo>
                    <a:pt x="3533775" y="2471877"/>
                  </a:lnTo>
                  <a:close/>
                </a:path>
                <a:path w="6362700" h="5276850">
                  <a:moveTo>
                    <a:pt x="3533775" y="0"/>
                  </a:moveTo>
                  <a:lnTo>
                    <a:pt x="3524250" y="0"/>
                  </a:lnTo>
                  <a:lnTo>
                    <a:pt x="3524250" y="2249805"/>
                  </a:lnTo>
                  <a:lnTo>
                    <a:pt x="3533775" y="2249805"/>
                  </a:lnTo>
                  <a:lnTo>
                    <a:pt x="3533775" y="0"/>
                  </a:lnTo>
                  <a:close/>
                </a:path>
                <a:path w="6362700" h="5276850">
                  <a:moveTo>
                    <a:pt x="4248150" y="3027045"/>
                  </a:moveTo>
                  <a:lnTo>
                    <a:pt x="4238625" y="3027045"/>
                  </a:lnTo>
                  <a:lnTo>
                    <a:pt x="4238625" y="5276850"/>
                  </a:lnTo>
                  <a:lnTo>
                    <a:pt x="4248150" y="5276850"/>
                  </a:lnTo>
                  <a:lnTo>
                    <a:pt x="4248150" y="3027045"/>
                  </a:lnTo>
                  <a:close/>
                </a:path>
                <a:path w="6362700" h="5276850">
                  <a:moveTo>
                    <a:pt x="4248150" y="2749461"/>
                  </a:moveTo>
                  <a:lnTo>
                    <a:pt x="4238625" y="2749461"/>
                  </a:lnTo>
                  <a:lnTo>
                    <a:pt x="4238625" y="2804985"/>
                  </a:lnTo>
                  <a:lnTo>
                    <a:pt x="4248150" y="2804985"/>
                  </a:lnTo>
                  <a:lnTo>
                    <a:pt x="4248150" y="2749461"/>
                  </a:lnTo>
                  <a:close/>
                </a:path>
                <a:path w="6362700" h="5276850">
                  <a:moveTo>
                    <a:pt x="4248150" y="2471877"/>
                  </a:moveTo>
                  <a:lnTo>
                    <a:pt x="4238625" y="2471877"/>
                  </a:lnTo>
                  <a:lnTo>
                    <a:pt x="4238625" y="2527401"/>
                  </a:lnTo>
                  <a:lnTo>
                    <a:pt x="4248150" y="2527401"/>
                  </a:lnTo>
                  <a:lnTo>
                    <a:pt x="4248150" y="2471877"/>
                  </a:lnTo>
                  <a:close/>
                </a:path>
                <a:path w="6362700" h="5276850">
                  <a:moveTo>
                    <a:pt x="4248150" y="0"/>
                  </a:moveTo>
                  <a:lnTo>
                    <a:pt x="4238625" y="0"/>
                  </a:lnTo>
                  <a:lnTo>
                    <a:pt x="4238625" y="2249805"/>
                  </a:lnTo>
                  <a:lnTo>
                    <a:pt x="4248150" y="2249805"/>
                  </a:lnTo>
                  <a:lnTo>
                    <a:pt x="4248150" y="0"/>
                  </a:lnTo>
                  <a:close/>
                </a:path>
                <a:path w="6362700" h="5276850">
                  <a:moveTo>
                    <a:pt x="4953000" y="3027045"/>
                  </a:moveTo>
                  <a:lnTo>
                    <a:pt x="4943475" y="3027045"/>
                  </a:lnTo>
                  <a:lnTo>
                    <a:pt x="4943475" y="5276850"/>
                  </a:lnTo>
                  <a:lnTo>
                    <a:pt x="4953000" y="5276850"/>
                  </a:lnTo>
                  <a:lnTo>
                    <a:pt x="4953000" y="3027045"/>
                  </a:lnTo>
                  <a:close/>
                </a:path>
                <a:path w="6362700" h="5276850">
                  <a:moveTo>
                    <a:pt x="4953000" y="2749461"/>
                  </a:moveTo>
                  <a:lnTo>
                    <a:pt x="4943475" y="2749461"/>
                  </a:lnTo>
                  <a:lnTo>
                    <a:pt x="4943475" y="2804985"/>
                  </a:lnTo>
                  <a:lnTo>
                    <a:pt x="4953000" y="2804985"/>
                  </a:lnTo>
                  <a:lnTo>
                    <a:pt x="4953000" y="2749461"/>
                  </a:lnTo>
                  <a:close/>
                </a:path>
                <a:path w="6362700" h="5276850">
                  <a:moveTo>
                    <a:pt x="4953000" y="2471877"/>
                  </a:moveTo>
                  <a:lnTo>
                    <a:pt x="4943475" y="2471877"/>
                  </a:lnTo>
                  <a:lnTo>
                    <a:pt x="4943475" y="2527401"/>
                  </a:lnTo>
                  <a:lnTo>
                    <a:pt x="4953000" y="2527401"/>
                  </a:lnTo>
                  <a:lnTo>
                    <a:pt x="4953000" y="2471877"/>
                  </a:lnTo>
                  <a:close/>
                </a:path>
                <a:path w="6362700" h="5276850">
                  <a:moveTo>
                    <a:pt x="4953000" y="0"/>
                  </a:moveTo>
                  <a:lnTo>
                    <a:pt x="4943475" y="0"/>
                  </a:lnTo>
                  <a:lnTo>
                    <a:pt x="4943475" y="2249805"/>
                  </a:lnTo>
                  <a:lnTo>
                    <a:pt x="4953000" y="2249805"/>
                  </a:lnTo>
                  <a:lnTo>
                    <a:pt x="4953000" y="0"/>
                  </a:lnTo>
                  <a:close/>
                </a:path>
                <a:path w="6362700" h="5276850">
                  <a:moveTo>
                    <a:pt x="5657850" y="3027045"/>
                  </a:moveTo>
                  <a:lnTo>
                    <a:pt x="5648325" y="3027045"/>
                  </a:lnTo>
                  <a:lnTo>
                    <a:pt x="5648325" y="5276850"/>
                  </a:lnTo>
                  <a:lnTo>
                    <a:pt x="5657850" y="5276850"/>
                  </a:lnTo>
                  <a:lnTo>
                    <a:pt x="5657850" y="3027045"/>
                  </a:lnTo>
                  <a:close/>
                </a:path>
                <a:path w="6362700" h="5276850">
                  <a:moveTo>
                    <a:pt x="5657850" y="2471877"/>
                  </a:moveTo>
                  <a:lnTo>
                    <a:pt x="5648325" y="2471877"/>
                  </a:lnTo>
                  <a:lnTo>
                    <a:pt x="5648325" y="2804985"/>
                  </a:lnTo>
                  <a:lnTo>
                    <a:pt x="5657850" y="2804985"/>
                  </a:lnTo>
                  <a:lnTo>
                    <a:pt x="5657850" y="2471877"/>
                  </a:lnTo>
                  <a:close/>
                </a:path>
                <a:path w="6362700" h="5276850">
                  <a:moveTo>
                    <a:pt x="5657850" y="0"/>
                  </a:moveTo>
                  <a:lnTo>
                    <a:pt x="5648325" y="0"/>
                  </a:lnTo>
                  <a:lnTo>
                    <a:pt x="5648325" y="2249805"/>
                  </a:lnTo>
                  <a:lnTo>
                    <a:pt x="5657850" y="2249805"/>
                  </a:lnTo>
                  <a:lnTo>
                    <a:pt x="5657850" y="0"/>
                  </a:lnTo>
                  <a:close/>
                </a:path>
                <a:path w="6362700" h="5276850">
                  <a:moveTo>
                    <a:pt x="6362700" y="3027045"/>
                  </a:moveTo>
                  <a:lnTo>
                    <a:pt x="6353175" y="3027045"/>
                  </a:lnTo>
                  <a:lnTo>
                    <a:pt x="6353175" y="5276850"/>
                  </a:lnTo>
                  <a:lnTo>
                    <a:pt x="6362700" y="5276850"/>
                  </a:lnTo>
                  <a:lnTo>
                    <a:pt x="6362700" y="3027045"/>
                  </a:lnTo>
                  <a:close/>
                </a:path>
                <a:path w="6362700" h="5276850">
                  <a:moveTo>
                    <a:pt x="6362700" y="0"/>
                  </a:moveTo>
                  <a:lnTo>
                    <a:pt x="6353175" y="0"/>
                  </a:lnTo>
                  <a:lnTo>
                    <a:pt x="6353175" y="2804985"/>
                  </a:lnTo>
                  <a:lnTo>
                    <a:pt x="6362700" y="2804985"/>
                  </a:lnTo>
                  <a:lnTo>
                    <a:pt x="6362700" y="0"/>
                  </a:lnTo>
                  <a:close/>
                </a:path>
              </a:pathLst>
            </a:custGeom>
            <a:solidFill>
              <a:srgbClr val="4B4B4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8582025" y="4933950"/>
            <a:ext cx="9525" cy="5276850"/>
          </a:xfrm>
          <a:custGeom>
            <a:avLst/>
            <a:gdLst/>
            <a:ahLst/>
            <a:cxnLst/>
            <a:rect l="l" t="t" r="r" b="b"/>
            <a:pathLst>
              <a:path w="9525" h="5276850">
                <a:moveTo>
                  <a:pt x="9524" y="5276849"/>
                </a:moveTo>
                <a:lnTo>
                  <a:pt x="0" y="5276849"/>
                </a:lnTo>
                <a:lnTo>
                  <a:pt x="0" y="0"/>
                </a:lnTo>
                <a:lnTo>
                  <a:pt x="9524" y="0"/>
                </a:lnTo>
                <a:lnTo>
                  <a:pt x="9524" y="5276849"/>
                </a:lnTo>
                <a:close/>
              </a:path>
            </a:pathLst>
          </a:custGeom>
          <a:solidFill>
            <a:srgbClr val="4B4B4B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86875" y="4933950"/>
            <a:ext cx="9525" cy="5276850"/>
          </a:xfrm>
          <a:custGeom>
            <a:avLst/>
            <a:gdLst/>
            <a:ahLst/>
            <a:cxnLst/>
            <a:rect l="l" t="t" r="r" b="b"/>
            <a:pathLst>
              <a:path w="9525" h="5276850">
                <a:moveTo>
                  <a:pt x="9524" y="5276849"/>
                </a:moveTo>
                <a:lnTo>
                  <a:pt x="0" y="5276849"/>
                </a:lnTo>
                <a:lnTo>
                  <a:pt x="0" y="0"/>
                </a:lnTo>
                <a:lnTo>
                  <a:pt x="9524" y="0"/>
                </a:lnTo>
                <a:lnTo>
                  <a:pt x="9524" y="5276849"/>
                </a:lnTo>
                <a:close/>
              </a:path>
            </a:pathLst>
          </a:custGeom>
          <a:solidFill>
            <a:srgbClr val="4B4B4B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82414" y="10012362"/>
            <a:ext cx="1066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60" dirty="0">
                <a:solidFill>
                  <a:srgbClr val="4B4B4B"/>
                </a:solidFill>
                <a:latin typeface="Trebuchet MS"/>
                <a:cs typeface="Trebuchet MS"/>
              </a:rPr>
              <a:t>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08063" y="10012362"/>
            <a:ext cx="3860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2</a:t>
            </a:r>
            <a:r>
              <a:rPr sz="1100" spc="-5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12913" y="10012362"/>
            <a:ext cx="3860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4</a:t>
            </a:r>
            <a:r>
              <a:rPr sz="1100" spc="-5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17763" y="10012362"/>
            <a:ext cx="3860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6</a:t>
            </a:r>
            <a:r>
              <a:rPr sz="1100" spc="-5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22613" y="10012362"/>
            <a:ext cx="532955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35635" algn="l"/>
                <a:tab pos="1350010" algn="l"/>
                <a:tab pos="2054860" algn="l"/>
                <a:tab pos="2759710" algn="l"/>
                <a:tab pos="3464560" algn="l"/>
                <a:tab pos="4169410" algn="l"/>
                <a:tab pos="4874260" algn="l"/>
              </a:tabLst>
            </a:pP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8</a:t>
            </a:r>
            <a:r>
              <a:rPr sz="1100" spc="-5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	</a:t>
            </a: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10</a:t>
            </a:r>
            <a:r>
              <a:rPr sz="1100" spc="-5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	</a:t>
            </a: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12</a:t>
            </a:r>
            <a:r>
              <a:rPr sz="1100" spc="-5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	</a:t>
            </a: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14</a:t>
            </a:r>
            <a:r>
              <a:rPr sz="1100" spc="-5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	</a:t>
            </a: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16</a:t>
            </a:r>
            <a:r>
              <a:rPr sz="1100" spc="-5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	</a:t>
            </a: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18</a:t>
            </a:r>
            <a:r>
              <a:rPr sz="1100" spc="-5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	</a:t>
            </a: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20</a:t>
            </a:r>
            <a:r>
              <a:rPr sz="1100" spc="-5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	</a:t>
            </a: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22</a:t>
            </a:r>
            <a:r>
              <a:rPr sz="1100" spc="-5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533524" y="5248275"/>
            <a:ext cx="495300" cy="777240"/>
            <a:chOff x="1533524" y="5248275"/>
            <a:chExt cx="495300" cy="777240"/>
          </a:xfrm>
        </p:grpSpPr>
        <p:sp>
          <p:nvSpPr>
            <p:cNvPr id="18" name="object 18"/>
            <p:cNvSpPr/>
            <p:nvPr/>
          </p:nvSpPr>
          <p:spPr>
            <a:xfrm>
              <a:off x="1533524" y="5248275"/>
              <a:ext cx="485775" cy="222250"/>
            </a:xfrm>
            <a:custGeom>
              <a:avLst/>
              <a:gdLst/>
              <a:ahLst/>
              <a:cxnLst/>
              <a:rect l="l" t="t" r="r" b="b"/>
              <a:pathLst>
                <a:path w="485775" h="222250">
                  <a:moveTo>
                    <a:pt x="485774" y="222068"/>
                  </a:moveTo>
                  <a:lnTo>
                    <a:pt x="0" y="222068"/>
                  </a:lnTo>
                  <a:lnTo>
                    <a:pt x="0" y="0"/>
                  </a:lnTo>
                  <a:lnTo>
                    <a:pt x="485774" y="0"/>
                  </a:lnTo>
                  <a:lnTo>
                    <a:pt x="485774" y="222068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33524" y="5525860"/>
              <a:ext cx="457200" cy="222250"/>
            </a:xfrm>
            <a:custGeom>
              <a:avLst/>
              <a:gdLst/>
              <a:ahLst/>
              <a:cxnLst/>
              <a:rect l="l" t="t" r="r" b="b"/>
              <a:pathLst>
                <a:path w="457200" h="222250">
                  <a:moveTo>
                    <a:pt x="457199" y="222068"/>
                  </a:moveTo>
                  <a:lnTo>
                    <a:pt x="0" y="222068"/>
                  </a:lnTo>
                  <a:lnTo>
                    <a:pt x="0" y="0"/>
                  </a:lnTo>
                  <a:lnTo>
                    <a:pt x="457199" y="0"/>
                  </a:lnTo>
                  <a:lnTo>
                    <a:pt x="457199" y="222068"/>
                  </a:lnTo>
                  <a:close/>
                </a:path>
              </a:pathLst>
            </a:custGeom>
            <a:solidFill>
              <a:srgbClr val="457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33524" y="5803446"/>
              <a:ext cx="495300" cy="222250"/>
            </a:xfrm>
            <a:custGeom>
              <a:avLst/>
              <a:gdLst/>
              <a:ahLst/>
              <a:cxnLst/>
              <a:rect l="l" t="t" r="r" b="b"/>
              <a:pathLst>
                <a:path w="495300" h="222250">
                  <a:moveTo>
                    <a:pt x="495299" y="222068"/>
                  </a:moveTo>
                  <a:lnTo>
                    <a:pt x="0" y="222068"/>
                  </a:lnTo>
                  <a:lnTo>
                    <a:pt x="0" y="0"/>
                  </a:lnTo>
                  <a:lnTo>
                    <a:pt x="495299" y="0"/>
                  </a:lnTo>
                  <a:lnTo>
                    <a:pt x="495299" y="222068"/>
                  </a:lnTo>
                  <a:close/>
                </a:path>
              </a:pathLst>
            </a:custGeom>
            <a:solidFill>
              <a:srgbClr val="5DB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025650" y="5239444"/>
            <a:ext cx="1290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1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371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(+68;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+5,2%)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97075" y="5517008"/>
            <a:ext cx="1229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1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303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(-</a:t>
            </a:r>
            <a:r>
              <a:rPr sz="1200" spc="-35" dirty="0">
                <a:latin typeface="Trebuchet MS"/>
                <a:cs typeface="Trebuchet MS"/>
              </a:rPr>
              <a:t>95;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-</a:t>
            </a:r>
            <a:r>
              <a:rPr sz="1200" spc="-10" dirty="0">
                <a:latin typeface="Trebuchet MS"/>
                <a:cs typeface="Trebuchet MS"/>
              </a:rPr>
              <a:t>6.8%)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35175" y="5794573"/>
            <a:ext cx="4102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1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398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533524" y="6216014"/>
            <a:ext cx="2905125" cy="777240"/>
            <a:chOff x="1533524" y="6216014"/>
            <a:chExt cx="2905125" cy="777240"/>
          </a:xfrm>
        </p:grpSpPr>
        <p:sp>
          <p:nvSpPr>
            <p:cNvPr id="25" name="object 25"/>
            <p:cNvSpPr/>
            <p:nvPr/>
          </p:nvSpPr>
          <p:spPr>
            <a:xfrm>
              <a:off x="1533524" y="6216014"/>
              <a:ext cx="2400300" cy="222250"/>
            </a:xfrm>
            <a:custGeom>
              <a:avLst/>
              <a:gdLst/>
              <a:ahLst/>
              <a:cxnLst/>
              <a:rect l="l" t="t" r="r" b="b"/>
              <a:pathLst>
                <a:path w="2400300" h="222250">
                  <a:moveTo>
                    <a:pt x="2400299" y="222068"/>
                  </a:moveTo>
                  <a:lnTo>
                    <a:pt x="0" y="222068"/>
                  </a:lnTo>
                  <a:lnTo>
                    <a:pt x="0" y="0"/>
                  </a:lnTo>
                  <a:lnTo>
                    <a:pt x="2400299" y="0"/>
                  </a:lnTo>
                  <a:lnTo>
                    <a:pt x="2400299" y="222068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33524" y="6493600"/>
              <a:ext cx="2286000" cy="222250"/>
            </a:xfrm>
            <a:custGeom>
              <a:avLst/>
              <a:gdLst/>
              <a:ahLst/>
              <a:cxnLst/>
              <a:rect l="l" t="t" r="r" b="b"/>
              <a:pathLst>
                <a:path w="2286000" h="222250">
                  <a:moveTo>
                    <a:pt x="2285999" y="222068"/>
                  </a:moveTo>
                  <a:lnTo>
                    <a:pt x="0" y="222068"/>
                  </a:lnTo>
                  <a:lnTo>
                    <a:pt x="0" y="0"/>
                  </a:lnTo>
                  <a:lnTo>
                    <a:pt x="2285999" y="0"/>
                  </a:lnTo>
                  <a:lnTo>
                    <a:pt x="2285999" y="222068"/>
                  </a:lnTo>
                  <a:close/>
                </a:path>
              </a:pathLst>
            </a:custGeom>
            <a:solidFill>
              <a:srgbClr val="457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33524" y="6771186"/>
              <a:ext cx="2905125" cy="222250"/>
            </a:xfrm>
            <a:custGeom>
              <a:avLst/>
              <a:gdLst/>
              <a:ahLst/>
              <a:cxnLst/>
              <a:rect l="l" t="t" r="r" b="b"/>
              <a:pathLst>
                <a:path w="2905125" h="222250">
                  <a:moveTo>
                    <a:pt x="2905124" y="222068"/>
                  </a:moveTo>
                  <a:lnTo>
                    <a:pt x="0" y="222068"/>
                  </a:lnTo>
                  <a:lnTo>
                    <a:pt x="0" y="0"/>
                  </a:lnTo>
                  <a:lnTo>
                    <a:pt x="2905124" y="0"/>
                  </a:lnTo>
                  <a:lnTo>
                    <a:pt x="2905124" y="222068"/>
                  </a:lnTo>
                  <a:close/>
                </a:path>
              </a:pathLst>
            </a:custGeom>
            <a:solidFill>
              <a:srgbClr val="5DB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940175" y="6207124"/>
            <a:ext cx="1377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6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811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(+342;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+5,3%)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25875" y="6484689"/>
            <a:ext cx="1489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6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469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(-1769;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-</a:t>
            </a:r>
            <a:r>
              <a:rPr sz="1200" spc="-10" dirty="0">
                <a:latin typeface="Trebuchet MS"/>
                <a:cs typeface="Trebuchet MS"/>
              </a:rPr>
              <a:t>21.5%)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45000" y="6762253"/>
            <a:ext cx="4102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8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238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533524" y="7183754"/>
            <a:ext cx="6924675" cy="777240"/>
            <a:chOff x="1533524" y="7183754"/>
            <a:chExt cx="6924675" cy="777240"/>
          </a:xfrm>
        </p:grpSpPr>
        <p:sp>
          <p:nvSpPr>
            <p:cNvPr id="32" name="object 32"/>
            <p:cNvSpPr/>
            <p:nvPr/>
          </p:nvSpPr>
          <p:spPr>
            <a:xfrm>
              <a:off x="1533524" y="7183754"/>
              <a:ext cx="5934075" cy="222250"/>
            </a:xfrm>
            <a:custGeom>
              <a:avLst/>
              <a:gdLst/>
              <a:ahLst/>
              <a:cxnLst/>
              <a:rect l="l" t="t" r="r" b="b"/>
              <a:pathLst>
                <a:path w="5934075" h="222250">
                  <a:moveTo>
                    <a:pt x="5934074" y="222068"/>
                  </a:moveTo>
                  <a:lnTo>
                    <a:pt x="0" y="222068"/>
                  </a:lnTo>
                  <a:lnTo>
                    <a:pt x="0" y="0"/>
                  </a:lnTo>
                  <a:lnTo>
                    <a:pt x="5934074" y="0"/>
                  </a:lnTo>
                  <a:lnTo>
                    <a:pt x="5934074" y="222068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33524" y="7461340"/>
              <a:ext cx="5495925" cy="222250"/>
            </a:xfrm>
            <a:custGeom>
              <a:avLst/>
              <a:gdLst/>
              <a:ahLst/>
              <a:cxnLst/>
              <a:rect l="l" t="t" r="r" b="b"/>
              <a:pathLst>
                <a:path w="5495925" h="222250">
                  <a:moveTo>
                    <a:pt x="5495924" y="222068"/>
                  </a:moveTo>
                  <a:lnTo>
                    <a:pt x="0" y="222068"/>
                  </a:lnTo>
                  <a:lnTo>
                    <a:pt x="0" y="0"/>
                  </a:lnTo>
                  <a:lnTo>
                    <a:pt x="5495924" y="0"/>
                  </a:lnTo>
                  <a:lnTo>
                    <a:pt x="5495924" y="222068"/>
                  </a:lnTo>
                  <a:close/>
                </a:path>
              </a:pathLst>
            </a:custGeom>
            <a:solidFill>
              <a:srgbClr val="457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33524" y="7738925"/>
              <a:ext cx="6924675" cy="222250"/>
            </a:xfrm>
            <a:custGeom>
              <a:avLst/>
              <a:gdLst/>
              <a:ahLst/>
              <a:cxnLst/>
              <a:rect l="l" t="t" r="r" b="b"/>
              <a:pathLst>
                <a:path w="6924675" h="222250">
                  <a:moveTo>
                    <a:pt x="6924674" y="222068"/>
                  </a:moveTo>
                  <a:lnTo>
                    <a:pt x="0" y="222068"/>
                  </a:lnTo>
                  <a:lnTo>
                    <a:pt x="0" y="0"/>
                  </a:lnTo>
                  <a:lnTo>
                    <a:pt x="6924674" y="0"/>
                  </a:lnTo>
                  <a:lnTo>
                    <a:pt x="6924674" y="222068"/>
                  </a:lnTo>
                  <a:close/>
                </a:path>
              </a:pathLst>
            </a:custGeom>
            <a:solidFill>
              <a:srgbClr val="5DB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473950" y="7174805"/>
            <a:ext cx="1430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16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806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(+1243;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30" dirty="0">
                <a:latin typeface="Trebuchet MS"/>
                <a:cs typeface="Trebuchet MS"/>
              </a:rPr>
              <a:t>+8%)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35800" y="7452518"/>
            <a:ext cx="1576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15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563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(-</a:t>
            </a:r>
            <a:r>
              <a:rPr sz="1200" spc="-10" dirty="0">
                <a:latin typeface="Trebuchet MS"/>
                <a:cs typeface="Trebuchet MS"/>
              </a:rPr>
              <a:t>4062;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-</a:t>
            </a:r>
            <a:r>
              <a:rPr sz="1200" spc="-10" dirty="0">
                <a:latin typeface="Trebuchet MS"/>
                <a:cs typeface="Trebuchet MS"/>
              </a:rPr>
              <a:t>20.7%)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64550" y="7730083"/>
            <a:ext cx="496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19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625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533524" y="8151494"/>
            <a:ext cx="819150" cy="777240"/>
            <a:chOff x="1533524" y="8151494"/>
            <a:chExt cx="819150" cy="777240"/>
          </a:xfrm>
        </p:grpSpPr>
        <p:sp>
          <p:nvSpPr>
            <p:cNvPr id="39" name="object 39"/>
            <p:cNvSpPr/>
            <p:nvPr/>
          </p:nvSpPr>
          <p:spPr>
            <a:xfrm>
              <a:off x="1533524" y="8151494"/>
              <a:ext cx="704850" cy="222250"/>
            </a:xfrm>
            <a:custGeom>
              <a:avLst/>
              <a:gdLst/>
              <a:ahLst/>
              <a:cxnLst/>
              <a:rect l="l" t="t" r="r" b="b"/>
              <a:pathLst>
                <a:path w="704850" h="222250">
                  <a:moveTo>
                    <a:pt x="704849" y="222068"/>
                  </a:moveTo>
                  <a:lnTo>
                    <a:pt x="0" y="222068"/>
                  </a:lnTo>
                  <a:lnTo>
                    <a:pt x="0" y="0"/>
                  </a:lnTo>
                  <a:lnTo>
                    <a:pt x="704849" y="0"/>
                  </a:lnTo>
                  <a:lnTo>
                    <a:pt x="704849" y="222068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33524" y="8429080"/>
              <a:ext cx="819150" cy="222250"/>
            </a:xfrm>
            <a:custGeom>
              <a:avLst/>
              <a:gdLst/>
              <a:ahLst/>
              <a:cxnLst/>
              <a:rect l="l" t="t" r="r" b="b"/>
              <a:pathLst>
                <a:path w="819150" h="222250">
                  <a:moveTo>
                    <a:pt x="819149" y="222068"/>
                  </a:moveTo>
                  <a:lnTo>
                    <a:pt x="0" y="222068"/>
                  </a:lnTo>
                  <a:lnTo>
                    <a:pt x="0" y="0"/>
                  </a:lnTo>
                  <a:lnTo>
                    <a:pt x="819149" y="0"/>
                  </a:lnTo>
                  <a:lnTo>
                    <a:pt x="819149" y="222068"/>
                  </a:lnTo>
                  <a:close/>
                </a:path>
              </a:pathLst>
            </a:custGeom>
            <a:solidFill>
              <a:srgbClr val="457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33524" y="8706666"/>
              <a:ext cx="762000" cy="222250"/>
            </a:xfrm>
            <a:custGeom>
              <a:avLst/>
              <a:gdLst/>
              <a:ahLst/>
              <a:cxnLst/>
              <a:rect l="l" t="t" r="r" b="b"/>
              <a:pathLst>
                <a:path w="762000" h="222250">
                  <a:moveTo>
                    <a:pt x="761999" y="222068"/>
                  </a:moveTo>
                  <a:lnTo>
                    <a:pt x="0" y="222068"/>
                  </a:lnTo>
                  <a:lnTo>
                    <a:pt x="0" y="0"/>
                  </a:lnTo>
                  <a:lnTo>
                    <a:pt x="761999" y="0"/>
                  </a:lnTo>
                  <a:lnTo>
                    <a:pt x="761999" y="222068"/>
                  </a:lnTo>
                  <a:close/>
                </a:path>
              </a:pathLst>
            </a:custGeom>
            <a:solidFill>
              <a:srgbClr val="5DB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244725" y="8142634"/>
            <a:ext cx="1398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1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995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(-319: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-</a:t>
            </a:r>
            <a:r>
              <a:rPr sz="1200" spc="-10" dirty="0">
                <a:latin typeface="Trebuchet MS"/>
                <a:cs typeface="Trebuchet MS"/>
              </a:rPr>
              <a:t>13,8%)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59024" y="8420199"/>
            <a:ext cx="1424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2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314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(+142;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+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6.5%)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01875" y="8697763"/>
            <a:ext cx="4102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2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172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533524" y="9119234"/>
            <a:ext cx="1209675" cy="777240"/>
            <a:chOff x="1533524" y="9119234"/>
            <a:chExt cx="1209675" cy="777240"/>
          </a:xfrm>
        </p:grpSpPr>
        <p:sp>
          <p:nvSpPr>
            <p:cNvPr id="46" name="object 46"/>
            <p:cNvSpPr/>
            <p:nvPr/>
          </p:nvSpPr>
          <p:spPr>
            <a:xfrm>
              <a:off x="1533524" y="9119234"/>
              <a:ext cx="1200150" cy="222250"/>
            </a:xfrm>
            <a:custGeom>
              <a:avLst/>
              <a:gdLst/>
              <a:ahLst/>
              <a:cxnLst/>
              <a:rect l="l" t="t" r="r" b="b"/>
              <a:pathLst>
                <a:path w="1200150" h="222250">
                  <a:moveTo>
                    <a:pt x="1200149" y="222068"/>
                  </a:moveTo>
                  <a:lnTo>
                    <a:pt x="0" y="222068"/>
                  </a:lnTo>
                  <a:lnTo>
                    <a:pt x="0" y="0"/>
                  </a:lnTo>
                  <a:lnTo>
                    <a:pt x="1200149" y="0"/>
                  </a:lnTo>
                  <a:lnTo>
                    <a:pt x="1200149" y="222068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33524" y="9396819"/>
              <a:ext cx="1209675" cy="222250"/>
            </a:xfrm>
            <a:custGeom>
              <a:avLst/>
              <a:gdLst/>
              <a:ahLst/>
              <a:cxnLst/>
              <a:rect l="l" t="t" r="r" b="b"/>
              <a:pathLst>
                <a:path w="1209675" h="222250">
                  <a:moveTo>
                    <a:pt x="1209674" y="222068"/>
                  </a:moveTo>
                  <a:lnTo>
                    <a:pt x="0" y="222068"/>
                  </a:lnTo>
                  <a:lnTo>
                    <a:pt x="0" y="0"/>
                  </a:lnTo>
                  <a:lnTo>
                    <a:pt x="1209674" y="0"/>
                  </a:lnTo>
                  <a:lnTo>
                    <a:pt x="1209674" y="222068"/>
                  </a:lnTo>
                  <a:close/>
                </a:path>
              </a:pathLst>
            </a:custGeom>
            <a:solidFill>
              <a:srgbClr val="457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33524" y="9674405"/>
              <a:ext cx="1181100" cy="222250"/>
            </a:xfrm>
            <a:custGeom>
              <a:avLst/>
              <a:gdLst/>
              <a:ahLst/>
              <a:cxnLst/>
              <a:rect l="l" t="t" r="r" b="b"/>
              <a:pathLst>
                <a:path w="1181100" h="222250">
                  <a:moveTo>
                    <a:pt x="1181099" y="222068"/>
                  </a:moveTo>
                  <a:lnTo>
                    <a:pt x="0" y="222068"/>
                  </a:lnTo>
                  <a:lnTo>
                    <a:pt x="0" y="0"/>
                  </a:lnTo>
                  <a:lnTo>
                    <a:pt x="1181099" y="0"/>
                  </a:lnTo>
                  <a:lnTo>
                    <a:pt x="1181099" y="222068"/>
                  </a:lnTo>
                  <a:close/>
                </a:path>
              </a:pathLst>
            </a:custGeom>
            <a:solidFill>
              <a:srgbClr val="5DB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740024" y="9015630"/>
            <a:ext cx="1309370" cy="58102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200" spc="50" dirty="0">
                <a:latin typeface="Trebuchet MS"/>
                <a:cs typeface="Trebuchet MS"/>
              </a:rPr>
              <a:t>3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394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(-</a:t>
            </a:r>
            <a:r>
              <a:rPr sz="1200" spc="-35" dirty="0">
                <a:latin typeface="Trebuchet MS"/>
                <a:cs typeface="Trebuchet MS"/>
              </a:rPr>
              <a:t>40;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-</a:t>
            </a:r>
            <a:r>
              <a:rPr sz="1200" spc="-10" dirty="0">
                <a:latin typeface="Trebuchet MS"/>
                <a:cs typeface="Trebuchet MS"/>
              </a:rPr>
              <a:t>1,2%)</a:t>
            </a:r>
            <a:endParaRPr sz="1200">
              <a:latin typeface="Trebuchet MS"/>
              <a:cs typeface="Trebuchet MS"/>
            </a:endParaRPr>
          </a:p>
          <a:p>
            <a:pPr marL="21590">
              <a:lnSpc>
                <a:spcPct val="100000"/>
              </a:lnSpc>
              <a:spcBef>
                <a:spcPts val="745"/>
              </a:spcBef>
            </a:pPr>
            <a:r>
              <a:rPr sz="1200" spc="50" dirty="0">
                <a:latin typeface="Trebuchet MS"/>
                <a:cs typeface="Trebuchet MS"/>
              </a:rPr>
              <a:t>3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434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(+88;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+2.6%)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720974" y="9665444"/>
            <a:ext cx="4102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3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346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51" name="object 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9524" y="10458449"/>
            <a:ext cx="152400" cy="152399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4051051" y="10426700"/>
            <a:ext cx="34226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" dirty="0">
                <a:solidFill>
                  <a:srgbClr val="4B4B4B"/>
                </a:solidFill>
                <a:latin typeface="Trebuchet MS"/>
                <a:cs typeface="Trebuchet MS"/>
              </a:rPr>
              <a:t>2022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53" name="object 5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6749" y="10458449"/>
            <a:ext cx="152400" cy="152399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4707383" y="10426700"/>
            <a:ext cx="34226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" dirty="0">
                <a:solidFill>
                  <a:srgbClr val="4B4B4B"/>
                </a:solidFill>
                <a:latin typeface="Trebuchet MS"/>
                <a:cs typeface="Trebuchet MS"/>
              </a:rPr>
              <a:t>2021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55" name="object 5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4449" y="10458449"/>
            <a:ext cx="152399" cy="152399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5363716" y="10426700"/>
            <a:ext cx="34226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" dirty="0">
                <a:solidFill>
                  <a:srgbClr val="4B4B4B"/>
                </a:solidFill>
                <a:latin typeface="Trebuchet MS"/>
                <a:cs typeface="Trebuchet MS"/>
              </a:rPr>
              <a:t>2020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9845">
              <a:lnSpc>
                <a:spcPct val="100000"/>
              </a:lnSpc>
              <a:spcBef>
                <a:spcPts val="100"/>
              </a:spcBef>
            </a:pPr>
            <a:r>
              <a:rPr spc="305" dirty="0"/>
              <a:t>VP</a:t>
            </a:r>
            <a:r>
              <a:rPr spc="-155" dirty="0"/>
              <a:t> </a:t>
            </a:r>
            <a:r>
              <a:rPr dirty="0"/>
              <a:t>uzsāktie</a:t>
            </a:r>
            <a:r>
              <a:rPr spc="-150" dirty="0"/>
              <a:t> </a:t>
            </a:r>
            <a:r>
              <a:rPr spc="240" dirty="0"/>
              <a:t>vs</a:t>
            </a:r>
            <a:r>
              <a:rPr spc="-150" dirty="0"/>
              <a:t> </a:t>
            </a:r>
            <a:r>
              <a:rPr spc="-110" dirty="0"/>
              <a:t>atklātie</a:t>
            </a:r>
            <a:r>
              <a:rPr spc="-155" dirty="0"/>
              <a:t> </a:t>
            </a:r>
            <a:r>
              <a:rPr spc="-10" dirty="0"/>
              <a:t>kriminālprocesi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0277722" y="5649912"/>
            <a:ext cx="90805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4B4B4B"/>
                </a:solidFill>
                <a:latin typeface="Trebuchet MS"/>
                <a:cs typeface="Trebuchet MS"/>
              </a:rPr>
              <a:t>Sevisķi</a:t>
            </a:r>
            <a:r>
              <a:rPr sz="1100" spc="19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45" dirty="0">
                <a:solidFill>
                  <a:srgbClr val="4B4B4B"/>
                </a:solidFill>
                <a:latin typeface="Trebuchet MS"/>
                <a:cs typeface="Trebuchet MS"/>
              </a:rPr>
              <a:t>smagi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754716" y="6859587"/>
            <a:ext cx="43116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5" dirty="0">
                <a:solidFill>
                  <a:srgbClr val="4B4B4B"/>
                </a:solidFill>
                <a:latin typeface="Trebuchet MS"/>
                <a:cs typeface="Trebuchet MS"/>
              </a:rPr>
              <a:t>Smagi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305553" y="8069262"/>
            <a:ext cx="88011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60" dirty="0">
                <a:solidFill>
                  <a:srgbClr val="4B4B4B"/>
                </a:solidFill>
                <a:latin typeface="Trebuchet MS"/>
                <a:cs typeface="Trebuchet MS"/>
              </a:rPr>
              <a:t>Mazāk</a:t>
            </a:r>
            <a:r>
              <a:rPr sz="1100" spc="-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45" dirty="0">
                <a:solidFill>
                  <a:srgbClr val="4B4B4B"/>
                </a:solidFill>
                <a:latin typeface="Trebuchet MS"/>
                <a:cs typeface="Trebuchet MS"/>
              </a:rPr>
              <a:t>smagi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948812" y="9278937"/>
            <a:ext cx="12369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B4B4B"/>
                </a:solidFill>
                <a:latin typeface="Trebuchet MS"/>
                <a:cs typeface="Trebuchet MS"/>
              </a:rPr>
              <a:t>Kriminālpārkāpumi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9953624" y="4933950"/>
            <a:ext cx="8315325" cy="5276850"/>
            <a:chOff x="9953624" y="4933950"/>
            <a:chExt cx="8315325" cy="5276850"/>
          </a:xfrm>
        </p:grpSpPr>
        <p:sp>
          <p:nvSpPr>
            <p:cNvPr id="63" name="object 63"/>
            <p:cNvSpPr/>
            <p:nvPr/>
          </p:nvSpPr>
          <p:spPr>
            <a:xfrm>
              <a:off x="9953612" y="4933949"/>
              <a:ext cx="1323975" cy="5276850"/>
            </a:xfrm>
            <a:custGeom>
              <a:avLst/>
              <a:gdLst/>
              <a:ahLst/>
              <a:cxnLst/>
              <a:rect l="l" t="t" r="r" b="b"/>
              <a:pathLst>
                <a:path w="1323975" h="5276850">
                  <a:moveTo>
                    <a:pt x="1323975" y="0"/>
                  </a:moveTo>
                  <a:lnTo>
                    <a:pt x="1304925" y="0"/>
                  </a:lnTo>
                  <a:lnTo>
                    <a:pt x="1304925" y="219075"/>
                  </a:lnTo>
                  <a:lnTo>
                    <a:pt x="0" y="219075"/>
                  </a:lnTo>
                  <a:lnTo>
                    <a:pt x="0" y="228600"/>
                  </a:lnTo>
                  <a:lnTo>
                    <a:pt x="1304925" y="228600"/>
                  </a:lnTo>
                  <a:lnTo>
                    <a:pt x="1304925" y="1428750"/>
                  </a:lnTo>
                  <a:lnTo>
                    <a:pt x="0" y="1428750"/>
                  </a:lnTo>
                  <a:lnTo>
                    <a:pt x="0" y="1438275"/>
                  </a:lnTo>
                  <a:lnTo>
                    <a:pt x="1304925" y="1438275"/>
                  </a:lnTo>
                  <a:lnTo>
                    <a:pt x="1304925" y="2638425"/>
                  </a:lnTo>
                  <a:lnTo>
                    <a:pt x="0" y="2638425"/>
                  </a:lnTo>
                  <a:lnTo>
                    <a:pt x="0" y="2647950"/>
                  </a:lnTo>
                  <a:lnTo>
                    <a:pt x="1304925" y="2647950"/>
                  </a:lnTo>
                  <a:lnTo>
                    <a:pt x="1304925" y="3848100"/>
                  </a:lnTo>
                  <a:lnTo>
                    <a:pt x="0" y="3848100"/>
                  </a:lnTo>
                  <a:lnTo>
                    <a:pt x="0" y="3857625"/>
                  </a:lnTo>
                  <a:lnTo>
                    <a:pt x="1304925" y="3857625"/>
                  </a:lnTo>
                  <a:lnTo>
                    <a:pt x="1304925" y="5057775"/>
                  </a:lnTo>
                  <a:lnTo>
                    <a:pt x="0" y="5057775"/>
                  </a:lnTo>
                  <a:lnTo>
                    <a:pt x="0" y="5067300"/>
                  </a:lnTo>
                  <a:lnTo>
                    <a:pt x="1304925" y="5067300"/>
                  </a:lnTo>
                  <a:lnTo>
                    <a:pt x="1304925" y="5276850"/>
                  </a:lnTo>
                  <a:lnTo>
                    <a:pt x="1323975" y="5276850"/>
                  </a:lnTo>
                  <a:lnTo>
                    <a:pt x="1323975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268062" y="4933949"/>
              <a:ext cx="7000875" cy="5276850"/>
            </a:xfrm>
            <a:custGeom>
              <a:avLst/>
              <a:gdLst/>
              <a:ahLst/>
              <a:cxnLst/>
              <a:rect l="l" t="t" r="r" b="b"/>
              <a:pathLst>
                <a:path w="7000875" h="5276850">
                  <a:moveTo>
                    <a:pt x="9525" y="0"/>
                  </a:moveTo>
                  <a:lnTo>
                    <a:pt x="0" y="0"/>
                  </a:lnTo>
                  <a:lnTo>
                    <a:pt x="0" y="5276850"/>
                  </a:lnTo>
                  <a:lnTo>
                    <a:pt x="9525" y="5276850"/>
                  </a:lnTo>
                  <a:lnTo>
                    <a:pt x="9525" y="0"/>
                  </a:lnTo>
                  <a:close/>
                </a:path>
                <a:path w="7000875" h="5276850">
                  <a:moveTo>
                    <a:pt x="790575" y="4962525"/>
                  </a:moveTo>
                  <a:lnTo>
                    <a:pt x="781050" y="4962525"/>
                  </a:lnTo>
                  <a:lnTo>
                    <a:pt x="781050" y="5276850"/>
                  </a:lnTo>
                  <a:lnTo>
                    <a:pt x="790575" y="5276850"/>
                  </a:lnTo>
                  <a:lnTo>
                    <a:pt x="790575" y="4962525"/>
                  </a:lnTo>
                  <a:close/>
                </a:path>
                <a:path w="7000875" h="5276850">
                  <a:moveTo>
                    <a:pt x="790575" y="4598543"/>
                  </a:moveTo>
                  <a:lnTo>
                    <a:pt x="781050" y="4598543"/>
                  </a:lnTo>
                  <a:lnTo>
                    <a:pt x="781050" y="4671339"/>
                  </a:lnTo>
                  <a:lnTo>
                    <a:pt x="790575" y="4671339"/>
                  </a:lnTo>
                  <a:lnTo>
                    <a:pt x="790575" y="4598543"/>
                  </a:lnTo>
                  <a:close/>
                </a:path>
                <a:path w="7000875" h="5276850">
                  <a:moveTo>
                    <a:pt x="790575" y="4234548"/>
                  </a:moveTo>
                  <a:lnTo>
                    <a:pt x="781050" y="4234548"/>
                  </a:lnTo>
                  <a:lnTo>
                    <a:pt x="781050" y="4307344"/>
                  </a:lnTo>
                  <a:lnTo>
                    <a:pt x="790575" y="4307344"/>
                  </a:lnTo>
                  <a:lnTo>
                    <a:pt x="790575" y="4234548"/>
                  </a:lnTo>
                  <a:close/>
                </a:path>
                <a:path w="7000875" h="5276850">
                  <a:moveTo>
                    <a:pt x="790575" y="3752850"/>
                  </a:moveTo>
                  <a:lnTo>
                    <a:pt x="781050" y="3752850"/>
                  </a:lnTo>
                  <a:lnTo>
                    <a:pt x="781050" y="3943350"/>
                  </a:lnTo>
                  <a:lnTo>
                    <a:pt x="790575" y="3943350"/>
                  </a:lnTo>
                  <a:lnTo>
                    <a:pt x="790575" y="3752850"/>
                  </a:lnTo>
                  <a:close/>
                </a:path>
                <a:path w="7000875" h="5276850">
                  <a:moveTo>
                    <a:pt x="790575" y="3388868"/>
                  </a:moveTo>
                  <a:lnTo>
                    <a:pt x="781050" y="3388868"/>
                  </a:lnTo>
                  <a:lnTo>
                    <a:pt x="781050" y="3461664"/>
                  </a:lnTo>
                  <a:lnTo>
                    <a:pt x="790575" y="3461664"/>
                  </a:lnTo>
                  <a:lnTo>
                    <a:pt x="790575" y="3388868"/>
                  </a:lnTo>
                  <a:close/>
                </a:path>
                <a:path w="7000875" h="5276850">
                  <a:moveTo>
                    <a:pt x="790575" y="3024873"/>
                  </a:moveTo>
                  <a:lnTo>
                    <a:pt x="781050" y="3024873"/>
                  </a:lnTo>
                  <a:lnTo>
                    <a:pt x="781050" y="3097669"/>
                  </a:lnTo>
                  <a:lnTo>
                    <a:pt x="790575" y="3097669"/>
                  </a:lnTo>
                  <a:lnTo>
                    <a:pt x="790575" y="3024873"/>
                  </a:lnTo>
                  <a:close/>
                </a:path>
                <a:path w="7000875" h="5276850">
                  <a:moveTo>
                    <a:pt x="790575" y="2543175"/>
                  </a:moveTo>
                  <a:lnTo>
                    <a:pt x="781050" y="2543175"/>
                  </a:lnTo>
                  <a:lnTo>
                    <a:pt x="781050" y="2733675"/>
                  </a:lnTo>
                  <a:lnTo>
                    <a:pt x="790575" y="2733675"/>
                  </a:lnTo>
                  <a:lnTo>
                    <a:pt x="790575" y="2543175"/>
                  </a:lnTo>
                  <a:close/>
                </a:path>
                <a:path w="7000875" h="5276850">
                  <a:moveTo>
                    <a:pt x="790575" y="2179193"/>
                  </a:moveTo>
                  <a:lnTo>
                    <a:pt x="781050" y="2179193"/>
                  </a:lnTo>
                  <a:lnTo>
                    <a:pt x="781050" y="2251989"/>
                  </a:lnTo>
                  <a:lnTo>
                    <a:pt x="790575" y="2251989"/>
                  </a:lnTo>
                  <a:lnTo>
                    <a:pt x="790575" y="2179193"/>
                  </a:lnTo>
                  <a:close/>
                </a:path>
                <a:path w="7000875" h="5276850">
                  <a:moveTo>
                    <a:pt x="790575" y="1815198"/>
                  </a:moveTo>
                  <a:lnTo>
                    <a:pt x="781050" y="1815198"/>
                  </a:lnTo>
                  <a:lnTo>
                    <a:pt x="781050" y="1887994"/>
                  </a:lnTo>
                  <a:lnTo>
                    <a:pt x="790575" y="1887994"/>
                  </a:lnTo>
                  <a:lnTo>
                    <a:pt x="790575" y="1815198"/>
                  </a:lnTo>
                  <a:close/>
                </a:path>
                <a:path w="7000875" h="5276850">
                  <a:moveTo>
                    <a:pt x="790575" y="0"/>
                  </a:moveTo>
                  <a:lnTo>
                    <a:pt x="781050" y="0"/>
                  </a:lnTo>
                  <a:lnTo>
                    <a:pt x="781050" y="1524000"/>
                  </a:lnTo>
                  <a:lnTo>
                    <a:pt x="790575" y="1524000"/>
                  </a:lnTo>
                  <a:lnTo>
                    <a:pt x="790575" y="0"/>
                  </a:lnTo>
                  <a:close/>
                </a:path>
                <a:path w="7000875" h="5276850">
                  <a:moveTo>
                    <a:pt x="1562100" y="3752850"/>
                  </a:moveTo>
                  <a:lnTo>
                    <a:pt x="1552575" y="3752850"/>
                  </a:lnTo>
                  <a:lnTo>
                    <a:pt x="1552575" y="5276850"/>
                  </a:lnTo>
                  <a:lnTo>
                    <a:pt x="1562100" y="5276850"/>
                  </a:lnTo>
                  <a:lnTo>
                    <a:pt x="1562100" y="3752850"/>
                  </a:lnTo>
                  <a:close/>
                </a:path>
                <a:path w="7000875" h="5276850">
                  <a:moveTo>
                    <a:pt x="1562100" y="3388868"/>
                  </a:moveTo>
                  <a:lnTo>
                    <a:pt x="1552575" y="3388868"/>
                  </a:lnTo>
                  <a:lnTo>
                    <a:pt x="1552575" y="3461664"/>
                  </a:lnTo>
                  <a:lnTo>
                    <a:pt x="1562100" y="3461664"/>
                  </a:lnTo>
                  <a:lnTo>
                    <a:pt x="1562100" y="3388868"/>
                  </a:lnTo>
                  <a:close/>
                </a:path>
                <a:path w="7000875" h="5276850">
                  <a:moveTo>
                    <a:pt x="1562100" y="3024873"/>
                  </a:moveTo>
                  <a:lnTo>
                    <a:pt x="1552575" y="3024873"/>
                  </a:lnTo>
                  <a:lnTo>
                    <a:pt x="1552575" y="3097669"/>
                  </a:lnTo>
                  <a:lnTo>
                    <a:pt x="1562100" y="3097669"/>
                  </a:lnTo>
                  <a:lnTo>
                    <a:pt x="1562100" y="3024873"/>
                  </a:lnTo>
                  <a:close/>
                </a:path>
                <a:path w="7000875" h="5276850">
                  <a:moveTo>
                    <a:pt x="1562100" y="2543175"/>
                  </a:moveTo>
                  <a:lnTo>
                    <a:pt x="1552575" y="2543175"/>
                  </a:lnTo>
                  <a:lnTo>
                    <a:pt x="1552575" y="2733675"/>
                  </a:lnTo>
                  <a:lnTo>
                    <a:pt x="1562100" y="2733675"/>
                  </a:lnTo>
                  <a:lnTo>
                    <a:pt x="1562100" y="2543175"/>
                  </a:lnTo>
                  <a:close/>
                </a:path>
                <a:path w="7000875" h="5276850">
                  <a:moveTo>
                    <a:pt x="1562100" y="0"/>
                  </a:moveTo>
                  <a:lnTo>
                    <a:pt x="1552575" y="0"/>
                  </a:lnTo>
                  <a:lnTo>
                    <a:pt x="1552575" y="2251989"/>
                  </a:lnTo>
                  <a:lnTo>
                    <a:pt x="1562100" y="2251989"/>
                  </a:lnTo>
                  <a:lnTo>
                    <a:pt x="1562100" y="0"/>
                  </a:lnTo>
                  <a:close/>
                </a:path>
                <a:path w="7000875" h="5276850">
                  <a:moveTo>
                    <a:pt x="2343150" y="3752850"/>
                  </a:moveTo>
                  <a:lnTo>
                    <a:pt x="2333625" y="3752850"/>
                  </a:lnTo>
                  <a:lnTo>
                    <a:pt x="2333625" y="5276850"/>
                  </a:lnTo>
                  <a:lnTo>
                    <a:pt x="2343150" y="5276850"/>
                  </a:lnTo>
                  <a:lnTo>
                    <a:pt x="2343150" y="3752850"/>
                  </a:lnTo>
                  <a:close/>
                </a:path>
                <a:path w="7000875" h="5276850">
                  <a:moveTo>
                    <a:pt x="2343150" y="3388868"/>
                  </a:moveTo>
                  <a:lnTo>
                    <a:pt x="2333625" y="3388868"/>
                  </a:lnTo>
                  <a:lnTo>
                    <a:pt x="2333625" y="3461664"/>
                  </a:lnTo>
                  <a:lnTo>
                    <a:pt x="2343150" y="3461664"/>
                  </a:lnTo>
                  <a:lnTo>
                    <a:pt x="2343150" y="3388868"/>
                  </a:lnTo>
                  <a:close/>
                </a:path>
                <a:path w="7000875" h="5276850">
                  <a:moveTo>
                    <a:pt x="2343150" y="3024873"/>
                  </a:moveTo>
                  <a:lnTo>
                    <a:pt x="2333625" y="3024873"/>
                  </a:lnTo>
                  <a:lnTo>
                    <a:pt x="2333625" y="3097669"/>
                  </a:lnTo>
                  <a:lnTo>
                    <a:pt x="2343150" y="3097669"/>
                  </a:lnTo>
                  <a:lnTo>
                    <a:pt x="2343150" y="3024873"/>
                  </a:lnTo>
                  <a:close/>
                </a:path>
                <a:path w="7000875" h="5276850">
                  <a:moveTo>
                    <a:pt x="2343150" y="0"/>
                  </a:moveTo>
                  <a:lnTo>
                    <a:pt x="2333625" y="0"/>
                  </a:lnTo>
                  <a:lnTo>
                    <a:pt x="2333625" y="2733675"/>
                  </a:lnTo>
                  <a:lnTo>
                    <a:pt x="2343150" y="2733675"/>
                  </a:lnTo>
                  <a:lnTo>
                    <a:pt x="2343150" y="0"/>
                  </a:lnTo>
                  <a:close/>
                </a:path>
                <a:path w="7000875" h="5276850">
                  <a:moveTo>
                    <a:pt x="3114675" y="3752850"/>
                  </a:moveTo>
                  <a:lnTo>
                    <a:pt x="3105150" y="3752850"/>
                  </a:lnTo>
                  <a:lnTo>
                    <a:pt x="3105150" y="5276850"/>
                  </a:lnTo>
                  <a:lnTo>
                    <a:pt x="3114675" y="5276850"/>
                  </a:lnTo>
                  <a:lnTo>
                    <a:pt x="3114675" y="3752850"/>
                  </a:lnTo>
                  <a:close/>
                </a:path>
                <a:path w="7000875" h="5276850">
                  <a:moveTo>
                    <a:pt x="3114675" y="3388868"/>
                  </a:moveTo>
                  <a:lnTo>
                    <a:pt x="3105150" y="3388868"/>
                  </a:lnTo>
                  <a:lnTo>
                    <a:pt x="3105150" y="3461664"/>
                  </a:lnTo>
                  <a:lnTo>
                    <a:pt x="3114675" y="3461664"/>
                  </a:lnTo>
                  <a:lnTo>
                    <a:pt x="3114675" y="3388868"/>
                  </a:lnTo>
                  <a:close/>
                </a:path>
                <a:path w="7000875" h="5276850">
                  <a:moveTo>
                    <a:pt x="3114675" y="3024873"/>
                  </a:moveTo>
                  <a:lnTo>
                    <a:pt x="3105150" y="3024873"/>
                  </a:lnTo>
                  <a:lnTo>
                    <a:pt x="3105150" y="3097669"/>
                  </a:lnTo>
                  <a:lnTo>
                    <a:pt x="3114675" y="3097669"/>
                  </a:lnTo>
                  <a:lnTo>
                    <a:pt x="3114675" y="3024873"/>
                  </a:lnTo>
                  <a:close/>
                </a:path>
                <a:path w="7000875" h="5276850">
                  <a:moveTo>
                    <a:pt x="3114675" y="0"/>
                  </a:moveTo>
                  <a:lnTo>
                    <a:pt x="3105150" y="0"/>
                  </a:lnTo>
                  <a:lnTo>
                    <a:pt x="3105150" y="2733675"/>
                  </a:lnTo>
                  <a:lnTo>
                    <a:pt x="3114675" y="2733675"/>
                  </a:lnTo>
                  <a:lnTo>
                    <a:pt x="3114675" y="0"/>
                  </a:lnTo>
                  <a:close/>
                </a:path>
                <a:path w="7000875" h="5276850">
                  <a:moveTo>
                    <a:pt x="3895725" y="3752850"/>
                  </a:moveTo>
                  <a:lnTo>
                    <a:pt x="3886200" y="3752850"/>
                  </a:lnTo>
                  <a:lnTo>
                    <a:pt x="3886200" y="5276850"/>
                  </a:lnTo>
                  <a:lnTo>
                    <a:pt x="3895725" y="5276850"/>
                  </a:lnTo>
                  <a:lnTo>
                    <a:pt x="3895725" y="3752850"/>
                  </a:lnTo>
                  <a:close/>
                </a:path>
                <a:path w="7000875" h="5276850">
                  <a:moveTo>
                    <a:pt x="3895725" y="3388868"/>
                  </a:moveTo>
                  <a:lnTo>
                    <a:pt x="3886200" y="3388868"/>
                  </a:lnTo>
                  <a:lnTo>
                    <a:pt x="3886200" y="3461664"/>
                  </a:lnTo>
                  <a:lnTo>
                    <a:pt x="3895725" y="3461664"/>
                  </a:lnTo>
                  <a:lnTo>
                    <a:pt x="3895725" y="3388868"/>
                  </a:lnTo>
                  <a:close/>
                </a:path>
                <a:path w="7000875" h="5276850">
                  <a:moveTo>
                    <a:pt x="3895725" y="3024873"/>
                  </a:moveTo>
                  <a:lnTo>
                    <a:pt x="3886200" y="3024873"/>
                  </a:lnTo>
                  <a:lnTo>
                    <a:pt x="3886200" y="3097669"/>
                  </a:lnTo>
                  <a:lnTo>
                    <a:pt x="3895725" y="3097669"/>
                  </a:lnTo>
                  <a:lnTo>
                    <a:pt x="3895725" y="3024873"/>
                  </a:lnTo>
                  <a:close/>
                </a:path>
                <a:path w="7000875" h="5276850">
                  <a:moveTo>
                    <a:pt x="3895725" y="0"/>
                  </a:moveTo>
                  <a:lnTo>
                    <a:pt x="3886200" y="0"/>
                  </a:lnTo>
                  <a:lnTo>
                    <a:pt x="3886200" y="2733675"/>
                  </a:lnTo>
                  <a:lnTo>
                    <a:pt x="3895725" y="2733675"/>
                  </a:lnTo>
                  <a:lnTo>
                    <a:pt x="3895725" y="0"/>
                  </a:lnTo>
                  <a:close/>
                </a:path>
                <a:path w="7000875" h="5276850">
                  <a:moveTo>
                    <a:pt x="4667250" y="3752850"/>
                  </a:moveTo>
                  <a:lnTo>
                    <a:pt x="4657725" y="3752850"/>
                  </a:lnTo>
                  <a:lnTo>
                    <a:pt x="4657725" y="5276850"/>
                  </a:lnTo>
                  <a:lnTo>
                    <a:pt x="4667250" y="5276850"/>
                  </a:lnTo>
                  <a:lnTo>
                    <a:pt x="4667250" y="3752850"/>
                  </a:lnTo>
                  <a:close/>
                </a:path>
                <a:path w="7000875" h="5276850">
                  <a:moveTo>
                    <a:pt x="4667250" y="3388868"/>
                  </a:moveTo>
                  <a:lnTo>
                    <a:pt x="4657725" y="3388868"/>
                  </a:lnTo>
                  <a:lnTo>
                    <a:pt x="4657725" y="3461664"/>
                  </a:lnTo>
                  <a:lnTo>
                    <a:pt x="4667250" y="3461664"/>
                  </a:lnTo>
                  <a:lnTo>
                    <a:pt x="4667250" y="3388868"/>
                  </a:lnTo>
                  <a:close/>
                </a:path>
                <a:path w="7000875" h="5276850">
                  <a:moveTo>
                    <a:pt x="4667250" y="3024873"/>
                  </a:moveTo>
                  <a:lnTo>
                    <a:pt x="4657725" y="3024873"/>
                  </a:lnTo>
                  <a:lnTo>
                    <a:pt x="4657725" y="3097669"/>
                  </a:lnTo>
                  <a:lnTo>
                    <a:pt x="4667250" y="3097669"/>
                  </a:lnTo>
                  <a:lnTo>
                    <a:pt x="4667250" y="3024873"/>
                  </a:lnTo>
                  <a:close/>
                </a:path>
                <a:path w="7000875" h="5276850">
                  <a:moveTo>
                    <a:pt x="4667250" y="0"/>
                  </a:moveTo>
                  <a:lnTo>
                    <a:pt x="4657725" y="0"/>
                  </a:lnTo>
                  <a:lnTo>
                    <a:pt x="4657725" y="2733675"/>
                  </a:lnTo>
                  <a:lnTo>
                    <a:pt x="4667250" y="2733675"/>
                  </a:lnTo>
                  <a:lnTo>
                    <a:pt x="4667250" y="0"/>
                  </a:lnTo>
                  <a:close/>
                </a:path>
                <a:path w="7000875" h="5276850">
                  <a:moveTo>
                    <a:pt x="5448300" y="3752850"/>
                  </a:moveTo>
                  <a:lnTo>
                    <a:pt x="5438775" y="3752850"/>
                  </a:lnTo>
                  <a:lnTo>
                    <a:pt x="5438775" y="5276850"/>
                  </a:lnTo>
                  <a:lnTo>
                    <a:pt x="5448300" y="5276850"/>
                  </a:lnTo>
                  <a:lnTo>
                    <a:pt x="5448300" y="3752850"/>
                  </a:lnTo>
                  <a:close/>
                </a:path>
                <a:path w="7000875" h="5276850">
                  <a:moveTo>
                    <a:pt x="5448300" y="3388868"/>
                  </a:moveTo>
                  <a:lnTo>
                    <a:pt x="5438775" y="3388868"/>
                  </a:lnTo>
                  <a:lnTo>
                    <a:pt x="5438775" y="3461664"/>
                  </a:lnTo>
                  <a:lnTo>
                    <a:pt x="5448300" y="3461664"/>
                  </a:lnTo>
                  <a:lnTo>
                    <a:pt x="5448300" y="3388868"/>
                  </a:lnTo>
                  <a:close/>
                </a:path>
                <a:path w="7000875" h="5276850">
                  <a:moveTo>
                    <a:pt x="5448300" y="3024873"/>
                  </a:moveTo>
                  <a:lnTo>
                    <a:pt x="5438775" y="3024873"/>
                  </a:lnTo>
                  <a:lnTo>
                    <a:pt x="5438775" y="3097669"/>
                  </a:lnTo>
                  <a:lnTo>
                    <a:pt x="5448300" y="3097669"/>
                  </a:lnTo>
                  <a:lnTo>
                    <a:pt x="5448300" y="3024873"/>
                  </a:lnTo>
                  <a:close/>
                </a:path>
                <a:path w="7000875" h="5276850">
                  <a:moveTo>
                    <a:pt x="5448300" y="0"/>
                  </a:moveTo>
                  <a:lnTo>
                    <a:pt x="5438775" y="0"/>
                  </a:lnTo>
                  <a:lnTo>
                    <a:pt x="5438775" y="2733675"/>
                  </a:lnTo>
                  <a:lnTo>
                    <a:pt x="5448300" y="2733675"/>
                  </a:lnTo>
                  <a:lnTo>
                    <a:pt x="5448300" y="0"/>
                  </a:lnTo>
                  <a:close/>
                </a:path>
                <a:path w="7000875" h="5276850">
                  <a:moveTo>
                    <a:pt x="6219825" y="3752850"/>
                  </a:moveTo>
                  <a:lnTo>
                    <a:pt x="6210300" y="3752850"/>
                  </a:lnTo>
                  <a:lnTo>
                    <a:pt x="6210300" y="5276850"/>
                  </a:lnTo>
                  <a:lnTo>
                    <a:pt x="6219825" y="5276850"/>
                  </a:lnTo>
                  <a:lnTo>
                    <a:pt x="6219825" y="3752850"/>
                  </a:lnTo>
                  <a:close/>
                </a:path>
                <a:path w="7000875" h="5276850">
                  <a:moveTo>
                    <a:pt x="6219825" y="0"/>
                  </a:moveTo>
                  <a:lnTo>
                    <a:pt x="6210300" y="0"/>
                  </a:lnTo>
                  <a:lnTo>
                    <a:pt x="6210300" y="3461664"/>
                  </a:lnTo>
                  <a:lnTo>
                    <a:pt x="6219825" y="3461664"/>
                  </a:lnTo>
                  <a:lnTo>
                    <a:pt x="6219825" y="0"/>
                  </a:lnTo>
                  <a:close/>
                </a:path>
                <a:path w="7000875" h="5276850">
                  <a:moveTo>
                    <a:pt x="7000875" y="3752850"/>
                  </a:moveTo>
                  <a:lnTo>
                    <a:pt x="6991350" y="3752850"/>
                  </a:lnTo>
                  <a:lnTo>
                    <a:pt x="6991350" y="5276850"/>
                  </a:lnTo>
                  <a:lnTo>
                    <a:pt x="7000875" y="5276850"/>
                  </a:lnTo>
                  <a:lnTo>
                    <a:pt x="7000875" y="3752850"/>
                  </a:lnTo>
                  <a:close/>
                </a:path>
                <a:path w="7000875" h="5276850">
                  <a:moveTo>
                    <a:pt x="7000875" y="0"/>
                  </a:moveTo>
                  <a:lnTo>
                    <a:pt x="6991350" y="0"/>
                  </a:lnTo>
                  <a:lnTo>
                    <a:pt x="6991350" y="3461664"/>
                  </a:lnTo>
                  <a:lnTo>
                    <a:pt x="7000875" y="3461664"/>
                  </a:lnTo>
                  <a:lnTo>
                    <a:pt x="7000875" y="0"/>
                  </a:lnTo>
                  <a:close/>
                </a:path>
              </a:pathLst>
            </a:custGeom>
            <a:solidFill>
              <a:srgbClr val="4B4B4B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19030948" y="4933950"/>
            <a:ext cx="9525" cy="5276850"/>
          </a:xfrm>
          <a:custGeom>
            <a:avLst/>
            <a:gdLst/>
            <a:ahLst/>
            <a:cxnLst/>
            <a:rect l="l" t="t" r="r" b="b"/>
            <a:pathLst>
              <a:path w="9525" h="5276850">
                <a:moveTo>
                  <a:pt x="9524" y="5276849"/>
                </a:moveTo>
                <a:lnTo>
                  <a:pt x="0" y="5276849"/>
                </a:lnTo>
                <a:lnTo>
                  <a:pt x="0" y="0"/>
                </a:lnTo>
                <a:lnTo>
                  <a:pt x="9524" y="0"/>
                </a:lnTo>
                <a:lnTo>
                  <a:pt x="9524" y="5276849"/>
                </a:lnTo>
                <a:close/>
              </a:path>
            </a:pathLst>
          </a:custGeom>
          <a:solidFill>
            <a:srgbClr val="4B4B4B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1126489" y="10012362"/>
            <a:ext cx="1066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60" dirty="0">
                <a:solidFill>
                  <a:srgbClr val="4B4B4B"/>
                </a:solidFill>
                <a:latin typeface="Trebuchet MS"/>
                <a:cs typeface="Trebuchet MS"/>
              </a:rPr>
              <a:t>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628337" y="10012362"/>
            <a:ext cx="3860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1</a:t>
            </a:r>
            <a:r>
              <a:rPr sz="1100" spc="-5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399862" y="10012362"/>
            <a:ext cx="3860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2</a:t>
            </a:r>
            <a:r>
              <a:rPr sz="1100" spc="-5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3180913" y="10012362"/>
            <a:ext cx="3860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3</a:t>
            </a:r>
            <a:r>
              <a:rPr sz="1100" spc="-5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3952438" y="10012362"/>
            <a:ext cx="3860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4</a:t>
            </a:r>
            <a:r>
              <a:rPr sz="1100" spc="-5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4733488" y="10012362"/>
            <a:ext cx="3860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5</a:t>
            </a:r>
            <a:r>
              <a:rPr sz="1100" spc="-5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5505013" y="10012362"/>
            <a:ext cx="3860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6</a:t>
            </a:r>
            <a:r>
              <a:rPr sz="1100" spc="-5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6286063" y="10012362"/>
            <a:ext cx="3860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7</a:t>
            </a:r>
            <a:r>
              <a:rPr sz="1100" spc="-5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7057588" y="10012362"/>
            <a:ext cx="3860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8</a:t>
            </a:r>
            <a:r>
              <a:rPr sz="1100" spc="-5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7838638" y="10012362"/>
            <a:ext cx="3860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9</a:t>
            </a:r>
            <a:r>
              <a:rPr sz="1100" spc="-5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8528903" y="10012362"/>
            <a:ext cx="467359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5" dirty="0">
                <a:solidFill>
                  <a:srgbClr val="4B4B4B"/>
                </a:solidFill>
                <a:latin typeface="Trebuchet MS"/>
                <a:cs typeface="Trebuchet MS"/>
              </a:rPr>
              <a:t>10</a:t>
            </a:r>
            <a:r>
              <a:rPr sz="1100" spc="-5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4B4B4B"/>
                </a:solidFill>
                <a:latin typeface="Trebuchet MS"/>
                <a:cs typeface="Trebuchet MS"/>
              </a:rPr>
              <a:t>000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11277599" y="5248275"/>
            <a:ext cx="533400" cy="1019175"/>
            <a:chOff x="11277599" y="5248275"/>
            <a:chExt cx="533400" cy="1019175"/>
          </a:xfrm>
        </p:grpSpPr>
        <p:sp>
          <p:nvSpPr>
            <p:cNvPr id="78" name="object 78"/>
            <p:cNvSpPr/>
            <p:nvPr/>
          </p:nvSpPr>
          <p:spPr>
            <a:xfrm>
              <a:off x="11277599" y="5248275"/>
              <a:ext cx="485775" cy="291465"/>
            </a:xfrm>
            <a:custGeom>
              <a:avLst/>
              <a:gdLst/>
              <a:ahLst/>
              <a:cxnLst/>
              <a:rect l="l" t="t" r="r" b="b"/>
              <a:pathLst>
                <a:path w="485775" h="291464">
                  <a:moveTo>
                    <a:pt x="485774" y="291192"/>
                  </a:moveTo>
                  <a:lnTo>
                    <a:pt x="0" y="291192"/>
                  </a:lnTo>
                  <a:lnTo>
                    <a:pt x="0" y="0"/>
                  </a:lnTo>
                  <a:lnTo>
                    <a:pt x="485774" y="0"/>
                  </a:lnTo>
                  <a:lnTo>
                    <a:pt x="485774" y="291192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277599" y="5612266"/>
              <a:ext cx="533400" cy="291465"/>
            </a:xfrm>
            <a:custGeom>
              <a:avLst/>
              <a:gdLst/>
              <a:ahLst/>
              <a:cxnLst/>
              <a:rect l="l" t="t" r="r" b="b"/>
              <a:pathLst>
                <a:path w="533400" h="291464">
                  <a:moveTo>
                    <a:pt x="533399" y="291192"/>
                  </a:moveTo>
                  <a:lnTo>
                    <a:pt x="0" y="291192"/>
                  </a:lnTo>
                  <a:lnTo>
                    <a:pt x="0" y="0"/>
                  </a:lnTo>
                  <a:lnTo>
                    <a:pt x="533399" y="0"/>
                  </a:lnTo>
                  <a:lnTo>
                    <a:pt x="533399" y="291192"/>
                  </a:lnTo>
                  <a:close/>
                </a:path>
              </a:pathLst>
            </a:custGeom>
            <a:solidFill>
              <a:srgbClr val="457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277599" y="5976257"/>
              <a:ext cx="514350" cy="291465"/>
            </a:xfrm>
            <a:custGeom>
              <a:avLst/>
              <a:gdLst/>
              <a:ahLst/>
              <a:cxnLst/>
              <a:rect l="l" t="t" r="r" b="b"/>
              <a:pathLst>
                <a:path w="514350" h="291464">
                  <a:moveTo>
                    <a:pt x="514349" y="291192"/>
                  </a:moveTo>
                  <a:lnTo>
                    <a:pt x="0" y="291192"/>
                  </a:lnTo>
                  <a:lnTo>
                    <a:pt x="0" y="0"/>
                  </a:lnTo>
                  <a:lnTo>
                    <a:pt x="514349" y="0"/>
                  </a:lnTo>
                  <a:lnTo>
                    <a:pt x="514349" y="291192"/>
                  </a:lnTo>
                  <a:close/>
                </a:path>
              </a:pathLst>
            </a:custGeom>
            <a:solidFill>
              <a:srgbClr val="5DB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11769724" y="5273972"/>
            <a:ext cx="1096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627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(-</a:t>
            </a:r>
            <a:r>
              <a:rPr sz="1200" spc="-35" dirty="0">
                <a:latin typeface="Trebuchet MS"/>
                <a:cs typeface="Trebuchet MS"/>
              </a:rPr>
              <a:t>58;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-</a:t>
            </a:r>
            <a:r>
              <a:rPr sz="1200" spc="-10" dirty="0">
                <a:latin typeface="Trebuchet MS"/>
                <a:cs typeface="Trebuchet MS"/>
              </a:rPr>
              <a:t>8,5%)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1817349" y="5638006"/>
            <a:ext cx="1175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685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(+19;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+2.9%)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1798299" y="6001890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Trebuchet MS"/>
                <a:cs typeface="Trebuchet MS"/>
              </a:rPr>
              <a:t>666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11277599" y="6457949"/>
            <a:ext cx="1733550" cy="1019175"/>
            <a:chOff x="11277599" y="6457949"/>
            <a:chExt cx="1733550" cy="1019175"/>
          </a:xfrm>
        </p:grpSpPr>
        <p:sp>
          <p:nvSpPr>
            <p:cNvPr id="85" name="object 85"/>
            <p:cNvSpPr/>
            <p:nvPr/>
          </p:nvSpPr>
          <p:spPr>
            <a:xfrm>
              <a:off x="11277599" y="6457949"/>
              <a:ext cx="1323975" cy="291465"/>
            </a:xfrm>
            <a:custGeom>
              <a:avLst/>
              <a:gdLst/>
              <a:ahLst/>
              <a:cxnLst/>
              <a:rect l="l" t="t" r="r" b="b"/>
              <a:pathLst>
                <a:path w="1323975" h="291465">
                  <a:moveTo>
                    <a:pt x="1323974" y="291192"/>
                  </a:moveTo>
                  <a:lnTo>
                    <a:pt x="0" y="291192"/>
                  </a:lnTo>
                  <a:lnTo>
                    <a:pt x="0" y="0"/>
                  </a:lnTo>
                  <a:lnTo>
                    <a:pt x="1323974" y="0"/>
                  </a:lnTo>
                  <a:lnTo>
                    <a:pt x="1323974" y="291192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1277599" y="6821940"/>
              <a:ext cx="1485900" cy="291465"/>
            </a:xfrm>
            <a:custGeom>
              <a:avLst/>
              <a:gdLst/>
              <a:ahLst/>
              <a:cxnLst/>
              <a:rect l="l" t="t" r="r" b="b"/>
              <a:pathLst>
                <a:path w="1485900" h="291465">
                  <a:moveTo>
                    <a:pt x="1485899" y="291192"/>
                  </a:moveTo>
                  <a:lnTo>
                    <a:pt x="0" y="291192"/>
                  </a:lnTo>
                  <a:lnTo>
                    <a:pt x="0" y="0"/>
                  </a:lnTo>
                  <a:lnTo>
                    <a:pt x="1485899" y="0"/>
                  </a:lnTo>
                  <a:lnTo>
                    <a:pt x="1485899" y="291192"/>
                  </a:lnTo>
                  <a:close/>
                </a:path>
              </a:pathLst>
            </a:custGeom>
            <a:solidFill>
              <a:srgbClr val="457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1277599" y="7185931"/>
              <a:ext cx="1733550" cy="291465"/>
            </a:xfrm>
            <a:custGeom>
              <a:avLst/>
              <a:gdLst/>
              <a:ahLst/>
              <a:cxnLst/>
              <a:rect l="l" t="t" r="r" b="b"/>
              <a:pathLst>
                <a:path w="1733550" h="291465">
                  <a:moveTo>
                    <a:pt x="1733549" y="291192"/>
                  </a:moveTo>
                  <a:lnTo>
                    <a:pt x="0" y="291192"/>
                  </a:lnTo>
                  <a:lnTo>
                    <a:pt x="0" y="0"/>
                  </a:lnTo>
                  <a:lnTo>
                    <a:pt x="1733549" y="0"/>
                  </a:lnTo>
                  <a:lnTo>
                    <a:pt x="1733549" y="291192"/>
                  </a:lnTo>
                  <a:close/>
                </a:path>
              </a:pathLst>
            </a:custGeom>
            <a:solidFill>
              <a:srgbClr val="5DB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12607924" y="6483647"/>
            <a:ext cx="1274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1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708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(-211;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-</a:t>
            </a:r>
            <a:r>
              <a:rPr sz="1200" spc="-20" dirty="0">
                <a:latin typeface="Trebuchet MS"/>
                <a:cs typeface="Trebuchet MS"/>
              </a:rPr>
              <a:t>11%)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2769849" y="6847681"/>
            <a:ext cx="1403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1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919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(-318;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-</a:t>
            </a:r>
            <a:r>
              <a:rPr sz="1200" spc="-10" dirty="0">
                <a:latin typeface="Trebuchet MS"/>
                <a:cs typeface="Trebuchet MS"/>
              </a:rPr>
              <a:t>14.2%)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3017500" y="7211566"/>
            <a:ext cx="4102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2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237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1277599" y="7667625"/>
            <a:ext cx="7105650" cy="1019175"/>
            <a:chOff x="11277599" y="7667625"/>
            <a:chExt cx="7105650" cy="1019175"/>
          </a:xfrm>
        </p:grpSpPr>
        <p:sp>
          <p:nvSpPr>
            <p:cNvPr id="92" name="object 92"/>
            <p:cNvSpPr/>
            <p:nvPr/>
          </p:nvSpPr>
          <p:spPr>
            <a:xfrm>
              <a:off x="11277599" y="7667625"/>
              <a:ext cx="5819775" cy="291465"/>
            </a:xfrm>
            <a:custGeom>
              <a:avLst/>
              <a:gdLst/>
              <a:ahLst/>
              <a:cxnLst/>
              <a:rect l="l" t="t" r="r" b="b"/>
              <a:pathLst>
                <a:path w="5819775" h="291465">
                  <a:moveTo>
                    <a:pt x="5819774" y="291192"/>
                  </a:moveTo>
                  <a:lnTo>
                    <a:pt x="0" y="291192"/>
                  </a:lnTo>
                  <a:lnTo>
                    <a:pt x="0" y="0"/>
                  </a:lnTo>
                  <a:lnTo>
                    <a:pt x="5819774" y="0"/>
                  </a:lnTo>
                  <a:lnTo>
                    <a:pt x="5819774" y="291192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277599" y="8031616"/>
              <a:ext cx="5791200" cy="291465"/>
            </a:xfrm>
            <a:custGeom>
              <a:avLst/>
              <a:gdLst/>
              <a:ahLst/>
              <a:cxnLst/>
              <a:rect l="l" t="t" r="r" b="b"/>
              <a:pathLst>
                <a:path w="5791200" h="291465">
                  <a:moveTo>
                    <a:pt x="5791199" y="291192"/>
                  </a:moveTo>
                  <a:lnTo>
                    <a:pt x="0" y="291192"/>
                  </a:lnTo>
                  <a:lnTo>
                    <a:pt x="0" y="0"/>
                  </a:lnTo>
                  <a:lnTo>
                    <a:pt x="5791199" y="0"/>
                  </a:lnTo>
                  <a:lnTo>
                    <a:pt x="5791199" y="291192"/>
                  </a:lnTo>
                  <a:close/>
                </a:path>
              </a:pathLst>
            </a:custGeom>
            <a:solidFill>
              <a:srgbClr val="457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77599" y="8395606"/>
              <a:ext cx="7105650" cy="291465"/>
            </a:xfrm>
            <a:custGeom>
              <a:avLst/>
              <a:gdLst/>
              <a:ahLst/>
              <a:cxnLst/>
              <a:rect l="l" t="t" r="r" b="b"/>
              <a:pathLst>
                <a:path w="7105650" h="291465">
                  <a:moveTo>
                    <a:pt x="7105649" y="291192"/>
                  </a:moveTo>
                  <a:lnTo>
                    <a:pt x="0" y="291192"/>
                  </a:lnTo>
                  <a:lnTo>
                    <a:pt x="0" y="0"/>
                  </a:lnTo>
                  <a:lnTo>
                    <a:pt x="7105649" y="0"/>
                  </a:lnTo>
                  <a:lnTo>
                    <a:pt x="7105649" y="291192"/>
                  </a:lnTo>
                  <a:close/>
                </a:path>
              </a:pathLst>
            </a:custGeom>
            <a:solidFill>
              <a:srgbClr val="5DB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17103725" y="7693322"/>
            <a:ext cx="1290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7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503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(+37;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+0,5%)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7075150" y="8057356"/>
            <a:ext cx="1445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7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466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(-168.;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-</a:t>
            </a:r>
            <a:r>
              <a:rPr sz="1200" spc="-10" dirty="0">
                <a:latin typeface="Trebuchet MS"/>
                <a:cs typeface="Trebuchet MS"/>
              </a:rPr>
              <a:t>18.4%)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8389600" y="8421241"/>
            <a:ext cx="4102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9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149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11277599" y="8877299"/>
            <a:ext cx="1104900" cy="1019175"/>
            <a:chOff x="11277599" y="8877299"/>
            <a:chExt cx="1104900" cy="1019175"/>
          </a:xfrm>
        </p:grpSpPr>
        <p:sp>
          <p:nvSpPr>
            <p:cNvPr id="99" name="object 99"/>
            <p:cNvSpPr/>
            <p:nvPr/>
          </p:nvSpPr>
          <p:spPr>
            <a:xfrm>
              <a:off x="11277599" y="8877299"/>
              <a:ext cx="1019175" cy="291465"/>
            </a:xfrm>
            <a:custGeom>
              <a:avLst/>
              <a:gdLst/>
              <a:ahLst/>
              <a:cxnLst/>
              <a:rect l="l" t="t" r="r" b="b"/>
              <a:pathLst>
                <a:path w="1019175" h="291465">
                  <a:moveTo>
                    <a:pt x="1019174" y="291192"/>
                  </a:moveTo>
                  <a:lnTo>
                    <a:pt x="0" y="291192"/>
                  </a:lnTo>
                  <a:lnTo>
                    <a:pt x="0" y="0"/>
                  </a:lnTo>
                  <a:lnTo>
                    <a:pt x="1019174" y="0"/>
                  </a:lnTo>
                  <a:lnTo>
                    <a:pt x="1019174" y="291192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1277599" y="9241290"/>
              <a:ext cx="1104900" cy="291465"/>
            </a:xfrm>
            <a:custGeom>
              <a:avLst/>
              <a:gdLst/>
              <a:ahLst/>
              <a:cxnLst/>
              <a:rect l="l" t="t" r="r" b="b"/>
              <a:pathLst>
                <a:path w="1104900" h="291465">
                  <a:moveTo>
                    <a:pt x="1104899" y="291192"/>
                  </a:moveTo>
                  <a:lnTo>
                    <a:pt x="0" y="291192"/>
                  </a:lnTo>
                  <a:lnTo>
                    <a:pt x="0" y="0"/>
                  </a:lnTo>
                  <a:lnTo>
                    <a:pt x="1104899" y="0"/>
                  </a:lnTo>
                  <a:lnTo>
                    <a:pt x="1104899" y="291192"/>
                  </a:lnTo>
                  <a:close/>
                </a:path>
              </a:pathLst>
            </a:custGeom>
            <a:solidFill>
              <a:srgbClr val="457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1277599" y="9605281"/>
              <a:ext cx="971550" cy="291465"/>
            </a:xfrm>
            <a:custGeom>
              <a:avLst/>
              <a:gdLst/>
              <a:ahLst/>
              <a:cxnLst/>
              <a:rect l="l" t="t" r="r" b="b"/>
              <a:pathLst>
                <a:path w="971550" h="291465">
                  <a:moveTo>
                    <a:pt x="971549" y="291192"/>
                  </a:moveTo>
                  <a:lnTo>
                    <a:pt x="0" y="291192"/>
                  </a:lnTo>
                  <a:lnTo>
                    <a:pt x="0" y="0"/>
                  </a:lnTo>
                  <a:lnTo>
                    <a:pt x="971549" y="0"/>
                  </a:lnTo>
                  <a:lnTo>
                    <a:pt x="971549" y="291192"/>
                  </a:lnTo>
                  <a:close/>
                </a:path>
              </a:pathLst>
            </a:custGeom>
            <a:solidFill>
              <a:srgbClr val="5DB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12303124" y="8902997"/>
            <a:ext cx="1307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1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313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(-106;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-</a:t>
            </a:r>
            <a:r>
              <a:rPr sz="1200" spc="-10" dirty="0">
                <a:latin typeface="Trebuchet MS"/>
                <a:cs typeface="Trebuchet MS"/>
              </a:rPr>
              <a:t>7,5%)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2388849" y="9267031"/>
            <a:ext cx="1343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1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419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(+163;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40" dirty="0">
                <a:latin typeface="Trebuchet MS"/>
                <a:cs typeface="Trebuchet MS"/>
              </a:rPr>
              <a:t>+13%)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2255499" y="9630916"/>
            <a:ext cx="4102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rebuchet MS"/>
                <a:cs typeface="Trebuchet MS"/>
              </a:rPr>
              <a:t>1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25" dirty="0">
                <a:latin typeface="Trebuchet MS"/>
                <a:cs typeface="Trebuchet MS"/>
              </a:rPr>
              <a:t>256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05" name="object 10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563598" y="10458449"/>
            <a:ext cx="152400" cy="152399"/>
          </a:xfrm>
          <a:prstGeom prst="rect">
            <a:avLst/>
          </a:prstGeom>
        </p:spPr>
      </p:pic>
      <p:sp>
        <p:nvSpPr>
          <p:cNvPr id="106" name="object 106"/>
          <p:cNvSpPr txBox="1"/>
          <p:nvPr/>
        </p:nvSpPr>
        <p:spPr>
          <a:xfrm>
            <a:off x="13795126" y="10426700"/>
            <a:ext cx="34226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" dirty="0">
                <a:solidFill>
                  <a:srgbClr val="4B4B4B"/>
                </a:solidFill>
                <a:latin typeface="Trebuchet MS"/>
                <a:cs typeface="Trebuchet MS"/>
              </a:rPr>
              <a:t>2022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107" name="object 10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20823" y="10458449"/>
            <a:ext cx="152400" cy="152399"/>
          </a:xfrm>
          <a:prstGeom prst="rect">
            <a:avLst/>
          </a:prstGeom>
        </p:spPr>
      </p:pic>
      <p:sp>
        <p:nvSpPr>
          <p:cNvPr id="108" name="object 108"/>
          <p:cNvSpPr txBox="1"/>
          <p:nvPr/>
        </p:nvSpPr>
        <p:spPr>
          <a:xfrm>
            <a:off x="14451458" y="10426700"/>
            <a:ext cx="34226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" dirty="0">
                <a:solidFill>
                  <a:srgbClr val="4B4B4B"/>
                </a:solidFill>
                <a:latin typeface="Trebuchet MS"/>
                <a:cs typeface="Trebuchet MS"/>
              </a:rPr>
              <a:t>2021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109" name="object 10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68523" y="10458449"/>
            <a:ext cx="152399" cy="152399"/>
          </a:xfrm>
          <a:prstGeom prst="rect">
            <a:avLst/>
          </a:prstGeom>
        </p:spPr>
      </p:pic>
      <p:sp>
        <p:nvSpPr>
          <p:cNvPr id="110" name="object 110"/>
          <p:cNvSpPr txBox="1"/>
          <p:nvPr/>
        </p:nvSpPr>
        <p:spPr>
          <a:xfrm>
            <a:off x="15107791" y="10426700"/>
            <a:ext cx="34226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" dirty="0">
                <a:solidFill>
                  <a:srgbClr val="4B4B4B"/>
                </a:solidFill>
                <a:latin typeface="Trebuchet MS"/>
                <a:cs typeface="Trebuchet MS"/>
              </a:rPr>
              <a:t>2020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9677399" y="2709862"/>
            <a:ext cx="0" cy="8096250"/>
          </a:xfrm>
          <a:custGeom>
            <a:avLst/>
            <a:gdLst/>
            <a:ahLst/>
            <a:cxnLst/>
            <a:rect l="l" t="t" r="r" b="b"/>
            <a:pathLst>
              <a:path h="8096250">
                <a:moveTo>
                  <a:pt x="0" y="8096249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953624" y="4529137"/>
            <a:ext cx="9096375" cy="0"/>
          </a:xfrm>
          <a:custGeom>
            <a:avLst/>
            <a:gdLst/>
            <a:ahLst/>
            <a:cxnLst/>
            <a:rect l="l" t="t" r="r" b="b"/>
            <a:pathLst>
              <a:path w="9096375">
                <a:moveTo>
                  <a:pt x="0" y="0"/>
                </a:moveTo>
                <a:lnTo>
                  <a:pt x="9096374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3" name="object 1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4400" y="0"/>
            <a:ext cx="1257300" cy="2133599"/>
          </a:xfrm>
          <a:prstGeom prst="rect">
            <a:avLst/>
          </a:prstGeom>
        </p:spPr>
      </p:pic>
      <p:sp>
        <p:nvSpPr>
          <p:cNvPr id="114" name="object 114"/>
          <p:cNvSpPr/>
          <p:nvPr/>
        </p:nvSpPr>
        <p:spPr>
          <a:xfrm>
            <a:off x="180974" y="4529137"/>
            <a:ext cx="9096375" cy="0"/>
          </a:xfrm>
          <a:custGeom>
            <a:avLst/>
            <a:gdLst/>
            <a:ahLst/>
            <a:cxnLst/>
            <a:rect l="l" t="t" r="r" b="b"/>
            <a:pathLst>
              <a:path w="9096375">
                <a:moveTo>
                  <a:pt x="0" y="0"/>
                </a:moveTo>
                <a:lnTo>
                  <a:pt x="9096374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2039599" y="3310979"/>
            <a:ext cx="1247775" cy="740410"/>
          </a:xfrm>
          <a:custGeom>
            <a:avLst/>
            <a:gdLst/>
            <a:ahLst/>
            <a:cxnLst/>
            <a:rect l="l" t="t" r="r" b="b"/>
            <a:pathLst>
              <a:path w="1247775" h="740410">
                <a:moveTo>
                  <a:pt x="624082" y="740164"/>
                </a:moveTo>
                <a:lnTo>
                  <a:pt x="0" y="0"/>
                </a:lnTo>
                <a:lnTo>
                  <a:pt x="1247775" y="0"/>
                </a:lnTo>
                <a:lnTo>
                  <a:pt x="624082" y="740164"/>
                </a:lnTo>
                <a:close/>
              </a:path>
            </a:pathLst>
          </a:custGeom>
          <a:solidFill>
            <a:srgbClr val="25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15198725" y="3101975"/>
            <a:ext cx="1410970" cy="356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spc="-95" dirty="0">
                <a:solidFill>
                  <a:srgbClr val="454545"/>
                </a:solidFill>
                <a:latin typeface="Trebuchet MS"/>
                <a:cs typeface="Trebuchet MS"/>
              </a:rPr>
              <a:t>(-</a:t>
            </a:r>
            <a:r>
              <a:rPr sz="2150" b="1" spc="-145" dirty="0">
                <a:solidFill>
                  <a:srgbClr val="454545"/>
                </a:solidFill>
                <a:latin typeface="Trebuchet MS"/>
                <a:cs typeface="Trebuchet MS"/>
              </a:rPr>
              <a:t>341|</a:t>
            </a:r>
            <a:r>
              <a:rPr sz="2150" b="1" spc="-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150" b="1" dirty="0">
                <a:solidFill>
                  <a:srgbClr val="454545"/>
                </a:solidFill>
                <a:latin typeface="Trebuchet MS"/>
                <a:cs typeface="Trebuchet MS"/>
              </a:rPr>
              <a:t>-</a:t>
            </a:r>
            <a:r>
              <a:rPr sz="2150" b="1" spc="-25" dirty="0">
                <a:solidFill>
                  <a:srgbClr val="454545"/>
                </a:solidFill>
                <a:latin typeface="Trebuchet MS"/>
                <a:cs typeface="Trebuchet MS"/>
              </a:rPr>
              <a:t>3%)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3550900" y="3234148"/>
            <a:ext cx="1578610" cy="9867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4960"/>
              </a:lnSpc>
              <a:spcBef>
                <a:spcPts val="140"/>
              </a:spcBef>
            </a:pPr>
            <a:r>
              <a:rPr sz="4150" spc="60" dirty="0">
                <a:solidFill>
                  <a:srgbClr val="8EC2A6"/>
                </a:solidFill>
                <a:latin typeface="Trebuchet MS"/>
                <a:cs typeface="Trebuchet MS"/>
              </a:rPr>
              <a:t>11</a:t>
            </a:r>
            <a:r>
              <a:rPr sz="4150" spc="-2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4150" spc="35" dirty="0">
                <a:solidFill>
                  <a:srgbClr val="8EC2A6"/>
                </a:solidFill>
                <a:latin typeface="Trebuchet MS"/>
                <a:cs typeface="Trebuchet MS"/>
              </a:rPr>
              <a:t>167</a:t>
            </a:r>
            <a:endParaRPr sz="4150">
              <a:latin typeface="Trebuchet MS"/>
              <a:cs typeface="Trebuchet MS"/>
            </a:endParaRPr>
          </a:p>
          <a:p>
            <a:pPr marL="12700">
              <a:lnSpc>
                <a:spcPts val="2560"/>
              </a:lnSpc>
            </a:pPr>
            <a:r>
              <a:rPr sz="2150" b="1" spc="-10" dirty="0">
                <a:solidFill>
                  <a:srgbClr val="454545"/>
                </a:solidFill>
                <a:latin typeface="Trebuchet MS"/>
                <a:cs typeface="Trebuchet MS"/>
              </a:rPr>
              <a:t>Atklātie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730874" y="3101975"/>
            <a:ext cx="1951355" cy="356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spc="-35" dirty="0">
                <a:solidFill>
                  <a:srgbClr val="454545"/>
                </a:solidFill>
                <a:latin typeface="Trebuchet MS"/>
                <a:cs typeface="Trebuchet MS"/>
              </a:rPr>
              <a:t>(+1294</a:t>
            </a:r>
            <a:r>
              <a:rPr sz="2150" b="1" spc="-114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150" b="1" spc="-720" dirty="0">
                <a:solidFill>
                  <a:srgbClr val="454545"/>
                </a:solidFill>
                <a:latin typeface="Trebuchet MS"/>
                <a:cs typeface="Trebuchet MS"/>
              </a:rPr>
              <a:t>|</a:t>
            </a:r>
            <a:r>
              <a:rPr sz="2150" b="1" spc="-1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150" b="1" spc="-25" dirty="0">
                <a:solidFill>
                  <a:srgbClr val="454545"/>
                </a:solidFill>
                <a:latin typeface="Trebuchet MS"/>
                <a:cs typeface="Trebuchet MS"/>
              </a:rPr>
              <a:t>+4,4%)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2571749" y="3311681"/>
            <a:ext cx="1247775" cy="740410"/>
          </a:xfrm>
          <a:custGeom>
            <a:avLst/>
            <a:gdLst/>
            <a:ahLst/>
            <a:cxnLst/>
            <a:rect l="l" t="t" r="r" b="b"/>
            <a:pathLst>
              <a:path w="1247775" h="740410">
                <a:moveTo>
                  <a:pt x="623692" y="0"/>
                </a:moveTo>
                <a:lnTo>
                  <a:pt x="1247775" y="740164"/>
                </a:lnTo>
                <a:lnTo>
                  <a:pt x="0" y="740164"/>
                </a:lnTo>
                <a:lnTo>
                  <a:pt x="623692" y="0"/>
                </a:lnTo>
                <a:close/>
              </a:path>
            </a:pathLst>
          </a:custGeom>
          <a:solidFill>
            <a:srgbClr val="25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4083050" y="3234148"/>
            <a:ext cx="1578610" cy="9867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4960"/>
              </a:lnSpc>
              <a:spcBef>
                <a:spcPts val="140"/>
              </a:spcBef>
            </a:pPr>
            <a:r>
              <a:rPr sz="4150" spc="60" dirty="0">
                <a:solidFill>
                  <a:srgbClr val="8EC2A6"/>
                </a:solidFill>
                <a:latin typeface="Trebuchet MS"/>
                <a:cs typeface="Trebuchet MS"/>
              </a:rPr>
              <a:t>30</a:t>
            </a:r>
            <a:r>
              <a:rPr sz="4150" spc="-2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4150" spc="35" dirty="0">
                <a:solidFill>
                  <a:srgbClr val="8EC2A6"/>
                </a:solidFill>
                <a:latin typeface="Trebuchet MS"/>
                <a:cs typeface="Trebuchet MS"/>
              </a:rPr>
              <a:t>377</a:t>
            </a:r>
            <a:endParaRPr sz="4150">
              <a:latin typeface="Trebuchet MS"/>
              <a:cs typeface="Trebuchet MS"/>
            </a:endParaRPr>
          </a:p>
          <a:p>
            <a:pPr marL="12700">
              <a:lnSpc>
                <a:spcPts val="2560"/>
              </a:lnSpc>
            </a:pPr>
            <a:r>
              <a:rPr sz="2150" b="1" spc="-10" dirty="0">
                <a:solidFill>
                  <a:srgbClr val="454545"/>
                </a:solidFill>
                <a:latin typeface="Trebuchet MS"/>
                <a:cs typeface="Trebuchet MS"/>
              </a:rPr>
              <a:t>Uzsāktie</a:t>
            </a:r>
            <a:endParaRPr sz="21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7005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Valsts</a:t>
            </a:r>
            <a:r>
              <a:rPr spc="-240" dirty="0"/>
              <a:t> </a:t>
            </a:r>
            <a:r>
              <a:rPr spc="-10" dirty="0"/>
              <a:t>policijas</a:t>
            </a:r>
            <a:r>
              <a:rPr spc="-235" dirty="0"/>
              <a:t> </a:t>
            </a:r>
            <a:r>
              <a:rPr dirty="0"/>
              <a:t>strukturālās</a:t>
            </a:r>
            <a:r>
              <a:rPr spc="-235" dirty="0"/>
              <a:t> </a:t>
            </a:r>
            <a:r>
              <a:rPr spc="-10" dirty="0"/>
              <a:t>reformas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47"/>
            <a:ext cx="1170447" cy="208837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14400" y="4324397"/>
            <a:ext cx="17554575" cy="0"/>
          </a:xfrm>
          <a:custGeom>
            <a:avLst/>
            <a:gdLst/>
            <a:ahLst/>
            <a:cxnLst/>
            <a:rect l="l" t="t" r="r" b="b"/>
            <a:pathLst>
              <a:path w="17554575">
                <a:moveTo>
                  <a:pt x="0" y="0"/>
                </a:moveTo>
                <a:lnTo>
                  <a:pt x="17554573" y="0"/>
                </a:lnTo>
              </a:path>
            </a:pathLst>
          </a:custGeom>
          <a:ln w="19049">
            <a:solidFill>
              <a:srgbClr val="25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21616" y="3254542"/>
            <a:ext cx="15150465" cy="8343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699385" marR="5080" indent="-2687320">
              <a:lnSpc>
                <a:spcPts val="3130"/>
              </a:lnSpc>
              <a:spcBef>
                <a:spcPts val="295"/>
              </a:spcBef>
            </a:pPr>
            <a:r>
              <a:rPr sz="2700" dirty="0">
                <a:solidFill>
                  <a:srgbClr val="DB5356"/>
                </a:solidFill>
                <a:latin typeface="Trebuchet MS"/>
                <a:cs typeface="Trebuchet MS"/>
              </a:rPr>
              <a:t>Veiktas</a:t>
            </a:r>
            <a:r>
              <a:rPr sz="2700" spc="-8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700" spc="45" dirty="0">
                <a:solidFill>
                  <a:srgbClr val="DB5356"/>
                </a:solidFill>
                <a:latin typeface="Trebuchet MS"/>
                <a:cs typeface="Trebuchet MS"/>
              </a:rPr>
              <a:t>būtiskas</a:t>
            </a:r>
            <a:r>
              <a:rPr sz="2700" spc="-8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DB5356"/>
                </a:solidFill>
                <a:latin typeface="Trebuchet MS"/>
                <a:cs typeface="Trebuchet MS"/>
              </a:rPr>
              <a:t>izmaiņas</a:t>
            </a:r>
            <a:r>
              <a:rPr sz="2700" spc="-8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700" spc="70" dirty="0">
                <a:solidFill>
                  <a:srgbClr val="DB5356"/>
                </a:solidFill>
                <a:latin typeface="Trebuchet MS"/>
                <a:cs typeface="Trebuchet MS"/>
              </a:rPr>
              <a:t>Valsts</a:t>
            </a:r>
            <a:r>
              <a:rPr sz="2700" spc="-8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700" spc="-20" dirty="0">
                <a:solidFill>
                  <a:srgbClr val="DB5356"/>
                </a:solidFill>
                <a:latin typeface="Trebuchet MS"/>
                <a:cs typeface="Trebuchet MS"/>
              </a:rPr>
              <a:t>policijas</a:t>
            </a:r>
            <a:r>
              <a:rPr sz="2700" spc="-8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700" spc="-65" dirty="0">
                <a:solidFill>
                  <a:srgbClr val="DB5356"/>
                </a:solidFill>
                <a:latin typeface="Trebuchet MS"/>
                <a:cs typeface="Trebuchet MS"/>
              </a:rPr>
              <a:t>struktūrā,</a:t>
            </a:r>
            <a:r>
              <a:rPr sz="2700" spc="-8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700" spc="-40" dirty="0">
                <a:solidFill>
                  <a:srgbClr val="DB5356"/>
                </a:solidFill>
                <a:latin typeface="Trebuchet MS"/>
                <a:cs typeface="Trebuchet MS"/>
              </a:rPr>
              <a:t>funkciju</a:t>
            </a:r>
            <a:r>
              <a:rPr sz="2700" spc="-8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DB5356"/>
                </a:solidFill>
                <a:latin typeface="Trebuchet MS"/>
                <a:cs typeface="Trebuchet MS"/>
              </a:rPr>
              <a:t>un</a:t>
            </a:r>
            <a:r>
              <a:rPr sz="2700" spc="-8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700" spc="50" dirty="0">
                <a:solidFill>
                  <a:srgbClr val="DB5356"/>
                </a:solidFill>
                <a:latin typeface="Trebuchet MS"/>
                <a:cs typeface="Trebuchet MS"/>
              </a:rPr>
              <a:t>resursu</a:t>
            </a:r>
            <a:r>
              <a:rPr sz="2700" spc="-8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700" spc="-85" dirty="0">
                <a:solidFill>
                  <a:srgbClr val="DB5356"/>
                </a:solidFill>
                <a:latin typeface="Trebuchet MS"/>
                <a:cs typeface="Trebuchet MS"/>
              </a:rPr>
              <a:t>pārdalē, </a:t>
            </a:r>
            <a:r>
              <a:rPr sz="2700" dirty="0">
                <a:solidFill>
                  <a:srgbClr val="DB5356"/>
                </a:solidFill>
                <a:latin typeface="Trebuchet MS"/>
                <a:cs typeface="Trebuchet MS"/>
              </a:rPr>
              <a:t>kā</a:t>
            </a:r>
            <a:r>
              <a:rPr sz="2700" spc="-8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700" spc="-50" dirty="0">
                <a:solidFill>
                  <a:srgbClr val="DB5356"/>
                </a:solidFill>
                <a:latin typeface="Trebuchet MS"/>
                <a:cs typeface="Trebuchet MS"/>
              </a:rPr>
              <a:t>arī</a:t>
            </a:r>
            <a:r>
              <a:rPr sz="2700" spc="-85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700" spc="-10" dirty="0">
                <a:solidFill>
                  <a:srgbClr val="DB5356"/>
                </a:solidFill>
                <a:latin typeface="Trebuchet MS"/>
                <a:cs typeface="Trebuchet MS"/>
              </a:rPr>
              <a:t>nodrošināta </a:t>
            </a:r>
            <a:r>
              <a:rPr sz="2700" dirty="0">
                <a:solidFill>
                  <a:srgbClr val="DB5356"/>
                </a:solidFill>
                <a:latin typeface="Trebuchet MS"/>
                <a:cs typeface="Trebuchet MS"/>
              </a:rPr>
              <a:t>darbības</a:t>
            </a:r>
            <a:r>
              <a:rPr sz="2700" spc="8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700" spc="-45" dirty="0">
                <a:solidFill>
                  <a:srgbClr val="DB5356"/>
                </a:solidFill>
                <a:latin typeface="Trebuchet MS"/>
                <a:cs typeface="Trebuchet MS"/>
              </a:rPr>
              <a:t>efektivitātes</a:t>
            </a:r>
            <a:r>
              <a:rPr sz="2700" spc="8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DB5356"/>
                </a:solidFill>
                <a:latin typeface="Trebuchet MS"/>
                <a:cs typeface="Trebuchet MS"/>
              </a:rPr>
              <a:t>paaugstināšana</a:t>
            </a:r>
            <a:r>
              <a:rPr sz="2700" spc="8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DB5356"/>
                </a:solidFill>
                <a:latin typeface="Trebuchet MS"/>
                <a:cs typeface="Trebuchet MS"/>
              </a:rPr>
              <a:t>un</a:t>
            </a:r>
            <a:r>
              <a:rPr sz="2700" spc="8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DB5356"/>
                </a:solidFill>
                <a:latin typeface="Trebuchet MS"/>
                <a:cs typeface="Trebuchet MS"/>
              </a:rPr>
              <a:t>procesu</a:t>
            </a:r>
            <a:r>
              <a:rPr sz="2700" spc="80" dirty="0">
                <a:solidFill>
                  <a:srgbClr val="DB5356"/>
                </a:solidFill>
                <a:latin typeface="Trebuchet MS"/>
                <a:cs typeface="Trebuchet MS"/>
              </a:rPr>
              <a:t> </a:t>
            </a:r>
            <a:r>
              <a:rPr sz="2700" spc="-10" dirty="0">
                <a:solidFill>
                  <a:srgbClr val="DB5356"/>
                </a:solidFill>
                <a:latin typeface="Trebuchet MS"/>
                <a:cs typeface="Trebuchet MS"/>
              </a:rPr>
              <a:t>pilnveidošana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98449" y="6488530"/>
            <a:ext cx="5045075" cy="142938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 indent="-76200" algn="ctr">
              <a:lnSpc>
                <a:spcPts val="2610"/>
              </a:lnSpc>
              <a:spcBef>
                <a:spcPts val="710"/>
              </a:spcBef>
            </a:pPr>
            <a:r>
              <a:rPr sz="2700" spc="-10" dirty="0">
                <a:solidFill>
                  <a:srgbClr val="454545"/>
                </a:solidFill>
                <a:latin typeface="Trebuchet MS"/>
                <a:cs typeface="Trebuchet MS"/>
              </a:rPr>
              <a:t>Iecirkņu</a:t>
            </a:r>
            <a:r>
              <a:rPr sz="2700" spc="-8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30" dirty="0">
                <a:solidFill>
                  <a:srgbClr val="454545"/>
                </a:solidFill>
                <a:latin typeface="Trebuchet MS"/>
                <a:cs typeface="Trebuchet MS"/>
              </a:rPr>
              <a:t>līmenī</a:t>
            </a:r>
            <a:r>
              <a:rPr sz="2700" spc="-8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454545"/>
                </a:solidFill>
                <a:latin typeface="Trebuchet MS"/>
                <a:cs typeface="Trebuchet MS"/>
              </a:rPr>
              <a:t>darbs</a:t>
            </a:r>
            <a:r>
              <a:rPr sz="2700" spc="-8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10" dirty="0">
                <a:solidFill>
                  <a:srgbClr val="454545"/>
                </a:solidFill>
                <a:latin typeface="Trebuchet MS"/>
                <a:cs typeface="Trebuchet MS"/>
              </a:rPr>
              <a:t>organizēts savstarpēji</a:t>
            </a:r>
            <a:r>
              <a:rPr sz="2700" spc="-1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45" dirty="0">
                <a:solidFill>
                  <a:srgbClr val="454545"/>
                </a:solidFill>
                <a:latin typeface="Trebuchet MS"/>
                <a:cs typeface="Trebuchet MS"/>
              </a:rPr>
              <a:t>saistītos</a:t>
            </a:r>
            <a:r>
              <a:rPr sz="2700" spc="-1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110" dirty="0">
                <a:solidFill>
                  <a:srgbClr val="454545"/>
                </a:solidFill>
                <a:latin typeface="Trebuchet MS"/>
                <a:cs typeface="Trebuchet MS"/>
              </a:rPr>
              <a:t>3</a:t>
            </a:r>
            <a:r>
              <a:rPr sz="2700" spc="-1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454545"/>
                </a:solidFill>
                <a:latin typeface="Trebuchet MS"/>
                <a:cs typeface="Trebuchet MS"/>
              </a:rPr>
              <a:t>virzienos</a:t>
            </a:r>
            <a:r>
              <a:rPr sz="2700" spc="-1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50" dirty="0">
                <a:solidFill>
                  <a:srgbClr val="454545"/>
                </a:solidFill>
                <a:latin typeface="Trebuchet MS"/>
                <a:cs typeface="Trebuchet MS"/>
              </a:rPr>
              <a:t>- </a:t>
            </a:r>
            <a:r>
              <a:rPr sz="2700" dirty="0">
                <a:solidFill>
                  <a:srgbClr val="454545"/>
                </a:solidFill>
                <a:latin typeface="Trebuchet MS"/>
                <a:cs typeface="Trebuchet MS"/>
              </a:rPr>
              <a:t>reaģēšana,</a:t>
            </a:r>
            <a:r>
              <a:rPr sz="2700" spc="-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454545"/>
                </a:solidFill>
                <a:latin typeface="Trebuchet MS"/>
                <a:cs typeface="Trebuchet MS"/>
              </a:rPr>
              <a:t>izmeklēšana</a:t>
            </a:r>
            <a:r>
              <a:rPr sz="2700" spc="-4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25" dirty="0">
                <a:solidFill>
                  <a:srgbClr val="454545"/>
                </a:solidFill>
                <a:latin typeface="Trebuchet MS"/>
                <a:cs typeface="Trebuchet MS"/>
              </a:rPr>
              <a:t>un </a:t>
            </a:r>
            <a:r>
              <a:rPr sz="2700" spc="-10" dirty="0">
                <a:solidFill>
                  <a:srgbClr val="454545"/>
                </a:solidFill>
                <a:latin typeface="Trebuchet MS"/>
                <a:cs typeface="Trebuchet MS"/>
              </a:rPr>
              <a:t>prevencija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19475" y="4772072"/>
            <a:ext cx="1352550" cy="1352550"/>
          </a:xfrm>
          <a:custGeom>
            <a:avLst/>
            <a:gdLst/>
            <a:ahLst/>
            <a:cxnLst/>
            <a:rect l="l" t="t" r="r" b="b"/>
            <a:pathLst>
              <a:path w="1352550" h="1352550">
                <a:moveTo>
                  <a:pt x="405765" y="946784"/>
                </a:moveTo>
                <a:lnTo>
                  <a:pt x="101441" y="946784"/>
                </a:lnTo>
                <a:lnTo>
                  <a:pt x="62053" y="938780"/>
                </a:lnTo>
                <a:lnTo>
                  <a:pt x="29798" y="916986"/>
                </a:lnTo>
                <a:lnTo>
                  <a:pt x="8004" y="884731"/>
                </a:lnTo>
                <a:lnTo>
                  <a:pt x="0" y="845343"/>
                </a:lnTo>
                <a:lnTo>
                  <a:pt x="0" y="101441"/>
                </a:lnTo>
                <a:lnTo>
                  <a:pt x="8004" y="62053"/>
                </a:lnTo>
                <a:lnTo>
                  <a:pt x="29798" y="29798"/>
                </a:lnTo>
                <a:lnTo>
                  <a:pt x="62053" y="8004"/>
                </a:lnTo>
                <a:lnTo>
                  <a:pt x="101441" y="0"/>
                </a:lnTo>
                <a:lnTo>
                  <a:pt x="845343" y="0"/>
                </a:lnTo>
                <a:lnTo>
                  <a:pt x="884731" y="8004"/>
                </a:lnTo>
                <a:lnTo>
                  <a:pt x="916986" y="29798"/>
                </a:lnTo>
                <a:lnTo>
                  <a:pt x="938780" y="62053"/>
                </a:lnTo>
                <a:lnTo>
                  <a:pt x="939913" y="67627"/>
                </a:lnTo>
                <a:lnTo>
                  <a:pt x="101441" y="67627"/>
                </a:lnTo>
                <a:lnTo>
                  <a:pt x="88418" y="70331"/>
                </a:lnTo>
                <a:lnTo>
                  <a:pt x="77655" y="77655"/>
                </a:lnTo>
                <a:lnTo>
                  <a:pt x="70331" y="88418"/>
                </a:lnTo>
                <a:lnTo>
                  <a:pt x="67627" y="101441"/>
                </a:lnTo>
                <a:lnTo>
                  <a:pt x="67627" y="845343"/>
                </a:lnTo>
                <a:lnTo>
                  <a:pt x="70331" y="858365"/>
                </a:lnTo>
                <a:lnTo>
                  <a:pt x="77655" y="869129"/>
                </a:lnTo>
                <a:lnTo>
                  <a:pt x="88418" y="876453"/>
                </a:lnTo>
                <a:lnTo>
                  <a:pt x="101441" y="879157"/>
                </a:lnTo>
                <a:lnTo>
                  <a:pt x="405765" y="879157"/>
                </a:lnTo>
                <a:lnTo>
                  <a:pt x="405765" y="946784"/>
                </a:lnTo>
                <a:close/>
              </a:path>
              <a:path w="1352550" h="1352550">
                <a:moveTo>
                  <a:pt x="946784" y="405765"/>
                </a:moveTo>
                <a:lnTo>
                  <a:pt x="879157" y="405765"/>
                </a:lnTo>
                <a:lnTo>
                  <a:pt x="879157" y="101441"/>
                </a:lnTo>
                <a:lnTo>
                  <a:pt x="876453" y="88418"/>
                </a:lnTo>
                <a:lnTo>
                  <a:pt x="869129" y="77655"/>
                </a:lnTo>
                <a:lnTo>
                  <a:pt x="858365" y="70331"/>
                </a:lnTo>
                <a:lnTo>
                  <a:pt x="845343" y="67627"/>
                </a:lnTo>
                <a:lnTo>
                  <a:pt x="939913" y="67627"/>
                </a:lnTo>
                <a:lnTo>
                  <a:pt x="946784" y="101441"/>
                </a:lnTo>
                <a:lnTo>
                  <a:pt x="946784" y="405765"/>
                </a:lnTo>
                <a:close/>
              </a:path>
              <a:path w="1352550" h="1352550">
                <a:moveTo>
                  <a:pt x="473392" y="541019"/>
                </a:moveTo>
                <a:lnTo>
                  <a:pt x="405765" y="541019"/>
                </a:lnTo>
                <a:lnTo>
                  <a:pt x="405765" y="507206"/>
                </a:lnTo>
                <a:lnTo>
                  <a:pt x="413769" y="467818"/>
                </a:lnTo>
                <a:lnTo>
                  <a:pt x="435563" y="435563"/>
                </a:lnTo>
                <a:lnTo>
                  <a:pt x="467818" y="413769"/>
                </a:lnTo>
                <a:lnTo>
                  <a:pt x="507206" y="405765"/>
                </a:lnTo>
                <a:lnTo>
                  <a:pt x="541019" y="405765"/>
                </a:lnTo>
                <a:lnTo>
                  <a:pt x="541019" y="473392"/>
                </a:lnTo>
                <a:lnTo>
                  <a:pt x="507206" y="473392"/>
                </a:lnTo>
                <a:lnTo>
                  <a:pt x="494183" y="476096"/>
                </a:lnTo>
                <a:lnTo>
                  <a:pt x="483420" y="483420"/>
                </a:lnTo>
                <a:lnTo>
                  <a:pt x="476096" y="494183"/>
                </a:lnTo>
                <a:lnTo>
                  <a:pt x="473392" y="507206"/>
                </a:lnTo>
                <a:lnTo>
                  <a:pt x="473392" y="541019"/>
                </a:lnTo>
                <a:close/>
              </a:path>
              <a:path w="1352550" h="1352550">
                <a:moveTo>
                  <a:pt x="811530" y="473392"/>
                </a:moveTo>
                <a:lnTo>
                  <a:pt x="676274" y="473392"/>
                </a:lnTo>
                <a:lnTo>
                  <a:pt x="676274" y="405765"/>
                </a:lnTo>
                <a:lnTo>
                  <a:pt x="811530" y="405765"/>
                </a:lnTo>
                <a:lnTo>
                  <a:pt x="811530" y="473392"/>
                </a:lnTo>
                <a:close/>
              </a:path>
              <a:path w="1352550" h="1352550">
                <a:moveTo>
                  <a:pt x="1345678" y="1284922"/>
                </a:moveTo>
                <a:lnTo>
                  <a:pt x="1251108" y="1284922"/>
                </a:lnTo>
                <a:lnTo>
                  <a:pt x="1264130" y="1282218"/>
                </a:lnTo>
                <a:lnTo>
                  <a:pt x="1274894" y="1274894"/>
                </a:lnTo>
                <a:lnTo>
                  <a:pt x="1282218" y="1264130"/>
                </a:lnTo>
                <a:lnTo>
                  <a:pt x="1284922" y="1251108"/>
                </a:lnTo>
                <a:lnTo>
                  <a:pt x="1284922" y="507206"/>
                </a:lnTo>
                <a:lnTo>
                  <a:pt x="1282218" y="494183"/>
                </a:lnTo>
                <a:lnTo>
                  <a:pt x="1274894" y="483420"/>
                </a:lnTo>
                <a:lnTo>
                  <a:pt x="1264130" y="476096"/>
                </a:lnTo>
                <a:lnTo>
                  <a:pt x="1251108" y="473392"/>
                </a:lnTo>
                <a:lnTo>
                  <a:pt x="946784" y="473392"/>
                </a:lnTo>
                <a:lnTo>
                  <a:pt x="946784" y="405765"/>
                </a:lnTo>
                <a:lnTo>
                  <a:pt x="1251108" y="405765"/>
                </a:lnTo>
                <a:lnTo>
                  <a:pt x="1290496" y="413769"/>
                </a:lnTo>
                <a:lnTo>
                  <a:pt x="1322751" y="435563"/>
                </a:lnTo>
                <a:lnTo>
                  <a:pt x="1344545" y="467818"/>
                </a:lnTo>
                <a:lnTo>
                  <a:pt x="1352549" y="507206"/>
                </a:lnTo>
                <a:lnTo>
                  <a:pt x="1352549" y="1251108"/>
                </a:lnTo>
                <a:lnTo>
                  <a:pt x="1345678" y="1284922"/>
                </a:lnTo>
                <a:close/>
              </a:path>
              <a:path w="1352550" h="1352550">
                <a:moveTo>
                  <a:pt x="946784" y="676274"/>
                </a:moveTo>
                <a:lnTo>
                  <a:pt x="879157" y="676274"/>
                </a:lnTo>
                <a:lnTo>
                  <a:pt x="879157" y="541019"/>
                </a:lnTo>
                <a:lnTo>
                  <a:pt x="946784" y="541019"/>
                </a:lnTo>
                <a:lnTo>
                  <a:pt x="946784" y="676274"/>
                </a:lnTo>
                <a:close/>
              </a:path>
              <a:path w="1352550" h="1352550">
                <a:moveTo>
                  <a:pt x="473392" y="811530"/>
                </a:moveTo>
                <a:lnTo>
                  <a:pt x="405765" y="811530"/>
                </a:lnTo>
                <a:lnTo>
                  <a:pt x="405765" y="676274"/>
                </a:lnTo>
                <a:lnTo>
                  <a:pt x="473392" y="676274"/>
                </a:lnTo>
                <a:lnTo>
                  <a:pt x="473392" y="811530"/>
                </a:lnTo>
                <a:close/>
              </a:path>
              <a:path w="1352550" h="1352550">
                <a:moveTo>
                  <a:pt x="845343" y="946784"/>
                </a:moveTo>
                <a:lnTo>
                  <a:pt x="811530" y="946784"/>
                </a:lnTo>
                <a:lnTo>
                  <a:pt x="811530" y="879157"/>
                </a:lnTo>
                <a:lnTo>
                  <a:pt x="845343" y="879157"/>
                </a:lnTo>
                <a:lnTo>
                  <a:pt x="858365" y="876453"/>
                </a:lnTo>
                <a:lnTo>
                  <a:pt x="869129" y="869129"/>
                </a:lnTo>
                <a:lnTo>
                  <a:pt x="876453" y="858365"/>
                </a:lnTo>
                <a:lnTo>
                  <a:pt x="879157" y="845343"/>
                </a:lnTo>
                <a:lnTo>
                  <a:pt x="879157" y="811530"/>
                </a:lnTo>
                <a:lnTo>
                  <a:pt x="946784" y="811530"/>
                </a:lnTo>
                <a:lnTo>
                  <a:pt x="946784" y="845343"/>
                </a:lnTo>
                <a:lnTo>
                  <a:pt x="938780" y="884731"/>
                </a:lnTo>
                <a:lnTo>
                  <a:pt x="916986" y="916986"/>
                </a:lnTo>
                <a:lnTo>
                  <a:pt x="884731" y="938780"/>
                </a:lnTo>
                <a:lnTo>
                  <a:pt x="845343" y="946784"/>
                </a:lnTo>
                <a:close/>
              </a:path>
              <a:path w="1352550" h="1352550">
                <a:moveTo>
                  <a:pt x="676274" y="946784"/>
                </a:moveTo>
                <a:lnTo>
                  <a:pt x="541019" y="946784"/>
                </a:lnTo>
                <a:lnTo>
                  <a:pt x="541019" y="879157"/>
                </a:lnTo>
                <a:lnTo>
                  <a:pt x="676274" y="879157"/>
                </a:lnTo>
                <a:lnTo>
                  <a:pt x="676274" y="946784"/>
                </a:lnTo>
                <a:close/>
              </a:path>
              <a:path w="1352550" h="1352550">
                <a:moveTo>
                  <a:pt x="1251108" y="1352549"/>
                </a:moveTo>
                <a:lnTo>
                  <a:pt x="507206" y="1352549"/>
                </a:lnTo>
                <a:lnTo>
                  <a:pt x="467818" y="1344545"/>
                </a:lnTo>
                <a:lnTo>
                  <a:pt x="435563" y="1322751"/>
                </a:lnTo>
                <a:lnTo>
                  <a:pt x="413769" y="1290496"/>
                </a:lnTo>
                <a:lnTo>
                  <a:pt x="405765" y="1251108"/>
                </a:lnTo>
                <a:lnTo>
                  <a:pt x="405765" y="946784"/>
                </a:lnTo>
                <a:lnTo>
                  <a:pt x="473392" y="946784"/>
                </a:lnTo>
                <a:lnTo>
                  <a:pt x="473392" y="1251108"/>
                </a:lnTo>
                <a:lnTo>
                  <a:pt x="476096" y="1264130"/>
                </a:lnTo>
                <a:lnTo>
                  <a:pt x="483420" y="1274894"/>
                </a:lnTo>
                <a:lnTo>
                  <a:pt x="494183" y="1282218"/>
                </a:lnTo>
                <a:lnTo>
                  <a:pt x="507206" y="1284922"/>
                </a:lnTo>
                <a:lnTo>
                  <a:pt x="1345678" y="1284922"/>
                </a:lnTo>
                <a:lnTo>
                  <a:pt x="1344545" y="1290496"/>
                </a:lnTo>
                <a:lnTo>
                  <a:pt x="1322751" y="1322751"/>
                </a:lnTo>
                <a:lnTo>
                  <a:pt x="1290496" y="1344545"/>
                </a:lnTo>
                <a:lnTo>
                  <a:pt x="1251108" y="1352549"/>
                </a:lnTo>
                <a:close/>
              </a:path>
            </a:pathLst>
          </a:custGeom>
          <a:solidFill>
            <a:srgbClr val="8EC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5837" y="4757785"/>
            <a:ext cx="0" cy="4010025"/>
          </a:xfrm>
          <a:custGeom>
            <a:avLst/>
            <a:gdLst/>
            <a:ahLst/>
            <a:cxnLst/>
            <a:rect l="l" t="t" r="r" b="b"/>
            <a:pathLst>
              <a:path h="4010025">
                <a:moveTo>
                  <a:pt x="0" y="0"/>
                </a:moveTo>
                <a:lnTo>
                  <a:pt x="0" y="4010024"/>
                </a:lnTo>
              </a:path>
            </a:pathLst>
          </a:custGeom>
          <a:ln w="19049">
            <a:solidFill>
              <a:srgbClr val="25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0850" y="4762547"/>
            <a:ext cx="0" cy="4152900"/>
          </a:xfrm>
          <a:custGeom>
            <a:avLst/>
            <a:gdLst/>
            <a:ahLst/>
            <a:cxnLst/>
            <a:rect l="l" t="t" r="r" b="b"/>
            <a:pathLst>
              <a:path h="4152900">
                <a:moveTo>
                  <a:pt x="0" y="0"/>
                </a:moveTo>
                <a:lnTo>
                  <a:pt x="0" y="4152899"/>
                </a:lnTo>
              </a:path>
            </a:pathLst>
          </a:custGeom>
          <a:ln w="19049">
            <a:solidFill>
              <a:srgbClr val="25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30149" y="4753022"/>
            <a:ext cx="0" cy="4133850"/>
          </a:xfrm>
          <a:custGeom>
            <a:avLst/>
            <a:gdLst/>
            <a:ahLst/>
            <a:cxnLst/>
            <a:rect l="l" t="t" r="r" b="b"/>
            <a:pathLst>
              <a:path h="4133850">
                <a:moveTo>
                  <a:pt x="0" y="0"/>
                </a:moveTo>
                <a:lnTo>
                  <a:pt x="0" y="4133849"/>
                </a:lnTo>
              </a:path>
            </a:pathLst>
          </a:custGeom>
          <a:ln w="19049">
            <a:solidFill>
              <a:srgbClr val="25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54275" y="4814339"/>
            <a:ext cx="1352550" cy="1235710"/>
          </a:xfrm>
          <a:custGeom>
            <a:avLst/>
            <a:gdLst/>
            <a:ahLst/>
            <a:cxnLst/>
            <a:rect l="l" t="t" r="r" b="b"/>
            <a:pathLst>
              <a:path w="1352550" h="1235710">
                <a:moveTo>
                  <a:pt x="0" y="1235173"/>
                </a:moveTo>
                <a:lnTo>
                  <a:pt x="64161" y="719387"/>
                </a:lnTo>
                <a:lnTo>
                  <a:pt x="215351" y="869309"/>
                </a:lnTo>
                <a:lnTo>
                  <a:pt x="389111" y="727756"/>
                </a:lnTo>
                <a:lnTo>
                  <a:pt x="274144" y="455428"/>
                </a:lnTo>
                <a:lnTo>
                  <a:pt x="86394" y="559490"/>
                </a:lnTo>
                <a:lnTo>
                  <a:pt x="242613" y="0"/>
                </a:lnTo>
                <a:lnTo>
                  <a:pt x="719767" y="206094"/>
                </a:lnTo>
                <a:lnTo>
                  <a:pt x="533580" y="309353"/>
                </a:lnTo>
                <a:lnTo>
                  <a:pt x="666553" y="624328"/>
                </a:lnTo>
                <a:lnTo>
                  <a:pt x="938965" y="653366"/>
                </a:lnTo>
                <a:lnTo>
                  <a:pt x="938965" y="438817"/>
                </a:lnTo>
                <a:lnTo>
                  <a:pt x="1352549" y="846527"/>
                </a:lnTo>
                <a:lnTo>
                  <a:pt x="940994" y="1163953"/>
                </a:lnTo>
                <a:lnTo>
                  <a:pt x="940994" y="951011"/>
                </a:lnTo>
                <a:lnTo>
                  <a:pt x="624793" y="917240"/>
                </a:lnTo>
                <a:lnTo>
                  <a:pt x="428293" y="1077348"/>
                </a:lnTo>
                <a:lnTo>
                  <a:pt x="580624" y="1228411"/>
                </a:lnTo>
                <a:lnTo>
                  <a:pt x="0" y="1235173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29437" y="4772326"/>
            <a:ext cx="1264285" cy="1346200"/>
          </a:xfrm>
          <a:custGeom>
            <a:avLst/>
            <a:gdLst/>
            <a:ahLst/>
            <a:cxnLst/>
            <a:rect l="l" t="t" r="r" b="b"/>
            <a:pathLst>
              <a:path w="1264284" h="1346200">
                <a:moveTo>
                  <a:pt x="969017" y="76200"/>
                </a:moveTo>
                <a:lnTo>
                  <a:pt x="828019" y="76200"/>
                </a:lnTo>
                <a:lnTo>
                  <a:pt x="831698" y="63500"/>
                </a:lnTo>
                <a:lnTo>
                  <a:pt x="833043" y="63500"/>
                </a:lnTo>
                <a:lnTo>
                  <a:pt x="836848" y="12700"/>
                </a:lnTo>
                <a:lnTo>
                  <a:pt x="839644" y="0"/>
                </a:lnTo>
                <a:lnTo>
                  <a:pt x="961789" y="0"/>
                </a:lnTo>
                <a:lnTo>
                  <a:pt x="968288" y="12700"/>
                </a:lnTo>
                <a:lnTo>
                  <a:pt x="972266" y="12700"/>
                </a:lnTo>
                <a:lnTo>
                  <a:pt x="972821" y="25400"/>
                </a:lnTo>
                <a:lnTo>
                  <a:pt x="969017" y="76200"/>
                </a:lnTo>
                <a:close/>
              </a:path>
              <a:path w="1264284" h="1346200">
                <a:moveTo>
                  <a:pt x="1049451" y="127000"/>
                </a:moveTo>
                <a:lnTo>
                  <a:pt x="582491" y="127000"/>
                </a:lnTo>
                <a:lnTo>
                  <a:pt x="587894" y="114300"/>
                </a:lnTo>
                <a:lnTo>
                  <a:pt x="660678" y="50800"/>
                </a:lnTo>
                <a:lnTo>
                  <a:pt x="682759" y="50800"/>
                </a:lnTo>
                <a:lnTo>
                  <a:pt x="689420" y="63500"/>
                </a:lnTo>
                <a:lnTo>
                  <a:pt x="720063" y="88900"/>
                </a:lnTo>
                <a:lnTo>
                  <a:pt x="725029" y="101600"/>
                </a:lnTo>
                <a:lnTo>
                  <a:pt x="1017360" y="101600"/>
                </a:lnTo>
                <a:lnTo>
                  <a:pt x="1033580" y="114300"/>
                </a:lnTo>
                <a:lnTo>
                  <a:pt x="1049451" y="127000"/>
                </a:lnTo>
                <a:close/>
              </a:path>
              <a:path w="1264284" h="1346200">
                <a:moveTo>
                  <a:pt x="971389" y="88900"/>
                </a:moveTo>
                <a:lnTo>
                  <a:pt x="778936" y="88900"/>
                </a:lnTo>
                <a:lnTo>
                  <a:pt x="797187" y="76200"/>
                </a:lnTo>
                <a:lnTo>
                  <a:pt x="968941" y="76200"/>
                </a:lnTo>
                <a:lnTo>
                  <a:pt x="971389" y="88900"/>
                </a:lnTo>
                <a:close/>
              </a:path>
              <a:path w="1264284" h="1346200">
                <a:moveTo>
                  <a:pt x="1000427" y="101600"/>
                </a:moveTo>
                <a:lnTo>
                  <a:pt x="744959" y="101600"/>
                </a:lnTo>
                <a:lnTo>
                  <a:pt x="761407" y="88900"/>
                </a:lnTo>
                <a:lnTo>
                  <a:pt x="982416" y="88900"/>
                </a:lnTo>
                <a:lnTo>
                  <a:pt x="1000427" y="101600"/>
                </a:lnTo>
                <a:close/>
              </a:path>
              <a:path w="1264284" h="1346200">
                <a:moveTo>
                  <a:pt x="721965" y="533400"/>
                </a:moveTo>
                <a:lnTo>
                  <a:pt x="590658" y="533400"/>
                </a:lnTo>
                <a:lnTo>
                  <a:pt x="593177" y="520700"/>
                </a:lnTo>
                <a:lnTo>
                  <a:pt x="593540" y="520700"/>
                </a:lnTo>
                <a:lnTo>
                  <a:pt x="591740" y="508000"/>
                </a:lnTo>
                <a:lnTo>
                  <a:pt x="583838" y="495300"/>
                </a:lnTo>
                <a:lnTo>
                  <a:pt x="577375" y="482600"/>
                </a:lnTo>
                <a:lnTo>
                  <a:pt x="572345" y="457200"/>
                </a:lnTo>
                <a:lnTo>
                  <a:pt x="568747" y="444500"/>
                </a:lnTo>
                <a:lnTo>
                  <a:pt x="566302" y="431800"/>
                </a:lnTo>
                <a:lnTo>
                  <a:pt x="556372" y="431800"/>
                </a:lnTo>
                <a:lnTo>
                  <a:pt x="549600" y="419100"/>
                </a:lnTo>
                <a:lnTo>
                  <a:pt x="489041" y="419100"/>
                </a:lnTo>
                <a:lnTo>
                  <a:pt x="485063" y="406400"/>
                </a:lnTo>
                <a:lnTo>
                  <a:pt x="484508" y="393700"/>
                </a:lnTo>
                <a:lnTo>
                  <a:pt x="492159" y="304800"/>
                </a:lnTo>
                <a:lnTo>
                  <a:pt x="494937" y="292100"/>
                </a:lnTo>
                <a:lnTo>
                  <a:pt x="565978" y="292100"/>
                </a:lnTo>
                <a:lnTo>
                  <a:pt x="571875" y="279400"/>
                </a:lnTo>
                <a:lnTo>
                  <a:pt x="580243" y="279400"/>
                </a:lnTo>
                <a:lnTo>
                  <a:pt x="587796" y="254000"/>
                </a:lnTo>
                <a:lnTo>
                  <a:pt x="596062" y="241300"/>
                </a:lnTo>
                <a:lnTo>
                  <a:pt x="605041" y="215900"/>
                </a:lnTo>
                <a:lnTo>
                  <a:pt x="614733" y="203200"/>
                </a:lnTo>
                <a:lnTo>
                  <a:pt x="617967" y="203200"/>
                </a:lnTo>
                <a:lnTo>
                  <a:pt x="619045" y="190500"/>
                </a:lnTo>
                <a:lnTo>
                  <a:pt x="617967" y="190500"/>
                </a:lnTo>
                <a:lnTo>
                  <a:pt x="614733" y="177800"/>
                </a:lnTo>
                <a:lnTo>
                  <a:pt x="585992" y="152400"/>
                </a:lnTo>
                <a:lnTo>
                  <a:pt x="581718" y="139700"/>
                </a:lnTo>
                <a:lnTo>
                  <a:pt x="580492" y="127000"/>
                </a:lnTo>
                <a:lnTo>
                  <a:pt x="1074347" y="127000"/>
                </a:lnTo>
                <a:lnTo>
                  <a:pt x="1108795" y="101600"/>
                </a:lnTo>
                <a:lnTo>
                  <a:pt x="1115437" y="88900"/>
                </a:lnTo>
                <a:lnTo>
                  <a:pt x="1130894" y="88900"/>
                </a:lnTo>
                <a:lnTo>
                  <a:pt x="1137536" y="101600"/>
                </a:lnTo>
                <a:lnTo>
                  <a:pt x="1188609" y="165100"/>
                </a:lnTo>
                <a:lnTo>
                  <a:pt x="873240" y="165100"/>
                </a:lnTo>
                <a:lnTo>
                  <a:pt x="823269" y="177800"/>
                </a:lnTo>
                <a:lnTo>
                  <a:pt x="777583" y="190500"/>
                </a:lnTo>
                <a:lnTo>
                  <a:pt x="737421" y="215900"/>
                </a:lnTo>
                <a:lnTo>
                  <a:pt x="704024" y="241300"/>
                </a:lnTo>
                <a:lnTo>
                  <a:pt x="678633" y="292100"/>
                </a:lnTo>
                <a:lnTo>
                  <a:pt x="662489" y="330200"/>
                </a:lnTo>
                <a:lnTo>
                  <a:pt x="656832" y="381000"/>
                </a:lnTo>
                <a:lnTo>
                  <a:pt x="661350" y="431800"/>
                </a:lnTo>
                <a:lnTo>
                  <a:pt x="674309" y="469900"/>
                </a:lnTo>
                <a:lnTo>
                  <a:pt x="694813" y="508000"/>
                </a:lnTo>
                <a:lnTo>
                  <a:pt x="721965" y="533400"/>
                </a:lnTo>
                <a:close/>
              </a:path>
              <a:path w="1264284" h="1346200">
                <a:moveTo>
                  <a:pt x="1127477" y="571500"/>
                </a:moveTo>
                <a:lnTo>
                  <a:pt x="551544" y="571500"/>
                </a:lnTo>
                <a:lnTo>
                  <a:pt x="585992" y="533400"/>
                </a:lnTo>
                <a:lnTo>
                  <a:pt x="1024556" y="533400"/>
                </a:lnTo>
                <a:lnTo>
                  <a:pt x="1051684" y="508000"/>
                </a:lnTo>
                <a:lnTo>
                  <a:pt x="1072175" y="469900"/>
                </a:lnTo>
                <a:lnTo>
                  <a:pt x="1085130" y="431800"/>
                </a:lnTo>
                <a:lnTo>
                  <a:pt x="1089648" y="381000"/>
                </a:lnTo>
                <a:lnTo>
                  <a:pt x="1083993" y="330200"/>
                </a:lnTo>
                <a:lnTo>
                  <a:pt x="1067853" y="292100"/>
                </a:lnTo>
                <a:lnTo>
                  <a:pt x="1042469" y="241300"/>
                </a:lnTo>
                <a:lnTo>
                  <a:pt x="1009076" y="215900"/>
                </a:lnTo>
                <a:lnTo>
                  <a:pt x="968915" y="190500"/>
                </a:lnTo>
                <a:lnTo>
                  <a:pt x="923223" y="177800"/>
                </a:lnTo>
                <a:lnTo>
                  <a:pt x="873240" y="165100"/>
                </a:lnTo>
                <a:lnTo>
                  <a:pt x="1188609" y="165100"/>
                </a:lnTo>
                <a:lnTo>
                  <a:pt x="1198824" y="177800"/>
                </a:lnTo>
                <a:lnTo>
                  <a:pt x="1203097" y="177800"/>
                </a:lnTo>
                <a:lnTo>
                  <a:pt x="1204318" y="190500"/>
                </a:lnTo>
                <a:lnTo>
                  <a:pt x="1202307" y="190500"/>
                </a:lnTo>
                <a:lnTo>
                  <a:pt x="1196879" y="203200"/>
                </a:lnTo>
                <a:lnTo>
                  <a:pt x="1162432" y="228600"/>
                </a:lnTo>
                <a:lnTo>
                  <a:pt x="1157765" y="228600"/>
                </a:lnTo>
                <a:lnTo>
                  <a:pt x="1155246" y="241300"/>
                </a:lnTo>
                <a:lnTo>
                  <a:pt x="1154883" y="241300"/>
                </a:lnTo>
                <a:lnTo>
                  <a:pt x="1156683" y="254000"/>
                </a:lnTo>
                <a:lnTo>
                  <a:pt x="1164585" y="266700"/>
                </a:lnTo>
                <a:lnTo>
                  <a:pt x="1171049" y="292100"/>
                </a:lnTo>
                <a:lnTo>
                  <a:pt x="1176078" y="304800"/>
                </a:lnTo>
                <a:lnTo>
                  <a:pt x="1179677" y="330200"/>
                </a:lnTo>
                <a:lnTo>
                  <a:pt x="1182122" y="330200"/>
                </a:lnTo>
                <a:lnTo>
                  <a:pt x="1186365" y="342900"/>
                </a:lnTo>
                <a:lnTo>
                  <a:pt x="1244768" y="342900"/>
                </a:lnTo>
                <a:lnTo>
                  <a:pt x="1252878" y="355600"/>
                </a:lnTo>
                <a:lnTo>
                  <a:pt x="1263343" y="355600"/>
                </a:lnTo>
                <a:lnTo>
                  <a:pt x="1263915" y="368300"/>
                </a:lnTo>
                <a:lnTo>
                  <a:pt x="1256265" y="457200"/>
                </a:lnTo>
                <a:lnTo>
                  <a:pt x="1253486" y="469900"/>
                </a:lnTo>
                <a:lnTo>
                  <a:pt x="1248366" y="482600"/>
                </a:lnTo>
                <a:lnTo>
                  <a:pt x="1169805" y="482600"/>
                </a:lnTo>
                <a:lnTo>
                  <a:pt x="1166236" y="495300"/>
                </a:lnTo>
                <a:lnTo>
                  <a:pt x="1158708" y="508000"/>
                </a:lnTo>
                <a:lnTo>
                  <a:pt x="1150454" y="520700"/>
                </a:lnTo>
                <a:lnTo>
                  <a:pt x="1141480" y="546100"/>
                </a:lnTo>
                <a:lnTo>
                  <a:pt x="1131788" y="558800"/>
                </a:lnTo>
                <a:lnTo>
                  <a:pt x="1128555" y="558800"/>
                </a:lnTo>
                <a:lnTo>
                  <a:pt x="1127477" y="571500"/>
                </a:lnTo>
                <a:close/>
              </a:path>
              <a:path w="1264284" h="1346200">
                <a:moveTo>
                  <a:pt x="871935" y="419100"/>
                </a:moveTo>
                <a:lnTo>
                  <a:pt x="831126" y="406400"/>
                </a:lnTo>
                <a:lnTo>
                  <a:pt x="800848" y="381000"/>
                </a:lnTo>
                <a:lnTo>
                  <a:pt x="789001" y="330200"/>
                </a:lnTo>
                <a:lnTo>
                  <a:pt x="791918" y="304800"/>
                </a:lnTo>
                <a:lnTo>
                  <a:pt x="800286" y="279400"/>
                </a:lnTo>
                <a:lnTo>
                  <a:pt x="813537" y="266700"/>
                </a:lnTo>
                <a:lnTo>
                  <a:pt x="831099" y="241300"/>
                </a:lnTo>
                <a:lnTo>
                  <a:pt x="874568" y="228600"/>
                </a:lnTo>
                <a:lnTo>
                  <a:pt x="915390" y="241300"/>
                </a:lnTo>
                <a:lnTo>
                  <a:pt x="945672" y="279400"/>
                </a:lnTo>
                <a:lnTo>
                  <a:pt x="957520" y="330200"/>
                </a:lnTo>
                <a:lnTo>
                  <a:pt x="954603" y="355600"/>
                </a:lnTo>
                <a:lnTo>
                  <a:pt x="946230" y="368300"/>
                </a:lnTo>
                <a:lnTo>
                  <a:pt x="932966" y="393700"/>
                </a:lnTo>
                <a:lnTo>
                  <a:pt x="915380" y="406400"/>
                </a:lnTo>
                <a:lnTo>
                  <a:pt x="871935" y="419100"/>
                </a:lnTo>
                <a:close/>
              </a:path>
              <a:path w="1264284" h="1346200">
                <a:moveTo>
                  <a:pt x="559194" y="292100"/>
                </a:moveTo>
                <a:lnTo>
                  <a:pt x="500057" y="292100"/>
                </a:lnTo>
                <a:lnTo>
                  <a:pt x="506977" y="279400"/>
                </a:lnTo>
                <a:lnTo>
                  <a:pt x="515152" y="279400"/>
                </a:lnTo>
                <a:lnTo>
                  <a:pt x="559194" y="292100"/>
                </a:lnTo>
                <a:close/>
              </a:path>
              <a:path w="1264284" h="1346200">
                <a:moveTo>
                  <a:pt x="1024556" y="533400"/>
                </a:moveTo>
                <a:lnTo>
                  <a:pt x="721965" y="533400"/>
                </a:lnTo>
                <a:lnTo>
                  <a:pt x="737321" y="508000"/>
                </a:lnTo>
                <a:lnTo>
                  <a:pt x="757163" y="482600"/>
                </a:lnTo>
                <a:lnTo>
                  <a:pt x="780952" y="469900"/>
                </a:lnTo>
                <a:lnTo>
                  <a:pt x="808148" y="457200"/>
                </a:lnTo>
                <a:lnTo>
                  <a:pt x="823449" y="457200"/>
                </a:lnTo>
                <a:lnTo>
                  <a:pt x="869436" y="508000"/>
                </a:lnTo>
                <a:lnTo>
                  <a:pt x="1009200" y="508000"/>
                </a:lnTo>
                <a:lnTo>
                  <a:pt x="1024556" y="533400"/>
                </a:lnTo>
                <a:close/>
              </a:path>
              <a:path w="1264284" h="1346200">
                <a:moveTo>
                  <a:pt x="1009200" y="508000"/>
                </a:moveTo>
                <a:lnTo>
                  <a:pt x="877086" y="508000"/>
                </a:lnTo>
                <a:lnTo>
                  <a:pt x="923030" y="457200"/>
                </a:lnTo>
                <a:lnTo>
                  <a:pt x="938373" y="457200"/>
                </a:lnTo>
                <a:lnTo>
                  <a:pt x="965570" y="469900"/>
                </a:lnTo>
                <a:lnTo>
                  <a:pt x="989358" y="482600"/>
                </a:lnTo>
                <a:lnTo>
                  <a:pt x="1009200" y="508000"/>
                </a:lnTo>
                <a:close/>
              </a:path>
              <a:path w="1264284" h="1346200">
                <a:moveTo>
                  <a:pt x="513208" y="647700"/>
                </a:moveTo>
                <a:lnTo>
                  <a:pt x="341390" y="647700"/>
                </a:lnTo>
                <a:lnTo>
                  <a:pt x="360031" y="635000"/>
                </a:lnTo>
                <a:lnTo>
                  <a:pt x="376728" y="635000"/>
                </a:lnTo>
                <a:lnTo>
                  <a:pt x="379178" y="622300"/>
                </a:lnTo>
                <a:lnTo>
                  <a:pt x="386829" y="571500"/>
                </a:lnTo>
                <a:lnTo>
                  <a:pt x="389904" y="571500"/>
                </a:lnTo>
                <a:lnTo>
                  <a:pt x="395678" y="558800"/>
                </a:lnTo>
                <a:lnTo>
                  <a:pt x="411724" y="558800"/>
                </a:lnTo>
                <a:lnTo>
                  <a:pt x="503655" y="571500"/>
                </a:lnTo>
                <a:lnTo>
                  <a:pt x="511467" y="584200"/>
                </a:lnTo>
                <a:lnTo>
                  <a:pt x="517302" y="584200"/>
                </a:lnTo>
                <a:lnTo>
                  <a:pt x="520625" y="596900"/>
                </a:lnTo>
                <a:lnTo>
                  <a:pt x="520900" y="596900"/>
                </a:lnTo>
                <a:lnTo>
                  <a:pt x="513208" y="647700"/>
                </a:lnTo>
                <a:close/>
              </a:path>
              <a:path w="1264284" h="1346200">
                <a:moveTo>
                  <a:pt x="639629" y="673100"/>
                </a:moveTo>
                <a:lnTo>
                  <a:pt x="610887" y="673100"/>
                </a:lnTo>
                <a:lnTo>
                  <a:pt x="549600" y="596900"/>
                </a:lnTo>
                <a:lnTo>
                  <a:pt x="545327" y="584200"/>
                </a:lnTo>
                <a:lnTo>
                  <a:pt x="544105" y="584200"/>
                </a:lnTo>
                <a:lnTo>
                  <a:pt x="546117" y="571500"/>
                </a:lnTo>
                <a:lnTo>
                  <a:pt x="1128555" y="571500"/>
                </a:lnTo>
                <a:lnTo>
                  <a:pt x="1131788" y="584200"/>
                </a:lnTo>
                <a:lnTo>
                  <a:pt x="1160487" y="622300"/>
                </a:lnTo>
                <a:lnTo>
                  <a:pt x="1164785" y="622300"/>
                </a:lnTo>
                <a:lnTo>
                  <a:pt x="1166019" y="635000"/>
                </a:lnTo>
                <a:lnTo>
                  <a:pt x="674077" y="635000"/>
                </a:lnTo>
                <a:lnTo>
                  <a:pt x="639629" y="673100"/>
                </a:lnTo>
                <a:close/>
              </a:path>
              <a:path w="1264284" h="1346200">
                <a:moveTo>
                  <a:pt x="267324" y="660400"/>
                </a:moveTo>
                <a:lnTo>
                  <a:pt x="130225" y="660400"/>
                </a:lnTo>
                <a:lnTo>
                  <a:pt x="206813" y="609600"/>
                </a:lnTo>
                <a:lnTo>
                  <a:pt x="235555" y="609600"/>
                </a:lnTo>
                <a:lnTo>
                  <a:pt x="262352" y="647700"/>
                </a:lnTo>
                <a:lnTo>
                  <a:pt x="267324" y="660400"/>
                </a:lnTo>
                <a:close/>
              </a:path>
              <a:path w="1264284" h="1346200">
                <a:moveTo>
                  <a:pt x="969487" y="685800"/>
                </a:moveTo>
                <a:lnTo>
                  <a:pt x="777018" y="685800"/>
                </a:lnTo>
                <a:lnTo>
                  <a:pt x="772416" y="673100"/>
                </a:lnTo>
                <a:lnTo>
                  <a:pt x="747997" y="673100"/>
                </a:lnTo>
                <a:lnTo>
                  <a:pt x="731063" y="660400"/>
                </a:lnTo>
                <a:lnTo>
                  <a:pt x="714843" y="647700"/>
                </a:lnTo>
                <a:lnTo>
                  <a:pt x="698972" y="635000"/>
                </a:lnTo>
                <a:lnTo>
                  <a:pt x="1164012" y="635000"/>
                </a:lnTo>
                <a:lnTo>
                  <a:pt x="1158585" y="647700"/>
                </a:lnTo>
                <a:lnTo>
                  <a:pt x="1144028" y="660400"/>
                </a:lnTo>
                <a:lnTo>
                  <a:pt x="1003465" y="660400"/>
                </a:lnTo>
                <a:lnTo>
                  <a:pt x="987017" y="673100"/>
                </a:lnTo>
                <a:lnTo>
                  <a:pt x="969487" y="685800"/>
                </a:lnTo>
                <a:close/>
              </a:path>
              <a:path w="1264284" h="1346200">
                <a:moveTo>
                  <a:pt x="514661" y="660400"/>
                </a:moveTo>
                <a:lnTo>
                  <a:pt x="287247" y="660400"/>
                </a:lnTo>
                <a:lnTo>
                  <a:pt x="304819" y="647700"/>
                </a:lnTo>
                <a:lnTo>
                  <a:pt x="512858" y="647700"/>
                </a:lnTo>
                <a:lnTo>
                  <a:pt x="514661" y="660400"/>
                </a:lnTo>
                <a:close/>
              </a:path>
              <a:path w="1264284" h="1346200">
                <a:moveTo>
                  <a:pt x="128323" y="1219200"/>
                </a:moveTo>
                <a:lnTo>
                  <a:pt x="99581" y="1219200"/>
                </a:lnTo>
                <a:lnTo>
                  <a:pt x="45944" y="1143000"/>
                </a:lnTo>
                <a:lnTo>
                  <a:pt x="43074" y="1130300"/>
                </a:lnTo>
                <a:lnTo>
                  <a:pt x="43080" y="1117600"/>
                </a:lnTo>
                <a:lnTo>
                  <a:pt x="526649" y="1117600"/>
                </a:lnTo>
                <a:lnTo>
                  <a:pt x="556714" y="1092200"/>
                </a:lnTo>
                <a:lnTo>
                  <a:pt x="580492" y="1054100"/>
                </a:lnTo>
                <a:lnTo>
                  <a:pt x="597446" y="1016000"/>
                </a:lnTo>
                <a:lnTo>
                  <a:pt x="607041" y="965200"/>
                </a:lnTo>
                <a:lnTo>
                  <a:pt x="605368" y="914400"/>
                </a:lnTo>
                <a:lnTo>
                  <a:pt x="592907" y="876300"/>
                </a:lnTo>
                <a:lnTo>
                  <a:pt x="570830" y="825500"/>
                </a:lnTo>
                <a:lnTo>
                  <a:pt x="540311" y="800100"/>
                </a:lnTo>
                <a:lnTo>
                  <a:pt x="502521" y="762000"/>
                </a:lnTo>
                <a:lnTo>
                  <a:pt x="458634" y="749300"/>
                </a:lnTo>
                <a:lnTo>
                  <a:pt x="409822" y="736600"/>
                </a:lnTo>
                <a:lnTo>
                  <a:pt x="154477" y="736600"/>
                </a:lnTo>
                <a:lnTo>
                  <a:pt x="151274" y="723900"/>
                </a:lnTo>
                <a:lnTo>
                  <a:pt x="124476" y="685800"/>
                </a:lnTo>
                <a:lnTo>
                  <a:pt x="121600" y="685800"/>
                </a:lnTo>
                <a:lnTo>
                  <a:pt x="121597" y="673100"/>
                </a:lnTo>
                <a:lnTo>
                  <a:pt x="124470" y="660400"/>
                </a:lnTo>
                <a:lnTo>
                  <a:pt x="518611" y="660400"/>
                </a:lnTo>
                <a:lnTo>
                  <a:pt x="524704" y="673100"/>
                </a:lnTo>
                <a:lnTo>
                  <a:pt x="541585" y="673100"/>
                </a:lnTo>
                <a:lnTo>
                  <a:pt x="557741" y="685800"/>
                </a:lnTo>
                <a:lnTo>
                  <a:pt x="573176" y="698500"/>
                </a:lnTo>
                <a:lnTo>
                  <a:pt x="587894" y="711200"/>
                </a:lnTo>
                <a:lnTo>
                  <a:pt x="697704" y="711200"/>
                </a:lnTo>
                <a:lnTo>
                  <a:pt x="733462" y="762000"/>
                </a:lnTo>
                <a:lnTo>
                  <a:pt x="736332" y="774700"/>
                </a:lnTo>
                <a:lnTo>
                  <a:pt x="736326" y="787400"/>
                </a:lnTo>
                <a:lnTo>
                  <a:pt x="733450" y="787400"/>
                </a:lnTo>
                <a:lnTo>
                  <a:pt x="727714" y="800100"/>
                </a:lnTo>
                <a:lnTo>
                  <a:pt x="689420" y="825500"/>
                </a:lnTo>
                <a:lnTo>
                  <a:pt x="684437" y="825500"/>
                </a:lnTo>
                <a:lnTo>
                  <a:pt x="681262" y="838200"/>
                </a:lnTo>
                <a:lnTo>
                  <a:pt x="680242" y="838200"/>
                </a:lnTo>
                <a:lnTo>
                  <a:pt x="681727" y="850900"/>
                </a:lnTo>
                <a:lnTo>
                  <a:pt x="688202" y="863600"/>
                </a:lnTo>
                <a:lnTo>
                  <a:pt x="693234" y="889000"/>
                </a:lnTo>
                <a:lnTo>
                  <a:pt x="696824" y="901700"/>
                </a:lnTo>
                <a:lnTo>
                  <a:pt x="698972" y="914400"/>
                </a:lnTo>
                <a:lnTo>
                  <a:pt x="700317" y="927100"/>
                </a:lnTo>
                <a:lnTo>
                  <a:pt x="703996" y="927100"/>
                </a:lnTo>
                <a:lnTo>
                  <a:pt x="709475" y="939800"/>
                </a:lnTo>
                <a:lnTo>
                  <a:pt x="716217" y="939800"/>
                </a:lnTo>
                <a:lnTo>
                  <a:pt x="762161" y="952500"/>
                </a:lnTo>
                <a:lnTo>
                  <a:pt x="776046" y="952500"/>
                </a:lnTo>
                <a:lnTo>
                  <a:pt x="779933" y="965200"/>
                </a:lnTo>
                <a:lnTo>
                  <a:pt x="781308" y="977900"/>
                </a:lnTo>
                <a:lnTo>
                  <a:pt x="766008" y="1066800"/>
                </a:lnTo>
                <a:lnTo>
                  <a:pt x="762932" y="1079500"/>
                </a:lnTo>
                <a:lnTo>
                  <a:pt x="676041" y="1079500"/>
                </a:lnTo>
                <a:lnTo>
                  <a:pt x="672175" y="1092200"/>
                </a:lnTo>
                <a:lnTo>
                  <a:pt x="663195" y="1104900"/>
                </a:lnTo>
                <a:lnTo>
                  <a:pt x="653498" y="1117600"/>
                </a:lnTo>
                <a:lnTo>
                  <a:pt x="643080" y="1143000"/>
                </a:lnTo>
                <a:lnTo>
                  <a:pt x="631936" y="1155700"/>
                </a:lnTo>
                <a:lnTo>
                  <a:pt x="627603" y="1155700"/>
                </a:lnTo>
                <a:lnTo>
                  <a:pt x="625961" y="1168400"/>
                </a:lnTo>
                <a:lnTo>
                  <a:pt x="626830" y="1168400"/>
                </a:lnTo>
                <a:lnTo>
                  <a:pt x="630034" y="1181100"/>
                </a:lnTo>
                <a:lnTo>
                  <a:pt x="638967" y="1193800"/>
                </a:lnTo>
                <a:lnTo>
                  <a:pt x="166617" y="1193800"/>
                </a:lnTo>
                <a:lnTo>
                  <a:pt x="128323" y="1219200"/>
                </a:lnTo>
                <a:close/>
              </a:path>
              <a:path w="1264284" h="1346200">
                <a:moveTo>
                  <a:pt x="1085801" y="711200"/>
                </a:moveTo>
                <a:lnTo>
                  <a:pt x="1057102" y="711200"/>
                </a:lnTo>
                <a:lnTo>
                  <a:pt x="1028360" y="673100"/>
                </a:lnTo>
                <a:lnTo>
                  <a:pt x="1023394" y="673100"/>
                </a:lnTo>
                <a:lnTo>
                  <a:pt x="1017355" y="660400"/>
                </a:lnTo>
                <a:lnTo>
                  <a:pt x="1144028" y="660400"/>
                </a:lnTo>
                <a:lnTo>
                  <a:pt x="1085801" y="711200"/>
                </a:lnTo>
                <a:close/>
              </a:path>
              <a:path w="1264284" h="1346200">
                <a:moveTo>
                  <a:pt x="697704" y="711200"/>
                </a:moveTo>
                <a:lnTo>
                  <a:pt x="612789" y="711200"/>
                </a:lnTo>
                <a:lnTo>
                  <a:pt x="651125" y="685800"/>
                </a:lnTo>
                <a:lnTo>
                  <a:pt x="679825" y="685800"/>
                </a:lnTo>
                <a:lnTo>
                  <a:pt x="697704" y="711200"/>
                </a:lnTo>
                <a:close/>
              </a:path>
              <a:path w="1264284" h="1346200">
                <a:moveTo>
                  <a:pt x="903656" y="774700"/>
                </a:moveTo>
                <a:lnTo>
                  <a:pt x="888583" y="774700"/>
                </a:lnTo>
                <a:lnTo>
                  <a:pt x="794749" y="762000"/>
                </a:lnTo>
                <a:lnTo>
                  <a:pt x="780136" y="762000"/>
                </a:lnTo>
                <a:lnTo>
                  <a:pt x="776157" y="749300"/>
                </a:lnTo>
                <a:lnTo>
                  <a:pt x="775602" y="736600"/>
                </a:lnTo>
                <a:lnTo>
                  <a:pt x="779406" y="698500"/>
                </a:lnTo>
                <a:lnTo>
                  <a:pt x="779465" y="685800"/>
                </a:lnTo>
                <a:lnTo>
                  <a:pt x="925883" y="685800"/>
                </a:lnTo>
                <a:lnTo>
                  <a:pt x="920404" y="698500"/>
                </a:lnTo>
                <a:lnTo>
                  <a:pt x="916725" y="698500"/>
                </a:lnTo>
                <a:lnTo>
                  <a:pt x="915380" y="711200"/>
                </a:lnTo>
                <a:lnTo>
                  <a:pt x="911534" y="749300"/>
                </a:lnTo>
                <a:lnTo>
                  <a:pt x="908762" y="762000"/>
                </a:lnTo>
                <a:lnTo>
                  <a:pt x="903656" y="774700"/>
                </a:lnTo>
                <a:close/>
              </a:path>
              <a:path w="1264284" h="1346200">
                <a:moveTo>
                  <a:pt x="526649" y="1117600"/>
                </a:moveTo>
                <a:lnTo>
                  <a:pt x="45956" y="1117600"/>
                </a:lnTo>
                <a:lnTo>
                  <a:pt x="51692" y="1104900"/>
                </a:lnTo>
                <a:lnTo>
                  <a:pt x="89986" y="1079500"/>
                </a:lnTo>
                <a:lnTo>
                  <a:pt x="94969" y="1079500"/>
                </a:lnTo>
                <a:lnTo>
                  <a:pt x="98144" y="1066800"/>
                </a:lnTo>
                <a:lnTo>
                  <a:pt x="99164" y="1066800"/>
                </a:lnTo>
                <a:lnTo>
                  <a:pt x="97679" y="1054100"/>
                </a:lnTo>
                <a:lnTo>
                  <a:pt x="91204" y="1041400"/>
                </a:lnTo>
                <a:lnTo>
                  <a:pt x="86172" y="1028700"/>
                </a:lnTo>
                <a:lnTo>
                  <a:pt x="82582" y="1003300"/>
                </a:lnTo>
                <a:lnTo>
                  <a:pt x="80434" y="990600"/>
                </a:lnTo>
                <a:lnTo>
                  <a:pt x="79089" y="977900"/>
                </a:lnTo>
                <a:lnTo>
                  <a:pt x="75409" y="977900"/>
                </a:lnTo>
                <a:lnTo>
                  <a:pt x="69931" y="965200"/>
                </a:lnTo>
                <a:lnTo>
                  <a:pt x="63189" y="965200"/>
                </a:lnTo>
                <a:lnTo>
                  <a:pt x="17245" y="952500"/>
                </a:lnTo>
                <a:lnTo>
                  <a:pt x="3597" y="952500"/>
                </a:lnTo>
                <a:lnTo>
                  <a:pt x="275" y="939800"/>
                </a:lnTo>
                <a:lnTo>
                  <a:pt x="0" y="939800"/>
                </a:lnTo>
                <a:lnTo>
                  <a:pt x="15300" y="838200"/>
                </a:lnTo>
                <a:lnTo>
                  <a:pt x="18400" y="838200"/>
                </a:lnTo>
                <a:lnTo>
                  <a:pt x="24182" y="825500"/>
                </a:lnTo>
                <a:lnTo>
                  <a:pt x="105286" y="825500"/>
                </a:lnTo>
                <a:lnTo>
                  <a:pt x="109133" y="812800"/>
                </a:lnTo>
                <a:lnTo>
                  <a:pt x="118113" y="800100"/>
                </a:lnTo>
                <a:lnTo>
                  <a:pt x="127810" y="787400"/>
                </a:lnTo>
                <a:lnTo>
                  <a:pt x="138228" y="762000"/>
                </a:lnTo>
                <a:lnTo>
                  <a:pt x="149372" y="749300"/>
                </a:lnTo>
                <a:lnTo>
                  <a:pt x="153705" y="749300"/>
                </a:lnTo>
                <a:lnTo>
                  <a:pt x="155347" y="736600"/>
                </a:lnTo>
                <a:lnTo>
                  <a:pt x="359999" y="736600"/>
                </a:lnTo>
                <a:lnTo>
                  <a:pt x="313257" y="749300"/>
                </a:lnTo>
                <a:lnTo>
                  <a:pt x="271035" y="774700"/>
                </a:lnTo>
                <a:lnTo>
                  <a:pt x="234776" y="800100"/>
                </a:lnTo>
                <a:lnTo>
                  <a:pt x="205918" y="838200"/>
                </a:lnTo>
                <a:lnTo>
                  <a:pt x="185902" y="889000"/>
                </a:lnTo>
                <a:lnTo>
                  <a:pt x="176169" y="939800"/>
                </a:lnTo>
                <a:lnTo>
                  <a:pt x="176710" y="977900"/>
                </a:lnTo>
                <a:lnTo>
                  <a:pt x="186234" y="1016000"/>
                </a:lnTo>
                <a:lnTo>
                  <a:pt x="203659" y="1054100"/>
                </a:lnTo>
                <a:lnTo>
                  <a:pt x="227904" y="1092200"/>
                </a:lnTo>
                <a:lnTo>
                  <a:pt x="513023" y="1092200"/>
                </a:lnTo>
                <a:lnTo>
                  <a:pt x="526649" y="1117600"/>
                </a:lnTo>
                <a:close/>
              </a:path>
              <a:path w="1264284" h="1346200">
                <a:moveTo>
                  <a:pt x="385772" y="990600"/>
                </a:moveTo>
                <a:lnTo>
                  <a:pt x="364125" y="990600"/>
                </a:lnTo>
                <a:lnTo>
                  <a:pt x="344815" y="977900"/>
                </a:lnTo>
                <a:lnTo>
                  <a:pt x="328771" y="952500"/>
                </a:lnTo>
                <a:lnTo>
                  <a:pt x="316919" y="939800"/>
                </a:lnTo>
                <a:lnTo>
                  <a:pt x="309534" y="889000"/>
                </a:lnTo>
                <a:lnTo>
                  <a:pt x="324633" y="838200"/>
                </a:lnTo>
                <a:lnTo>
                  <a:pt x="356945" y="812800"/>
                </a:lnTo>
                <a:lnTo>
                  <a:pt x="401200" y="800100"/>
                </a:lnTo>
                <a:lnTo>
                  <a:pt x="422848" y="812800"/>
                </a:lnTo>
                <a:lnTo>
                  <a:pt x="442162" y="812800"/>
                </a:lnTo>
                <a:lnTo>
                  <a:pt x="458219" y="838200"/>
                </a:lnTo>
                <a:lnTo>
                  <a:pt x="470095" y="850900"/>
                </a:lnTo>
                <a:lnTo>
                  <a:pt x="477456" y="901700"/>
                </a:lnTo>
                <a:lnTo>
                  <a:pt x="462344" y="952500"/>
                </a:lnTo>
                <a:lnTo>
                  <a:pt x="430028" y="977900"/>
                </a:lnTo>
                <a:lnTo>
                  <a:pt x="385772" y="990600"/>
                </a:lnTo>
                <a:close/>
              </a:path>
              <a:path w="1264284" h="1346200">
                <a:moveTo>
                  <a:pt x="86182" y="825500"/>
                </a:moveTo>
                <a:lnTo>
                  <a:pt x="31747" y="825500"/>
                </a:lnTo>
                <a:lnTo>
                  <a:pt x="40196" y="812800"/>
                </a:lnTo>
                <a:lnTo>
                  <a:pt x="86182" y="825500"/>
                </a:lnTo>
                <a:close/>
              </a:path>
              <a:path w="1264284" h="1346200">
                <a:moveTo>
                  <a:pt x="513023" y="1092200"/>
                </a:moveTo>
                <a:lnTo>
                  <a:pt x="227904" y="1092200"/>
                </a:lnTo>
                <a:lnTo>
                  <a:pt x="245757" y="1066800"/>
                </a:lnTo>
                <a:lnTo>
                  <a:pt x="267382" y="1041400"/>
                </a:lnTo>
                <a:lnTo>
                  <a:pt x="292240" y="1028700"/>
                </a:lnTo>
                <a:lnTo>
                  <a:pt x="319793" y="1016000"/>
                </a:lnTo>
                <a:lnTo>
                  <a:pt x="335136" y="1016000"/>
                </a:lnTo>
                <a:lnTo>
                  <a:pt x="371528" y="1066800"/>
                </a:lnTo>
                <a:lnTo>
                  <a:pt x="495276" y="1066800"/>
                </a:lnTo>
                <a:lnTo>
                  <a:pt x="513023" y="1092200"/>
                </a:lnTo>
                <a:close/>
              </a:path>
              <a:path w="1264284" h="1346200">
                <a:moveTo>
                  <a:pt x="495276" y="1066800"/>
                </a:moveTo>
                <a:lnTo>
                  <a:pt x="390675" y="1066800"/>
                </a:lnTo>
                <a:lnTo>
                  <a:pt x="432773" y="1028700"/>
                </a:lnTo>
                <a:lnTo>
                  <a:pt x="448116" y="1028700"/>
                </a:lnTo>
                <a:lnTo>
                  <a:pt x="473582" y="1041400"/>
                </a:lnTo>
                <a:lnTo>
                  <a:pt x="495276" y="1066800"/>
                </a:lnTo>
                <a:close/>
              </a:path>
              <a:path w="1264284" h="1346200">
                <a:moveTo>
                  <a:pt x="656855" y="1244600"/>
                </a:moveTo>
                <a:lnTo>
                  <a:pt x="260795" y="1244600"/>
                </a:lnTo>
                <a:lnTo>
                  <a:pt x="254702" y="1231900"/>
                </a:lnTo>
                <a:lnTo>
                  <a:pt x="237820" y="1231900"/>
                </a:lnTo>
                <a:lnTo>
                  <a:pt x="221664" y="1219200"/>
                </a:lnTo>
                <a:lnTo>
                  <a:pt x="206230" y="1206500"/>
                </a:lnTo>
                <a:lnTo>
                  <a:pt x="191512" y="1193800"/>
                </a:lnTo>
                <a:lnTo>
                  <a:pt x="638967" y="1193800"/>
                </a:lnTo>
                <a:lnTo>
                  <a:pt x="656832" y="1219200"/>
                </a:lnTo>
                <a:lnTo>
                  <a:pt x="659708" y="1219200"/>
                </a:lnTo>
                <a:lnTo>
                  <a:pt x="659716" y="1231900"/>
                </a:lnTo>
                <a:lnTo>
                  <a:pt x="656855" y="1244600"/>
                </a:lnTo>
                <a:close/>
              </a:path>
              <a:path w="1264284" h="1346200">
                <a:moveTo>
                  <a:pt x="476513" y="1257300"/>
                </a:moveTo>
                <a:lnTo>
                  <a:pt x="266548" y="1257300"/>
                </a:lnTo>
                <a:lnTo>
                  <a:pt x="264745" y="1244600"/>
                </a:lnTo>
                <a:lnTo>
                  <a:pt x="494061" y="1244600"/>
                </a:lnTo>
                <a:lnTo>
                  <a:pt x="476513" y="1257300"/>
                </a:lnTo>
                <a:close/>
              </a:path>
              <a:path w="1264284" h="1346200">
                <a:moveTo>
                  <a:pt x="574495" y="1295400"/>
                </a:moveTo>
                <a:lnTo>
                  <a:pt x="545796" y="1295400"/>
                </a:lnTo>
                <a:lnTo>
                  <a:pt x="518956" y="1257300"/>
                </a:lnTo>
                <a:lnTo>
                  <a:pt x="513990" y="1244600"/>
                </a:lnTo>
                <a:lnTo>
                  <a:pt x="651125" y="1244600"/>
                </a:lnTo>
                <a:lnTo>
                  <a:pt x="574495" y="1295400"/>
                </a:lnTo>
                <a:close/>
              </a:path>
              <a:path w="1264284" h="1346200">
                <a:moveTo>
                  <a:pt x="392577" y="1333500"/>
                </a:moveTo>
                <a:lnTo>
                  <a:pt x="267938" y="1333500"/>
                </a:lnTo>
                <a:lnTo>
                  <a:pt x="262104" y="1320800"/>
                </a:lnTo>
                <a:lnTo>
                  <a:pt x="258781" y="1308100"/>
                </a:lnTo>
                <a:lnTo>
                  <a:pt x="258506" y="1308100"/>
                </a:lnTo>
                <a:lnTo>
                  <a:pt x="266198" y="1257300"/>
                </a:lnTo>
                <a:lnTo>
                  <a:pt x="421319" y="1257300"/>
                </a:lnTo>
                <a:lnTo>
                  <a:pt x="414547" y="1270000"/>
                </a:lnTo>
                <a:lnTo>
                  <a:pt x="404617" y="1270000"/>
                </a:lnTo>
                <a:lnTo>
                  <a:pt x="402172" y="1282700"/>
                </a:lnTo>
                <a:lnTo>
                  <a:pt x="392577" y="1333500"/>
                </a:lnTo>
                <a:close/>
              </a:path>
              <a:path w="1264284" h="1346200">
                <a:moveTo>
                  <a:pt x="383727" y="1346200"/>
                </a:moveTo>
                <a:lnTo>
                  <a:pt x="367682" y="1346200"/>
                </a:lnTo>
                <a:lnTo>
                  <a:pt x="275751" y="1333500"/>
                </a:lnTo>
                <a:lnTo>
                  <a:pt x="389502" y="1333500"/>
                </a:lnTo>
                <a:lnTo>
                  <a:pt x="383727" y="1346200"/>
                </a:lnTo>
                <a:close/>
              </a:path>
            </a:pathLst>
          </a:custGeom>
          <a:solidFill>
            <a:srgbClr val="F0C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86146" y="6488530"/>
            <a:ext cx="32766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solidFill>
                  <a:srgbClr val="454545"/>
                </a:solidFill>
                <a:latin typeface="Trebuchet MS"/>
                <a:cs typeface="Trebuchet MS"/>
              </a:rPr>
              <a:t>Iecirkņu</a:t>
            </a:r>
            <a:r>
              <a:rPr sz="2700" spc="-16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10" dirty="0">
                <a:solidFill>
                  <a:srgbClr val="454545"/>
                </a:solidFill>
                <a:latin typeface="Trebuchet MS"/>
                <a:cs typeface="Trebuchet MS"/>
              </a:rPr>
              <a:t>apvienošana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6577" y="6488530"/>
            <a:ext cx="4476115" cy="2091689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 algn="ctr">
              <a:lnSpc>
                <a:spcPts val="2610"/>
              </a:lnSpc>
              <a:spcBef>
                <a:spcPts val="710"/>
              </a:spcBef>
            </a:pPr>
            <a:r>
              <a:rPr sz="2700" spc="-10" dirty="0">
                <a:solidFill>
                  <a:srgbClr val="454545"/>
                </a:solidFill>
                <a:latin typeface="Trebuchet MS"/>
                <a:cs typeface="Trebuchet MS"/>
              </a:rPr>
              <a:t>Grupu</a:t>
            </a:r>
            <a:r>
              <a:rPr sz="2700" spc="-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454545"/>
                </a:solidFill>
                <a:latin typeface="Trebuchet MS"/>
                <a:cs typeface="Trebuchet MS"/>
              </a:rPr>
              <a:t>vadības</a:t>
            </a:r>
            <a:r>
              <a:rPr sz="2700" spc="-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454545"/>
                </a:solidFill>
                <a:latin typeface="Trebuchet MS"/>
                <a:cs typeface="Trebuchet MS"/>
              </a:rPr>
              <a:t>princips</a:t>
            </a:r>
            <a:r>
              <a:rPr sz="2700" spc="-7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110" dirty="0">
                <a:solidFill>
                  <a:srgbClr val="454545"/>
                </a:solidFill>
                <a:latin typeface="Trebuchet MS"/>
                <a:cs typeface="Trebuchet MS"/>
              </a:rPr>
              <a:t>-</a:t>
            </a:r>
            <a:r>
              <a:rPr sz="2700" spc="-6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25" dirty="0">
                <a:solidFill>
                  <a:srgbClr val="454545"/>
                </a:solidFill>
                <a:latin typeface="Trebuchet MS"/>
                <a:cs typeface="Trebuchet MS"/>
              </a:rPr>
              <a:t>uz </a:t>
            </a:r>
            <a:r>
              <a:rPr sz="2700" spc="-60" dirty="0">
                <a:solidFill>
                  <a:srgbClr val="454545"/>
                </a:solidFill>
                <a:latin typeface="Trebuchet MS"/>
                <a:cs typeface="Trebuchet MS"/>
              </a:rPr>
              <a:t>rezultātu</a:t>
            </a:r>
            <a:r>
              <a:rPr sz="2700" spc="-1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60" dirty="0">
                <a:solidFill>
                  <a:srgbClr val="454545"/>
                </a:solidFill>
                <a:latin typeface="Trebuchet MS"/>
                <a:cs typeface="Trebuchet MS"/>
              </a:rPr>
              <a:t>orientēta</a:t>
            </a:r>
            <a:r>
              <a:rPr sz="2700" spc="-1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55" dirty="0">
                <a:solidFill>
                  <a:srgbClr val="454545"/>
                </a:solidFill>
                <a:latin typeface="Trebuchet MS"/>
                <a:cs typeface="Trebuchet MS"/>
              </a:rPr>
              <a:t>vadīšanas </a:t>
            </a:r>
            <a:r>
              <a:rPr sz="2700" spc="-130" dirty="0">
                <a:solidFill>
                  <a:srgbClr val="454545"/>
                </a:solidFill>
                <a:latin typeface="Trebuchet MS"/>
                <a:cs typeface="Trebuchet MS"/>
              </a:rPr>
              <a:t>pieeja,</a:t>
            </a:r>
            <a:r>
              <a:rPr sz="2700" spc="-1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114" dirty="0">
                <a:solidFill>
                  <a:srgbClr val="454545"/>
                </a:solidFill>
                <a:latin typeface="Trebuchet MS"/>
                <a:cs typeface="Trebuchet MS"/>
              </a:rPr>
              <a:t>kas</a:t>
            </a:r>
            <a:r>
              <a:rPr sz="2700" spc="-14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454545"/>
                </a:solidFill>
                <a:latin typeface="Trebuchet MS"/>
                <a:cs typeface="Trebuchet MS"/>
              </a:rPr>
              <a:t>paredz</a:t>
            </a:r>
            <a:r>
              <a:rPr sz="2700" spc="-1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10" dirty="0">
                <a:solidFill>
                  <a:srgbClr val="454545"/>
                </a:solidFill>
                <a:latin typeface="Trebuchet MS"/>
                <a:cs typeface="Trebuchet MS"/>
              </a:rPr>
              <a:t>samazināt </a:t>
            </a:r>
            <a:r>
              <a:rPr sz="2700" spc="-65" dirty="0">
                <a:solidFill>
                  <a:srgbClr val="454545"/>
                </a:solidFill>
                <a:latin typeface="Trebuchet MS"/>
                <a:cs typeface="Trebuchet MS"/>
              </a:rPr>
              <a:t>vadītāju</a:t>
            </a:r>
            <a:r>
              <a:rPr sz="2700" spc="-10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454545"/>
                </a:solidFill>
                <a:latin typeface="Trebuchet MS"/>
                <a:cs typeface="Trebuchet MS"/>
              </a:rPr>
              <a:t>skaitu</a:t>
            </a:r>
            <a:r>
              <a:rPr sz="2700" spc="-10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454545"/>
                </a:solidFill>
                <a:latin typeface="Trebuchet MS"/>
                <a:cs typeface="Trebuchet MS"/>
              </a:rPr>
              <a:t>un</a:t>
            </a:r>
            <a:r>
              <a:rPr sz="2700" spc="-10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10" dirty="0">
                <a:solidFill>
                  <a:srgbClr val="454545"/>
                </a:solidFill>
                <a:latin typeface="Trebuchet MS"/>
                <a:cs typeface="Trebuchet MS"/>
              </a:rPr>
              <a:t>palielināt </a:t>
            </a:r>
            <a:r>
              <a:rPr sz="2700" spc="-20" dirty="0">
                <a:solidFill>
                  <a:srgbClr val="454545"/>
                </a:solidFill>
                <a:latin typeface="Trebuchet MS"/>
                <a:cs typeface="Trebuchet MS"/>
              </a:rPr>
              <a:t>nodarbināto</a:t>
            </a:r>
            <a:r>
              <a:rPr sz="2700" spc="-1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45" dirty="0">
                <a:solidFill>
                  <a:srgbClr val="454545"/>
                </a:solidFill>
                <a:latin typeface="Trebuchet MS"/>
                <a:cs typeface="Trebuchet MS"/>
              </a:rPr>
              <a:t>skaitu,</a:t>
            </a:r>
            <a:r>
              <a:rPr sz="2700" spc="-12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40" dirty="0">
                <a:solidFill>
                  <a:srgbClr val="454545"/>
                </a:solidFill>
                <a:latin typeface="Trebuchet MS"/>
                <a:cs typeface="Trebuchet MS"/>
              </a:rPr>
              <a:t>kuri</a:t>
            </a:r>
            <a:r>
              <a:rPr sz="2700" spc="-12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20" dirty="0">
                <a:solidFill>
                  <a:srgbClr val="454545"/>
                </a:solidFill>
                <a:latin typeface="Trebuchet MS"/>
                <a:cs typeface="Trebuchet MS"/>
              </a:rPr>
              <a:t>veic policijas</a:t>
            </a:r>
            <a:r>
              <a:rPr sz="2700" spc="-1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50" dirty="0">
                <a:solidFill>
                  <a:srgbClr val="454545"/>
                </a:solidFill>
                <a:latin typeface="Trebuchet MS"/>
                <a:cs typeface="Trebuchet MS"/>
              </a:rPr>
              <a:t>tiešās</a:t>
            </a:r>
            <a:r>
              <a:rPr sz="2700" spc="-13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2700" spc="-10" dirty="0">
                <a:solidFill>
                  <a:srgbClr val="454545"/>
                </a:solidFill>
                <a:latin typeface="Trebuchet MS"/>
                <a:cs typeface="Trebuchet MS"/>
              </a:rPr>
              <a:t>funkcijas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464212" y="4767310"/>
            <a:ext cx="0" cy="3990975"/>
          </a:xfrm>
          <a:custGeom>
            <a:avLst/>
            <a:gdLst/>
            <a:ahLst/>
            <a:cxnLst/>
            <a:rect l="l" t="t" r="r" b="b"/>
            <a:pathLst>
              <a:path h="3990975">
                <a:moveTo>
                  <a:pt x="0" y="0"/>
                </a:moveTo>
                <a:lnTo>
                  <a:pt x="0" y="3990974"/>
                </a:lnTo>
              </a:path>
            </a:pathLst>
          </a:custGeom>
          <a:ln w="19049">
            <a:solidFill>
              <a:srgbClr val="25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1002" y="463597"/>
            <a:ext cx="54489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Reaģējošais</a:t>
            </a:r>
            <a:r>
              <a:rPr spc="-215" dirty="0"/>
              <a:t> </a:t>
            </a:r>
            <a:r>
              <a:rPr spc="40" dirty="0"/>
              <a:t>policists</a:t>
            </a:r>
          </a:p>
        </p:txBody>
      </p:sp>
      <p:sp>
        <p:nvSpPr>
          <p:cNvPr id="3" name="object 3"/>
          <p:cNvSpPr/>
          <p:nvPr/>
        </p:nvSpPr>
        <p:spPr>
          <a:xfrm>
            <a:off x="419100" y="3267122"/>
            <a:ext cx="8648700" cy="257810"/>
          </a:xfrm>
          <a:custGeom>
            <a:avLst/>
            <a:gdLst/>
            <a:ahLst/>
            <a:cxnLst/>
            <a:rect l="l" t="t" r="r" b="b"/>
            <a:pathLst>
              <a:path w="8648700" h="257810">
                <a:moveTo>
                  <a:pt x="0" y="257276"/>
                </a:moveTo>
                <a:lnTo>
                  <a:pt x="8648699" y="257276"/>
                </a:lnTo>
                <a:lnTo>
                  <a:pt x="8648699" y="0"/>
                </a:lnTo>
                <a:lnTo>
                  <a:pt x="0" y="0"/>
                </a:lnTo>
                <a:lnTo>
                  <a:pt x="0" y="257276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9100" y="3524399"/>
            <a:ext cx="8648700" cy="443230"/>
          </a:xfrm>
          <a:prstGeom prst="rect">
            <a:avLst/>
          </a:prstGeom>
          <a:solidFill>
            <a:srgbClr val="E4E4E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85"/>
              </a:lnSpc>
            </a:pPr>
            <a:r>
              <a:rPr sz="2800" spc="-10" dirty="0">
                <a:solidFill>
                  <a:srgbClr val="4B4B4B"/>
                </a:solidFill>
                <a:latin typeface="Trebuchet MS"/>
                <a:cs typeface="Trebuchet MS"/>
              </a:rPr>
              <a:t>Iepriekš</a:t>
            </a:r>
            <a:endParaRPr sz="2800">
              <a:latin typeface="Trebuchet MS"/>
              <a:cs typeface="Trebuchet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24424" y="4095797"/>
          <a:ext cx="4219575" cy="3408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5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4690">
                <a:tc gridSpan="3"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2800" spc="-1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Gaida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20650" marB="0">
                    <a:solidFill>
                      <a:srgbClr val="E4E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239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294E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94E6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249554">
                        <a:lnSpc>
                          <a:spcPct val="100000"/>
                        </a:lnSpc>
                      </a:pPr>
                      <a:r>
                        <a:rPr sz="205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OVS,</a:t>
                      </a:r>
                      <a:r>
                        <a:rPr sz="2050" spc="-4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10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kas</a:t>
                      </a:r>
                      <a:r>
                        <a:rPr sz="2050" spc="-35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veiks</a:t>
                      </a:r>
                      <a:r>
                        <a:rPr sz="2050" spc="-4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85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visas</a:t>
                      </a:r>
                      <a:r>
                        <a:rPr sz="2050" spc="-35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50" spc="-1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darbības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E4E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19099" y="4095797"/>
          <a:ext cx="4219575" cy="340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469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2800" spc="45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Reaģē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20650" marB="0">
                    <a:solidFill>
                      <a:srgbClr val="E4E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7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294E66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94E66"/>
                      </a:solidFill>
                      <a:prstDash val="solid"/>
                    </a:lnL>
                    <a:lnR w="9525">
                      <a:solidFill>
                        <a:srgbClr val="294E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94E6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0965">
                <a:tc gridSpan="2">
                  <a:txBody>
                    <a:bodyPr/>
                    <a:lstStyle/>
                    <a:p>
                      <a:pPr marL="300990" marR="358140" indent="-635" algn="ctr">
                        <a:lnSpc>
                          <a:spcPct val="125000"/>
                        </a:lnSpc>
                        <a:spcBef>
                          <a:spcPts val="295"/>
                        </a:spcBef>
                      </a:pPr>
                      <a:r>
                        <a:rPr sz="2050" spc="-2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Ceļu </a:t>
                      </a:r>
                      <a:r>
                        <a:rPr sz="2050" spc="6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Satiksmes </a:t>
                      </a:r>
                      <a:r>
                        <a:rPr sz="2050" spc="4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uzraugs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solidFill>
                      <a:srgbClr val="E4E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sz="2050" spc="-10" dirty="0">
                          <a:solidFill>
                            <a:srgbClr val="4B4B4B"/>
                          </a:solidFill>
                          <a:latin typeface="Trebuchet MS"/>
                          <a:cs typeface="Trebuchet MS"/>
                        </a:rPr>
                        <a:t>Patruļpolicija</a:t>
                      </a:r>
                      <a:endParaRPr sz="205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solidFill>
                      <a:srgbClr val="E4E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3373100" y="4086272"/>
            <a:ext cx="2609850" cy="695325"/>
          </a:xfrm>
          <a:prstGeom prst="rect">
            <a:avLst/>
          </a:prstGeom>
          <a:solidFill>
            <a:srgbClr val="8EC2A6"/>
          </a:solidFill>
        </p:spPr>
        <p:txBody>
          <a:bodyPr vert="horz" wrap="square" lIns="0" tIns="120650" rIns="0" bIns="0" rtlCol="0">
            <a:spAutoFit/>
          </a:bodyPr>
          <a:lstStyle/>
          <a:p>
            <a:pPr marL="800735">
              <a:lnSpc>
                <a:spcPct val="100000"/>
              </a:lnSpc>
              <a:spcBef>
                <a:spcPts val="950"/>
              </a:spcBef>
            </a:pPr>
            <a:r>
              <a:rPr sz="2800" spc="45" dirty="0">
                <a:solidFill>
                  <a:srgbClr val="4B4B4B"/>
                </a:solidFill>
                <a:latin typeface="Trebuchet MS"/>
                <a:cs typeface="Trebuchet MS"/>
              </a:rPr>
              <a:t>Reaģē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553824" y="4795884"/>
            <a:ext cx="6248400" cy="1338580"/>
            <a:chOff x="11553824" y="4795884"/>
            <a:chExt cx="6248400" cy="1338580"/>
          </a:xfrm>
        </p:grpSpPr>
        <p:sp>
          <p:nvSpPr>
            <p:cNvPr id="9" name="object 9"/>
            <p:cNvSpPr/>
            <p:nvPr/>
          </p:nvSpPr>
          <p:spPr>
            <a:xfrm>
              <a:off x="11553824" y="5129259"/>
              <a:ext cx="6248400" cy="0"/>
            </a:xfrm>
            <a:custGeom>
              <a:avLst/>
              <a:gdLst/>
              <a:ahLst/>
              <a:cxnLst/>
              <a:rect l="l" t="t" r="r" b="b"/>
              <a:pathLst>
                <a:path w="6248400">
                  <a:moveTo>
                    <a:pt x="0" y="0"/>
                  </a:moveTo>
                  <a:lnTo>
                    <a:pt x="6248399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797461" y="5134022"/>
              <a:ext cx="0" cy="1000125"/>
            </a:xfrm>
            <a:custGeom>
              <a:avLst/>
              <a:gdLst/>
              <a:ahLst/>
              <a:cxnLst/>
              <a:rect l="l" t="t" r="r" b="b"/>
              <a:pathLst>
                <a:path h="1000125">
                  <a:moveTo>
                    <a:pt x="0" y="1000124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87549" y="4795884"/>
              <a:ext cx="0" cy="1338580"/>
            </a:xfrm>
            <a:custGeom>
              <a:avLst/>
              <a:gdLst/>
              <a:ahLst/>
              <a:cxnLst/>
              <a:rect l="l" t="t" r="r" b="b"/>
              <a:pathLst>
                <a:path h="1338579">
                  <a:moveTo>
                    <a:pt x="0" y="0"/>
                  </a:moveTo>
                  <a:lnTo>
                    <a:pt x="0" y="1338262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68111" y="5124497"/>
              <a:ext cx="0" cy="1000125"/>
            </a:xfrm>
            <a:custGeom>
              <a:avLst/>
              <a:gdLst/>
              <a:ahLst/>
              <a:cxnLst/>
              <a:rect l="l" t="t" r="r" b="b"/>
              <a:pathLst>
                <a:path h="1000125">
                  <a:moveTo>
                    <a:pt x="0" y="1000124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6544925" y="6134147"/>
            <a:ext cx="2352675" cy="1371600"/>
          </a:xfrm>
          <a:prstGeom prst="rect">
            <a:avLst/>
          </a:prstGeom>
          <a:solidFill>
            <a:srgbClr val="8EC2A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50" spc="95" dirty="0">
                <a:solidFill>
                  <a:srgbClr val="4B4B4B"/>
                </a:solidFill>
                <a:latin typeface="Trebuchet MS"/>
                <a:cs typeface="Trebuchet MS"/>
              </a:rPr>
              <a:t>OVS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63199" y="3276647"/>
            <a:ext cx="8648700" cy="248285"/>
          </a:xfrm>
          <a:custGeom>
            <a:avLst/>
            <a:gdLst/>
            <a:ahLst/>
            <a:cxnLst/>
            <a:rect l="l" t="t" r="r" b="b"/>
            <a:pathLst>
              <a:path w="8648700" h="248285">
                <a:moveTo>
                  <a:pt x="0" y="247751"/>
                </a:moveTo>
                <a:lnTo>
                  <a:pt x="8648699" y="247751"/>
                </a:lnTo>
                <a:lnTo>
                  <a:pt x="8648699" y="0"/>
                </a:lnTo>
                <a:lnTo>
                  <a:pt x="0" y="0"/>
                </a:lnTo>
                <a:lnTo>
                  <a:pt x="0" y="247751"/>
                </a:lnTo>
                <a:close/>
              </a:path>
            </a:pathLst>
          </a:custGeom>
          <a:solidFill>
            <a:srgbClr val="8EC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363199" y="3524399"/>
            <a:ext cx="8648700" cy="443230"/>
          </a:xfrm>
          <a:prstGeom prst="rect">
            <a:avLst/>
          </a:prstGeom>
          <a:solidFill>
            <a:srgbClr val="8EC2A6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60"/>
              </a:lnSpc>
            </a:pPr>
            <a:r>
              <a:rPr sz="2800" spc="-10" dirty="0">
                <a:solidFill>
                  <a:srgbClr val="4B4B4B"/>
                </a:solidFill>
                <a:latin typeface="Trebuchet MS"/>
                <a:cs typeface="Trebuchet MS"/>
              </a:rPr>
              <a:t>Tagad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72724" y="6134147"/>
            <a:ext cx="2352675" cy="1371600"/>
          </a:xfrm>
          <a:prstGeom prst="rect">
            <a:avLst/>
          </a:prstGeom>
          <a:solidFill>
            <a:srgbClr val="8EC2A6"/>
          </a:solidFill>
        </p:spPr>
        <p:txBody>
          <a:bodyPr vert="horz" wrap="square" lIns="0" tIns="233045" rIns="0" bIns="0" rtlCol="0">
            <a:spAutoFit/>
          </a:bodyPr>
          <a:lstStyle/>
          <a:p>
            <a:pPr marL="708025" marR="292735" indent="-473709">
              <a:lnSpc>
                <a:spcPct val="125000"/>
              </a:lnSpc>
              <a:spcBef>
                <a:spcPts val="1835"/>
              </a:spcBef>
            </a:pPr>
            <a:r>
              <a:rPr sz="2050" dirty="0">
                <a:solidFill>
                  <a:srgbClr val="4B4B4B"/>
                </a:solidFill>
                <a:latin typeface="Trebuchet MS"/>
                <a:cs typeface="Trebuchet MS"/>
              </a:rPr>
              <a:t>Ceļu</a:t>
            </a:r>
            <a:r>
              <a:rPr sz="2050" spc="-8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2050" spc="60" dirty="0">
                <a:solidFill>
                  <a:srgbClr val="4B4B4B"/>
                </a:solidFill>
                <a:latin typeface="Trebuchet MS"/>
                <a:cs typeface="Trebuchet MS"/>
              </a:rPr>
              <a:t>Satiksmes </a:t>
            </a:r>
            <a:r>
              <a:rPr sz="2050" spc="40" dirty="0">
                <a:solidFill>
                  <a:srgbClr val="4B4B4B"/>
                </a:solidFill>
                <a:latin typeface="Trebuchet MS"/>
                <a:cs typeface="Trebuchet MS"/>
              </a:rPr>
              <a:t>uzraugs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496925" y="6134147"/>
            <a:ext cx="2352675" cy="1371600"/>
          </a:xfrm>
          <a:prstGeom prst="rect">
            <a:avLst/>
          </a:prstGeom>
          <a:solidFill>
            <a:srgbClr val="8EC2A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 marL="406400">
              <a:lnSpc>
                <a:spcPct val="100000"/>
              </a:lnSpc>
            </a:pPr>
            <a:r>
              <a:rPr sz="2050" spc="-10" dirty="0">
                <a:solidFill>
                  <a:srgbClr val="4B4B4B"/>
                </a:solidFill>
                <a:latin typeface="Trebuchet MS"/>
                <a:cs typeface="Trebuchet MS"/>
              </a:rPr>
              <a:t>Patruļpolicija</a:t>
            </a:r>
            <a:endParaRPr sz="2050">
              <a:latin typeface="Trebuchet MS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858" y="47"/>
            <a:ext cx="1170447" cy="2088379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7486650" y="2314622"/>
            <a:ext cx="4457700" cy="1210310"/>
          </a:xfrm>
          <a:custGeom>
            <a:avLst/>
            <a:gdLst/>
            <a:ahLst/>
            <a:cxnLst/>
            <a:rect l="l" t="t" r="r" b="b"/>
            <a:pathLst>
              <a:path w="4457700" h="1210310">
                <a:moveTo>
                  <a:pt x="4457703" y="1209776"/>
                </a:moveTo>
                <a:lnTo>
                  <a:pt x="0" y="1209776"/>
                </a:lnTo>
                <a:lnTo>
                  <a:pt x="0" y="0"/>
                </a:lnTo>
                <a:lnTo>
                  <a:pt x="4457703" y="0"/>
                </a:lnTo>
                <a:lnTo>
                  <a:pt x="4457703" y="1209776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86650" y="2314622"/>
            <a:ext cx="4457700" cy="957580"/>
          </a:xfrm>
          <a:prstGeom prst="rect">
            <a:avLst/>
          </a:prstGeom>
          <a:solidFill>
            <a:srgbClr val="294E66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55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</a:pPr>
            <a:r>
              <a:rPr sz="2800" spc="70" dirty="0">
                <a:solidFill>
                  <a:srgbClr val="E4E4E4"/>
                </a:solidFill>
                <a:latin typeface="Trebuchet MS"/>
                <a:cs typeface="Trebuchet MS"/>
              </a:rPr>
              <a:t>Noziedzīgs</a:t>
            </a:r>
            <a:r>
              <a:rPr sz="2800" spc="-110" dirty="0">
                <a:solidFill>
                  <a:srgbClr val="E4E4E4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E4E4E4"/>
                </a:solidFill>
                <a:latin typeface="Trebuchet MS"/>
                <a:cs typeface="Trebuchet MS"/>
              </a:rPr>
              <a:t>nodarījums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725024" y="3443335"/>
            <a:ext cx="0" cy="4438650"/>
          </a:xfrm>
          <a:custGeom>
            <a:avLst/>
            <a:gdLst/>
            <a:ahLst/>
            <a:cxnLst/>
            <a:rect l="l" t="t" r="r" b="b"/>
            <a:pathLst>
              <a:path h="4438650">
                <a:moveTo>
                  <a:pt x="0" y="4438649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406524" y="8301222"/>
            <a:ext cx="15799435" cy="1746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400"/>
              </a:lnSpc>
              <a:spcBef>
                <a:spcPts val="100"/>
              </a:spcBef>
            </a:pPr>
            <a:r>
              <a:rPr sz="2200" b="1" spc="-95" dirty="0">
                <a:solidFill>
                  <a:srgbClr val="294E66"/>
                </a:solidFill>
                <a:latin typeface="Trebuchet MS"/>
                <a:cs typeface="Trebuchet MS"/>
              </a:rPr>
              <a:t>Veikta</a:t>
            </a:r>
            <a:r>
              <a:rPr sz="2200" b="1" spc="-1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95" dirty="0">
                <a:solidFill>
                  <a:srgbClr val="294E66"/>
                </a:solidFill>
                <a:latin typeface="Trebuchet MS"/>
                <a:cs typeface="Trebuchet MS"/>
              </a:rPr>
              <a:t>uz</a:t>
            </a:r>
            <a:r>
              <a:rPr sz="2200" b="1" spc="-1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80" dirty="0">
                <a:solidFill>
                  <a:srgbClr val="294E66"/>
                </a:solidFill>
                <a:latin typeface="Trebuchet MS"/>
                <a:cs typeface="Trebuchet MS"/>
              </a:rPr>
              <a:t>universālām</a:t>
            </a:r>
            <a:r>
              <a:rPr sz="2200" b="1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75" dirty="0">
                <a:solidFill>
                  <a:srgbClr val="294E66"/>
                </a:solidFill>
                <a:latin typeface="Trebuchet MS"/>
                <a:cs typeface="Trebuchet MS"/>
              </a:rPr>
              <a:t>pamata</a:t>
            </a:r>
            <a:r>
              <a:rPr sz="2200" b="1" spc="-1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60" dirty="0">
                <a:solidFill>
                  <a:srgbClr val="294E66"/>
                </a:solidFill>
                <a:latin typeface="Trebuchet MS"/>
                <a:cs typeface="Trebuchet MS"/>
              </a:rPr>
              <a:t>prasmēm</a:t>
            </a:r>
            <a:r>
              <a:rPr sz="2200" b="1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75" dirty="0">
                <a:solidFill>
                  <a:srgbClr val="294E66"/>
                </a:solidFill>
                <a:latin typeface="Trebuchet MS"/>
                <a:cs typeface="Trebuchet MS"/>
              </a:rPr>
              <a:t>balstīta</a:t>
            </a:r>
            <a:r>
              <a:rPr sz="2200" b="1" spc="-1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80" dirty="0">
                <a:solidFill>
                  <a:srgbClr val="294E66"/>
                </a:solidFill>
                <a:latin typeface="Trebuchet MS"/>
                <a:cs typeface="Trebuchet MS"/>
              </a:rPr>
              <a:t>policijas</a:t>
            </a:r>
            <a:r>
              <a:rPr sz="2200" b="1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90" dirty="0">
                <a:solidFill>
                  <a:srgbClr val="294E66"/>
                </a:solidFill>
                <a:latin typeface="Trebuchet MS"/>
                <a:cs typeface="Trebuchet MS"/>
              </a:rPr>
              <a:t>darba</a:t>
            </a:r>
            <a:r>
              <a:rPr sz="2200" b="1" spc="-1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75" dirty="0">
                <a:solidFill>
                  <a:srgbClr val="294E66"/>
                </a:solidFill>
                <a:latin typeface="Trebuchet MS"/>
                <a:cs typeface="Trebuchet MS"/>
              </a:rPr>
              <a:t>ieviešana</a:t>
            </a:r>
            <a:r>
              <a:rPr sz="2200" b="1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85" dirty="0">
                <a:solidFill>
                  <a:srgbClr val="294E66"/>
                </a:solidFill>
                <a:latin typeface="Trebuchet MS"/>
                <a:cs typeface="Trebuchet MS"/>
              </a:rPr>
              <a:t>(reaģējošie</a:t>
            </a:r>
            <a:r>
              <a:rPr sz="2200" b="1" spc="-1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95" dirty="0">
                <a:solidFill>
                  <a:srgbClr val="294E66"/>
                </a:solidFill>
                <a:latin typeface="Trebuchet MS"/>
                <a:cs typeface="Trebuchet MS"/>
              </a:rPr>
              <a:t>spēki),</a:t>
            </a:r>
            <a:r>
              <a:rPr sz="2200" b="1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105" dirty="0">
                <a:solidFill>
                  <a:srgbClr val="294E66"/>
                </a:solidFill>
                <a:latin typeface="Trebuchet MS"/>
                <a:cs typeface="Trebuchet MS"/>
              </a:rPr>
              <a:t>kurā</a:t>
            </a:r>
            <a:r>
              <a:rPr sz="2200" b="1" spc="-1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100" dirty="0">
                <a:solidFill>
                  <a:srgbClr val="294E66"/>
                </a:solidFill>
                <a:latin typeface="Trebuchet MS"/>
                <a:cs typeface="Trebuchet MS"/>
              </a:rPr>
              <a:t>ietilpst</a:t>
            </a:r>
            <a:r>
              <a:rPr sz="2200" b="1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70" dirty="0">
                <a:solidFill>
                  <a:srgbClr val="294E66"/>
                </a:solidFill>
                <a:latin typeface="Trebuchet MS"/>
                <a:cs typeface="Trebuchet MS"/>
              </a:rPr>
              <a:t>kārtības</a:t>
            </a:r>
            <a:r>
              <a:rPr sz="2200" b="1" spc="-1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294E66"/>
                </a:solidFill>
                <a:latin typeface="Trebuchet MS"/>
                <a:cs typeface="Trebuchet MS"/>
              </a:rPr>
              <a:t>policijas </a:t>
            </a:r>
            <a:r>
              <a:rPr sz="2200" b="1" spc="-125" dirty="0">
                <a:solidFill>
                  <a:srgbClr val="294E66"/>
                </a:solidFill>
                <a:latin typeface="Trebuchet MS"/>
                <a:cs typeface="Trebuchet MS"/>
              </a:rPr>
              <a:t>nodarbinātie,</a:t>
            </a:r>
            <a:r>
              <a:rPr sz="2200" b="1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125" dirty="0">
                <a:solidFill>
                  <a:srgbClr val="294E66"/>
                </a:solidFill>
                <a:latin typeface="Trebuchet MS"/>
                <a:cs typeface="Trebuchet MS"/>
              </a:rPr>
              <a:t>kuri</a:t>
            </a:r>
            <a:r>
              <a:rPr sz="2200" b="1" spc="-100" dirty="0">
                <a:solidFill>
                  <a:srgbClr val="294E66"/>
                </a:solidFill>
                <a:latin typeface="Trebuchet MS"/>
                <a:cs typeface="Trebuchet MS"/>
              </a:rPr>
              <a:t> ikdienā </a:t>
            </a:r>
            <a:r>
              <a:rPr sz="2200" b="1" spc="-90" dirty="0">
                <a:solidFill>
                  <a:srgbClr val="294E66"/>
                </a:solidFill>
                <a:latin typeface="Trebuchet MS"/>
                <a:cs typeface="Trebuchet MS"/>
              </a:rPr>
              <a:t>veic</a:t>
            </a:r>
            <a:r>
              <a:rPr sz="2200" b="1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85" dirty="0">
                <a:solidFill>
                  <a:srgbClr val="294E66"/>
                </a:solidFill>
                <a:latin typeface="Trebuchet MS"/>
                <a:cs typeface="Trebuchet MS"/>
              </a:rPr>
              <a:t>operatīvās</a:t>
            </a:r>
            <a:r>
              <a:rPr sz="2200" b="1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50" dirty="0">
                <a:solidFill>
                  <a:srgbClr val="294E66"/>
                </a:solidFill>
                <a:latin typeface="Trebuchet MS"/>
                <a:cs typeface="Trebuchet MS"/>
              </a:rPr>
              <a:t>vadības</a:t>
            </a:r>
            <a:r>
              <a:rPr sz="2200" b="1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95" dirty="0">
                <a:solidFill>
                  <a:srgbClr val="294E66"/>
                </a:solidFill>
                <a:latin typeface="Trebuchet MS"/>
                <a:cs typeface="Trebuchet MS"/>
              </a:rPr>
              <a:t>struktūrvienības</a:t>
            </a:r>
            <a:r>
              <a:rPr sz="2200" b="1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85" dirty="0">
                <a:solidFill>
                  <a:srgbClr val="294E66"/>
                </a:solidFill>
                <a:latin typeface="Trebuchet MS"/>
                <a:cs typeface="Trebuchet MS"/>
              </a:rPr>
              <a:t>funkcijas</a:t>
            </a:r>
            <a:r>
              <a:rPr sz="2200" b="1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45" dirty="0">
                <a:solidFill>
                  <a:srgbClr val="294E66"/>
                </a:solidFill>
                <a:latin typeface="Trebuchet MS"/>
                <a:cs typeface="Trebuchet MS"/>
              </a:rPr>
              <a:t>sabiedriskās</a:t>
            </a:r>
            <a:r>
              <a:rPr sz="2200" b="1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70" dirty="0">
                <a:solidFill>
                  <a:srgbClr val="294E66"/>
                </a:solidFill>
                <a:latin typeface="Trebuchet MS"/>
                <a:cs typeface="Trebuchet MS"/>
              </a:rPr>
              <a:t>kārtības</a:t>
            </a:r>
            <a:r>
              <a:rPr sz="2200" b="1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65" dirty="0">
                <a:solidFill>
                  <a:srgbClr val="294E66"/>
                </a:solidFill>
                <a:latin typeface="Trebuchet MS"/>
                <a:cs typeface="Trebuchet MS"/>
              </a:rPr>
              <a:t>nodrošināšanas,</a:t>
            </a:r>
            <a:r>
              <a:rPr sz="2200" b="1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90" dirty="0">
                <a:solidFill>
                  <a:srgbClr val="294E66"/>
                </a:solidFill>
                <a:latin typeface="Trebuchet MS"/>
                <a:cs typeface="Trebuchet MS"/>
              </a:rPr>
              <a:t>ceļu</a:t>
            </a:r>
            <a:r>
              <a:rPr sz="2200" b="1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294E66"/>
                </a:solidFill>
                <a:latin typeface="Trebuchet MS"/>
                <a:cs typeface="Trebuchet MS"/>
              </a:rPr>
              <a:t>satiksmes </a:t>
            </a:r>
            <a:r>
              <a:rPr sz="2200" b="1" spc="-80" dirty="0">
                <a:solidFill>
                  <a:srgbClr val="294E66"/>
                </a:solidFill>
                <a:latin typeface="Trebuchet MS"/>
                <a:cs typeface="Trebuchet MS"/>
              </a:rPr>
              <a:t>uzraudzības</a:t>
            </a:r>
            <a:r>
              <a:rPr sz="2200" b="1" spc="-1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105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r>
              <a:rPr sz="2200" b="1" spc="-1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95" dirty="0">
                <a:solidFill>
                  <a:srgbClr val="294E66"/>
                </a:solidFill>
                <a:latin typeface="Trebuchet MS"/>
                <a:cs typeface="Trebuchet MS"/>
              </a:rPr>
              <a:t>likumpārkāpumu</a:t>
            </a:r>
            <a:r>
              <a:rPr sz="2200" b="1" spc="-1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55" dirty="0">
                <a:solidFill>
                  <a:srgbClr val="294E66"/>
                </a:solidFill>
                <a:latin typeface="Trebuchet MS"/>
                <a:cs typeface="Trebuchet MS"/>
              </a:rPr>
              <a:t>novēršanas</a:t>
            </a:r>
            <a:r>
              <a:rPr sz="2200" b="1" spc="-1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100" dirty="0">
                <a:solidFill>
                  <a:srgbClr val="294E66"/>
                </a:solidFill>
                <a:latin typeface="Trebuchet MS"/>
                <a:cs typeface="Trebuchet MS"/>
              </a:rPr>
              <a:t>jomās,</a:t>
            </a:r>
            <a:r>
              <a:rPr sz="2200" b="1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55" dirty="0">
                <a:solidFill>
                  <a:srgbClr val="294E66"/>
                </a:solidFill>
                <a:latin typeface="Trebuchet MS"/>
                <a:cs typeface="Trebuchet MS"/>
              </a:rPr>
              <a:t>kā</a:t>
            </a:r>
            <a:r>
              <a:rPr sz="2200" b="1" spc="-1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105" dirty="0">
                <a:solidFill>
                  <a:srgbClr val="294E66"/>
                </a:solidFill>
                <a:latin typeface="Trebuchet MS"/>
                <a:cs typeface="Trebuchet MS"/>
              </a:rPr>
              <a:t>arī</a:t>
            </a:r>
            <a:r>
              <a:rPr sz="2200" b="1" spc="-1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70" dirty="0">
                <a:solidFill>
                  <a:srgbClr val="294E66"/>
                </a:solidFill>
                <a:latin typeface="Trebuchet MS"/>
                <a:cs typeface="Trebuchet MS"/>
              </a:rPr>
              <a:t>sākotnējās</a:t>
            </a:r>
            <a:r>
              <a:rPr sz="2200" b="1" spc="-1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55" dirty="0">
                <a:solidFill>
                  <a:srgbClr val="294E66"/>
                </a:solidFill>
                <a:latin typeface="Trebuchet MS"/>
                <a:cs typeface="Trebuchet MS"/>
              </a:rPr>
              <a:t>izmeklēšanas</a:t>
            </a:r>
            <a:r>
              <a:rPr sz="2200" b="1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294E66"/>
                </a:solidFill>
                <a:latin typeface="Trebuchet MS"/>
                <a:cs typeface="Trebuchet MS"/>
              </a:rPr>
              <a:t>darbības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200" b="1" spc="-105" dirty="0">
                <a:solidFill>
                  <a:srgbClr val="294E66"/>
                </a:solidFill>
                <a:latin typeface="Trebuchet MS"/>
                <a:cs typeface="Trebuchet MS"/>
              </a:rPr>
              <a:t>Tādējādi</a:t>
            </a:r>
            <a:r>
              <a:rPr sz="2200" b="1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100" dirty="0">
                <a:solidFill>
                  <a:srgbClr val="294E66"/>
                </a:solidFill>
                <a:latin typeface="Trebuchet MS"/>
                <a:cs typeface="Trebuchet MS"/>
              </a:rPr>
              <a:t>palielināta</a:t>
            </a:r>
            <a:r>
              <a:rPr sz="2200" b="1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40" dirty="0">
                <a:solidFill>
                  <a:srgbClr val="294E66"/>
                </a:solidFill>
                <a:latin typeface="Trebuchet MS"/>
                <a:cs typeface="Trebuchet MS"/>
              </a:rPr>
              <a:t>reaģēšanas</a:t>
            </a:r>
            <a:r>
              <a:rPr sz="2200" b="1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140" dirty="0">
                <a:solidFill>
                  <a:srgbClr val="294E66"/>
                </a:solidFill>
                <a:latin typeface="Trebuchet MS"/>
                <a:cs typeface="Trebuchet MS"/>
              </a:rPr>
              <a:t>efektivitāte,</a:t>
            </a:r>
            <a:r>
              <a:rPr sz="2200" b="1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85" dirty="0">
                <a:solidFill>
                  <a:srgbClr val="294E66"/>
                </a:solidFill>
                <a:latin typeface="Trebuchet MS"/>
                <a:cs typeface="Trebuchet MS"/>
              </a:rPr>
              <a:t>nodrošinot</a:t>
            </a:r>
            <a:r>
              <a:rPr sz="2200" b="1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114" dirty="0">
                <a:solidFill>
                  <a:srgbClr val="294E66"/>
                </a:solidFill>
                <a:latin typeface="Trebuchet MS"/>
                <a:cs typeface="Trebuchet MS"/>
              </a:rPr>
              <a:t>funkciju</a:t>
            </a:r>
            <a:r>
              <a:rPr sz="2200" b="1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100" dirty="0">
                <a:solidFill>
                  <a:srgbClr val="294E66"/>
                </a:solidFill>
                <a:latin typeface="Trebuchet MS"/>
                <a:cs typeface="Trebuchet MS"/>
              </a:rPr>
              <a:t>pilnvērtīgu</a:t>
            </a:r>
            <a:r>
              <a:rPr sz="2200" b="1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105" dirty="0">
                <a:solidFill>
                  <a:srgbClr val="294E66"/>
                </a:solidFill>
                <a:latin typeface="Trebuchet MS"/>
                <a:cs typeface="Trebuchet MS"/>
              </a:rPr>
              <a:t>izpildi</a:t>
            </a:r>
            <a:r>
              <a:rPr sz="2200" b="1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105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r>
              <a:rPr sz="2200" b="1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80" dirty="0">
                <a:solidFill>
                  <a:srgbClr val="294E66"/>
                </a:solidFill>
                <a:latin typeface="Trebuchet MS"/>
                <a:cs typeface="Trebuchet MS"/>
              </a:rPr>
              <a:t>nedublēšanos,</a:t>
            </a:r>
            <a:r>
              <a:rPr sz="2200" b="1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100" dirty="0">
                <a:solidFill>
                  <a:srgbClr val="294E66"/>
                </a:solidFill>
                <a:latin typeface="Trebuchet MS"/>
                <a:cs typeface="Trebuchet MS"/>
              </a:rPr>
              <a:t>stiprinot</a:t>
            </a:r>
            <a:r>
              <a:rPr sz="2200" b="1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80" dirty="0">
                <a:solidFill>
                  <a:srgbClr val="294E66"/>
                </a:solidFill>
                <a:latin typeface="Trebuchet MS"/>
                <a:cs typeface="Trebuchet MS"/>
              </a:rPr>
              <a:t>policijas</a:t>
            </a:r>
            <a:r>
              <a:rPr sz="2200" b="1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294E66"/>
                </a:solidFill>
                <a:latin typeface="Trebuchet MS"/>
                <a:cs typeface="Trebuchet MS"/>
              </a:rPr>
              <a:t>klātbūtni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6775" y="9686972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00024" y="400049"/>
                </a:moveTo>
                <a:lnTo>
                  <a:pt x="154155" y="394766"/>
                </a:lnTo>
                <a:lnTo>
                  <a:pt x="112051" y="379715"/>
                </a:lnTo>
                <a:lnTo>
                  <a:pt x="74911" y="356100"/>
                </a:lnTo>
                <a:lnTo>
                  <a:pt x="43937" y="325122"/>
                </a:lnTo>
                <a:lnTo>
                  <a:pt x="20327" y="287982"/>
                </a:lnTo>
                <a:lnTo>
                  <a:pt x="5281" y="245882"/>
                </a:lnTo>
                <a:lnTo>
                  <a:pt x="0" y="200024"/>
                </a:lnTo>
                <a:lnTo>
                  <a:pt x="5281" y="154155"/>
                </a:lnTo>
                <a:lnTo>
                  <a:pt x="20327" y="112051"/>
                </a:lnTo>
                <a:lnTo>
                  <a:pt x="43937" y="74911"/>
                </a:lnTo>
                <a:lnTo>
                  <a:pt x="74911" y="43937"/>
                </a:lnTo>
                <a:lnTo>
                  <a:pt x="112051" y="20327"/>
                </a:lnTo>
                <a:lnTo>
                  <a:pt x="154155" y="5281"/>
                </a:lnTo>
                <a:lnTo>
                  <a:pt x="200024" y="0"/>
                </a:lnTo>
                <a:lnTo>
                  <a:pt x="238684" y="3759"/>
                </a:lnTo>
                <a:lnTo>
                  <a:pt x="274809" y="14548"/>
                </a:lnTo>
                <a:lnTo>
                  <a:pt x="307718" y="31634"/>
                </a:lnTo>
                <a:lnTo>
                  <a:pt x="336729" y="54281"/>
                </a:lnTo>
                <a:lnTo>
                  <a:pt x="257369" y="133641"/>
                </a:lnTo>
                <a:lnTo>
                  <a:pt x="130166" y="133641"/>
                </a:lnTo>
                <a:lnTo>
                  <a:pt x="76909" y="186898"/>
                </a:lnTo>
                <a:lnTo>
                  <a:pt x="193786" y="303762"/>
                </a:lnTo>
                <a:lnTo>
                  <a:pt x="369681" y="303762"/>
                </a:lnTo>
                <a:lnTo>
                  <a:pt x="356100" y="325122"/>
                </a:lnTo>
                <a:lnTo>
                  <a:pt x="325122" y="356100"/>
                </a:lnTo>
                <a:lnTo>
                  <a:pt x="287982" y="379715"/>
                </a:lnTo>
                <a:lnTo>
                  <a:pt x="245882" y="394766"/>
                </a:lnTo>
                <a:lnTo>
                  <a:pt x="200024" y="400049"/>
                </a:lnTo>
                <a:close/>
              </a:path>
              <a:path w="400050" h="400050">
                <a:moveTo>
                  <a:pt x="369681" y="303762"/>
                </a:moveTo>
                <a:lnTo>
                  <a:pt x="193786" y="303762"/>
                </a:lnTo>
                <a:lnTo>
                  <a:pt x="381422" y="116127"/>
                </a:lnTo>
                <a:lnTo>
                  <a:pt x="389327" y="135797"/>
                </a:lnTo>
                <a:lnTo>
                  <a:pt x="395175" y="156407"/>
                </a:lnTo>
                <a:lnTo>
                  <a:pt x="398804" y="177851"/>
                </a:lnTo>
                <a:lnTo>
                  <a:pt x="400049" y="200024"/>
                </a:lnTo>
                <a:lnTo>
                  <a:pt x="394766" y="245882"/>
                </a:lnTo>
                <a:lnTo>
                  <a:pt x="379715" y="287982"/>
                </a:lnTo>
                <a:lnTo>
                  <a:pt x="369681" y="303762"/>
                </a:lnTo>
                <a:close/>
              </a:path>
              <a:path w="400050" h="400050">
                <a:moveTo>
                  <a:pt x="193774" y="197237"/>
                </a:moveTo>
                <a:lnTo>
                  <a:pt x="130166" y="133641"/>
                </a:lnTo>
                <a:lnTo>
                  <a:pt x="257369" y="133641"/>
                </a:lnTo>
                <a:lnTo>
                  <a:pt x="193774" y="197237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6775" y="8372522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00024" y="400049"/>
                </a:moveTo>
                <a:lnTo>
                  <a:pt x="154155" y="394766"/>
                </a:lnTo>
                <a:lnTo>
                  <a:pt x="112051" y="379715"/>
                </a:lnTo>
                <a:lnTo>
                  <a:pt x="74911" y="356100"/>
                </a:lnTo>
                <a:lnTo>
                  <a:pt x="43937" y="325122"/>
                </a:lnTo>
                <a:lnTo>
                  <a:pt x="20327" y="287982"/>
                </a:lnTo>
                <a:lnTo>
                  <a:pt x="5281" y="245882"/>
                </a:lnTo>
                <a:lnTo>
                  <a:pt x="0" y="200024"/>
                </a:lnTo>
                <a:lnTo>
                  <a:pt x="5281" y="154155"/>
                </a:lnTo>
                <a:lnTo>
                  <a:pt x="20327" y="112051"/>
                </a:lnTo>
                <a:lnTo>
                  <a:pt x="43937" y="74911"/>
                </a:lnTo>
                <a:lnTo>
                  <a:pt x="74911" y="43937"/>
                </a:lnTo>
                <a:lnTo>
                  <a:pt x="112051" y="20327"/>
                </a:lnTo>
                <a:lnTo>
                  <a:pt x="154155" y="5281"/>
                </a:lnTo>
                <a:lnTo>
                  <a:pt x="200024" y="0"/>
                </a:lnTo>
                <a:lnTo>
                  <a:pt x="238684" y="3759"/>
                </a:lnTo>
                <a:lnTo>
                  <a:pt x="274809" y="14548"/>
                </a:lnTo>
                <a:lnTo>
                  <a:pt x="307718" y="31634"/>
                </a:lnTo>
                <a:lnTo>
                  <a:pt x="336729" y="54281"/>
                </a:lnTo>
                <a:lnTo>
                  <a:pt x="257369" y="133641"/>
                </a:lnTo>
                <a:lnTo>
                  <a:pt x="130166" y="133641"/>
                </a:lnTo>
                <a:lnTo>
                  <a:pt x="76909" y="186898"/>
                </a:lnTo>
                <a:lnTo>
                  <a:pt x="193786" y="303762"/>
                </a:lnTo>
                <a:lnTo>
                  <a:pt x="369681" y="303762"/>
                </a:lnTo>
                <a:lnTo>
                  <a:pt x="356100" y="325122"/>
                </a:lnTo>
                <a:lnTo>
                  <a:pt x="325122" y="356100"/>
                </a:lnTo>
                <a:lnTo>
                  <a:pt x="287982" y="379715"/>
                </a:lnTo>
                <a:lnTo>
                  <a:pt x="245882" y="394766"/>
                </a:lnTo>
                <a:lnTo>
                  <a:pt x="200024" y="400049"/>
                </a:lnTo>
                <a:close/>
              </a:path>
              <a:path w="400050" h="400050">
                <a:moveTo>
                  <a:pt x="369681" y="303762"/>
                </a:moveTo>
                <a:lnTo>
                  <a:pt x="193786" y="303762"/>
                </a:lnTo>
                <a:lnTo>
                  <a:pt x="381422" y="116127"/>
                </a:lnTo>
                <a:lnTo>
                  <a:pt x="389327" y="135797"/>
                </a:lnTo>
                <a:lnTo>
                  <a:pt x="395175" y="156407"/>
                </a:lnTo>
                <a:lnTo>
                  <a:pt x="398804" y="177851"/>
                </a:lnTo>
                <a:lnTo>
                  <a:pt x="400049" y="200024"/>
                </a:lnTo>
                <a:lnTo>
                  <a:pt x="394766" y="245882"/>
                </a:lnTo>
                <a:lnTo>
                  <a:pt x="379715" y="287982"/>
                </a:lnTo>
                <a:lnTo>
                  <a:pt x="369681" y="303762"/>
                </a:lnTo>
                <a:close/>
              </a:path>
              <a:path w="400050" h="400050">
                <a:moveTo>
                  <a:pt x="193774" y="197237"/>
                </a:moveTo>
                <a:lnTo>
                  <a:pt x="130166" y="133641"/>
                </a:lnTo>
                <a:lnTo>
                  <a:pt x="257369" y="133641"/>
                </a:lnTo>
                <a:lnTo>
                  <a:pt x="193774" y="197237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591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Būtiskas</a:t>
            </a:r>
            <a:r>
              <a:rPr spc="-235" dirty="0"/>
              <a:t> </a:t>
            </a:r>
            <a:r>
              <a:rPr spc="-50" dirty="0"/>
              <a:t>aktualitātes</a:t>
            </a:r>
            <a:r>
              <a:rPr spc="-235" dirty="0"/>
              <a:t> </a:t>
            </a:r>
            <a:r>
              <a:rPr spc="165" dirty="0"/>
              <a:t>2022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47"/>
            <a:ext cx="1170447" cy="208837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87550" y="3371566"/>
            <a:ext cx="16268700" cy="6313805"/>
            <a:chOff x="1587550" y="3371566"/>
            <a:chExt cx="16268700" cy="6313805"/>
          </a:xfrm>
        </p:grpSpPr>
        <p:sp>
          <p:nvSpPr>
            <p:cNvPr id="5" name="object 5"/>
            <p:cNvSpPr/>
            <p:nvPr/>
          </p:nvSpPr>
          <p:spPr>
            <a:xfrm>
              <a:off x="5178898" y="6386559"/>
              <a:ext cx="8649335" cy="0"/>
            </a:xfrm>
            <a:custGeom>
              <a:avLst/>
              <a:gdLst/>
              <a:ahLst/>
              <a:cxnLst/>
              <a:rect l="l" t="t" r="r" b="b"/>
              <a:pathLst>
                <a:path w="8649335">
                  <a:moveTo>
                    <a:pt x="8648721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48524" y="4114847"/>
              <a:ext cx="4705985" cy="4715510"/>
            </a:xfrm>
            <a:custGeom>
              <a:avLst/>
              <a:gdLst/>
              <a:ahLst/>
              <a:cxnLst/>
              <a:rect l="l" t="t" r="r" b="b"/>
              <a:pathLst>
                <a:path w="4705984" h="4715509">
                  <a:moveTo>
                    <a:pt x="2352714" y="4714953"/>
                  </a:moveTo>
                  <a:lnTo>
                    <a:pt x="2294975" y="4714243"/>
                  </a:lnTo>
                  <a:lnTo>
                    <a:pt x="2237272" y="4712113"/>
                  </a:lnTo>
                  <a:lnTo>
                    <a:pt x="2179637" y="4708565"/>
                  </a:lnTo>
                  <a:lnTo>
                    <a:pt x="2122107" y="4703601"/>
                  </a:lnTo>
                  <a:lnTo>
                    <a:pt x="2064716" y="4697224"/>
                  </a:lnTo>
                  <a:lnTo>
                    <a:pt x="2007499" y="4689436"/>
                  </a:lnTo>
                  <a:lnTo>
                    <a:pt x="1950489" y="4680245"/>
                  </a:lnTo>
                  <a:lnTo>
                    <a:pt x="1893722" y="4669654"/>
                  </a:lnTo>
                  <a:lnTo>
                    <a:pt x="1837231" y="4657671"/>
                  </a:lnTo>
                  <a:lnTo>
                    <a:pt x="1781051" y="4644302"/>
                  </a:lnTo>
                  <a:lnTo>
                    <a:pt x="1725215" y="4629556"/>
                  </a:lnTo>
                  <a:lnTo>
                    <a:pt x="1669757" y="4613440"/>
                  </a:lnTo>
                  <a:lnTo>
                    <a:pt x="1614710" y="4595966"/>
                  </a:lnTo>
                  <a:lnTo>
                    <a:pt x="1560108" y="4577144"/>
                  </a:lnTo>
                  <a:lnTo>
                    <a:pt x="1505983" y="4556985"/>
                  </a:lnTo>
                  <a:lnTo>
                    <a:pt x="1452369" y="4535500"/>
                  </a:lnTo>
                  <a:lnTo>
                    <a:pt x="1399297" y="4512704"/>
                  </a:lnTo>
                  <a:lnTo>
                    <a:pt x="1346799" y="4488610"/>
                  </a:lnTo>
                  <a:lnTo>
                    <a:pt x="1294907" y="4463232"/>
                  </a:lnTo>
                  <a:lnTo>
                    <a:pt x="1243652" y="4436585"/>
                  </a:lnTo>
                  <a:lnTo>
                    <a:pt x="1193065" y="4408686"/>
                  </a:lnTo>
                  <a:lnTo>
                    <a:pt x="1143177" y="4379551"/>
                  </a:lnTo>
                  <a:lnTo>
                    <a:pt x="1094017" y="4349198"/>
                  </a:lnTo>
                  <a:lnTo>
                    <a:pt x="1045616" y="4317646"/>
                  </a:lnTo>
                  <a:lnTo>
                    <a:pt x="998001" y="4284913"/>
                  </a:lnTo>
                  <a:lnTo>
                    <a:pt x="951203" y="4251019"/>
                  </a:lnTo>
                  <a:lnTo>
                    <a:pt x="905249" y="4215984"/>
                  </a:lnTo>
                  <a:lnTo>
                    <a:pt x="860168" y="4179830"/>
                  </a:lnTo>
                  <a:lnTo>
                    <a:pt x="815985" y="4142578"/>
                  </a:lnTo>
                  <a:lnTo>
                    <a:pt x="772727" y="4104251"/>
                  </a:lnTo>
                  <a:lnTo>
                    <a:pt x="730422" y="4064872"/>
                  </a:lnTo>
                  <a:lnTo>
                    <a:pt x="689094" y="4024464"/>
                  </a:lnTo>
                  <a:lnTo>
                    <a:pt x="648767" y="3983052"/>
                  </a:lnTo>
                  <a:lnTo>
                    <a:pt x="609467" y="3940660"/>
                  </a:lnTo>
                  <a:lnTo>
                    <a:pt x="571218" y="3897316"/>
                  </a:lnTo>
                  <a:lnTo>
                    <a:pt x="534041" y="3853043"/>
                  </a:lnTo>
                  <a:lnTo>
                    <a:pt x="497960" y="3807870"/>
                  </a:lnTo>
                  <a:lnTo>
                    <a:pt x="462996" y="3761823"/>
                  </a:lnTo>
                  <a:lnTo>
                    <a:pt x="429170" y="3714930"/>
                  </a:lnTo>
                  <a:lnTo>
                    <a:pt x="396503" y="3667219"/>
                  </a:lnTo>
                  <a:lnTo>
                    <a:pt x="365015" y="3618720"/>
                  </a:lnTo>
                  <a:lnTo>
                    <a:pt x="334723" y="3569461"/>
                  </a:lnTo>
                  <a:lnTo>
                    <a:pt x="305648" y="3519472"/>
                  </a:lnTo>
                  <a:lnTo>
                    <a:pt x="277805" y="3468783"/>
                  </a:lnTo>
                  <a:lnTo>
                    <a:pt x="251212" y="3417424"/>
                  </a:lnTo>
                  <a:lnTo>
                    <a:pt x="225885" y="3365427"/>
                  </a:lnTo>
                  <a:lnTo>
                    <a:pt x="201839" y="3312823"/>
                  </a:lnTo>
                  <a:lnTo>
                    <a:pt x="179089" y="3259643"/>
                  </a:lnTo>
                  <a:lnTo>
                    <a:pt x="157648" y="3205920"/>
                  </a:lnTo>
                  <a:lnTo>
                    <a:pt x="137530" y="3151686"/>
                  </a:lnTo>
                  <a:lnTo>
                    <a:pt x="118745" y="3096973"/>
                  </a:lnTo>
                  <a:lnTo>
                    <a:pt x="101307" y="3041815"/>
                  </a:lnTo>
                  <a:lnTo>
                    <a:pt x="85224" y="2986245"/>
                  </a:lnTo>
                  <a:lnTo>
                    <a:pt x="70507" y="2930296"/>
                  </a:lnTo>
                  <a:lnTo>
                    <a:pt x="57165" y="2874002"/>
                  </a:lnTo>
                  <a:lnTo>
                    <a:pt x="45206" y="2817397"/>
                  </a:lnTo>
                  <a:lnTo>
                    <a:pt x="34637" y="2760515"/>
                  </a:lnTo>
                  <a:lnTo>
                    <a:pt x="25464" y="2703390"/>
                  </a:lnTo>
                  <a:lnTo>
                    <a:pt x="17693" y="2646056"/>
                  </a:lnTo>
                  <a:lnTo>
                    <a:pt x="11328" y="2588549"/>
                  </a:lnTo>
                  <a:lnTo>
                    <a:pt x="6374" y="2530903"/>
                  </a:lnTo>
                  <a:lnTo>
                    <a:pt x="2833" y="2473152"/>
                  </a:lnTo>
                  <a:lnTo>
                    <a:pt x="708" y="2415331"/>
                  </a:lnTo>
                  <a:lnTo>
                    <a:pt x="0" y="2357476"/>
                  </a:lnTo>
                  <a:lnTo>
                    <a:pt x="177" y="2328544"/>
                  </a:lnTo>
                  <a:lnTo>
                    <a:pt x="1594" y="2270706"/>
                  </a:lnTo>
                  <a:lnTo>
                    <a:pt x="4427" y="2212912"/>
                  </a:lnTo>
                  <a:lnTo>
                    <a:pt x="8675" y="2155213"/>
                  </a:lnTo>
                  <a:lnTo>
                    <a:pt x="14335" y="2097628"/>
                  </a:lnTo>
                  <a:lnTo>
                    <a:pt x="21403" y="2040207"/>
                  </a:lnTo>
                  <a:lnTo>
                    <a:pt x="29876" y="1982970"/>
                  </a:lnTo>
                  <a:lnTo>
                    <a:pt x="39747" y="1925966"/>
                  </a:lnTo>
                  <a:lnTo>
                    <a:pt x="51013" y="1869214"/>
                  </a:lnTo>
                  <a:lnTo>
                    <a:pt x="63663" y="1812764"/>
                  </a:lnTo>
                  <a:lnTo>
                    <a:pt x="77695" y="1756634"/>
                  </a:lnTo>
                  <a:lnTo>
                    <a:pt x="93095" y="1700874"/>
                  </a:lnTo>
                  <a:lnTo>
                    <a:pt x="109858" y="1645502"/>
                  </a:lnTo>
                  <a:lnTo>
                    <a:pt x="127969" y="1590567"/>
                  </a:lnTo>
                  <a:lnTo>
                    <a:pt x="147424" y="1536085"/>
                  </a:lnTo>
                  <a:lnTo>
                    <a:pt x="168203" y="1482106"/>
                  </a:lnTo>
                  <a:lnTo>
                    <a:pt x="190302" y="1428647"/>
                  </a:lnTo>
                  <a:lnTo>
                    <a:pt x="213700" y="1375755"/>
                  </a:lnTo>
                  <a:lnTo>
                    <a:pt x="238390" y="1323446"/>
                  </a:lnTo>
                  <a:lnTo>
                    <a:pt x="264350" y="1271769"/>
                  </a:lnTo>
                  <a:lnTo>
                    <a:pt x="291572" y="1220737"/>
                  </a:lnTo>
                  <a:lnTo>
                    <a:pt x="320031" y="1170398"/>
                  </a:lnTo>
                  <a:lnTo>
                    <a:pt x="349719" y="1120766"/>
                  </a:lnTo>
                  <a:lnTo>
                    <a:pt x="380609" y="1071887"/>
                  </a:lnTo>
                  <a:lnTo>
                    <a:pt x="412692" y="1023775"/>
                  </a:lnTo>
                  <a:lnTo>
                    <a:pt x="445938" y="976473"/>
                  </a:lnTo>
                  <a:lnTo>
                    <a:pt x="480338" y="929996"/>
                  </a:lnTo>
                  <a:lnTo>
                    <a:pt x="515861" y="884386"/>
                  </a:lnTo>
                  <a:lnTo>
                    <a:pt x="552495" y="839657"/>
                  </a:lnTo>
                  <a:lnTo>
                    <a:pt x="590208" y="795848"/>
                  </a:lnTo>
                  <a:lnTo>
                    <a:pt x="628989" y="752974"/>
                  </a:lnTo>
                  <a:lnTo>
                    <a:pt x="668802" y="711072"/>
                  </a:lnTo>
                  <a:lnTo>
                    <a:pt x="709635" y="670156"/>
                  </a:lnTo>
                  <a:lnTo>
                    <a:pt x="751452" y="630262"/>
                  </a:lnTo>
                  <a:lnTo>
                    <a:pt x="794240" y="591403"/>
                  </a:lnTo>
                  <a:lnTo>
                    <a:pt x="837960" y="553614"/>
                  </a:lnTo>
                  <a:lnTo>
                    <a:pt x="882599" y="516905"/>
                  </a:lnTo>
                  <a:lnTo>
                    <a:pt x="928117" y="481310"/>
                  </a:lnTo>
                  <a:lnTo>
                    <a:pt x="974500" y="446841"/>
                  </a:lnTo>
                  <a:lnTo>
                    <a:pt x="1021706" y="413527"/>
                  </a:lnTo>
                  <a:lnTo>
                    <a:pt x="1069722" y="381380"/>
                  </a:lnTo>
                  <a:lnTo>
                    <a:pt x="1118502" y="350427"/>
                  </a:lnTo>
                  <a:lnTo>
                    <a:pt x="1168034" y="320679"/>
                  </a:lnTo>
                  <a:lnTo>
                    <a:pt x="1218271" y="292162"/>
                  </a:lnTo>
                  <a:lnTo>
                    <a:pt x="1269199" y="264885"/>
                  </a:lnTo>
                  <a:lnTo>
                    <a:pt x="1320773" y="238873"/>
                  </a:lnTo>
                  <a:lnTo>
                    <a:pt x="1372976" y="214133"/>
                  </a:lnTo>
                  <a:lnTo>
                    <a:pt x="1425761" y="190687"/>
                  </a:lnTo>
                  <a:lnTo>
                    <a:pt x="1479112" y="168544"/>
                  </a:lnTo>
                  <a:lnTo>
                    <a:pt x="1532982" y="147722"/>
                  </a:lnTo>
                  <a:lnTo>
                    <a:pt x="1587353" y="128228"/>
                  </a:lnTo>
                  <a:lnTo>
                    <a:pt x="1642178" y="110080"/>
                  </a:lnTo>
                  <a:lnTo>
                    <a:pt x="1697438" y="93283"/>
                  </a:lnTo>
                  <a:lnTo>
                    <a:pt x="1753085" y="77852"/>
                  </a:lnTo>
                  <a:lnTo>
                    <a:pt x="1809102" y="63792"/>
                  </a:lnTo>
                  <a:lnTo>
                    <a:pt x="1865438" y="51116"/>
                  </a:lnTo>
                  <a:lnTo>
                    <a:pt x="1922075" y="39827"/>
                  </a:lnTo>
                  <a:lnTo>
                    <a:pt x="1978964" y="29936"/>
                  </a:lnTo>
                  <a:lnTo>
                    <a:pt x="2036086" y="21446"/>
                  </a:lnTo>
                  <a:lnTo>
                    <a:pt x="2093390" y="14364"/>
                  </a:lnTo>
                  <a:lnTo>
                    <a:pt x="2150859" y="8692"/>
                  </a:lnTo>
                  <a:lnTo>
                    <a:pt x="2208441" y="4436"/>
                  </a:lnTo>
                  <a:lnTo>
                    <a:pt x="2266119" y="1597"/>
                  </a:lnTo>
                  <a:lnTo>
                    <a:pt x="2323840" y="177"/>
                  </a:lnTo>
                  <a:lnTo>
                    <a:pt x="2352714" y="0"/>
                  </a:lnTo>
                  <a:lnTo>
                    <a:pt x="2381587" y="177"/>
                  </a:lnTo>
                  <a:lnTo>
                    <a:pt x="2439308" y="1597"/>
                  </a:lnTo>
                  <a:lnTo>
                    <a:pt x="2496986" y="4436"/>
                  </a:lnTo>
                  <a:lnTo>
                    <a:pt x="2554568" y="8692"/>
                  </a:lnTo>
                  <a:lnTo>
                    <a:pt x="2612037" y="14364"/>
                  </a:lnTo>
                  <a:lnTo>
                    <a:pt x="2669341" y="21446"/>
                  </a:lnTo>
                  <a:lnTo>
                    <a:pt x="2726463" y="29936"/>
                  </a:lnTo>
                  <a:lnTo>
                    <a:pt x="2783352" y="39827"/>
                  </a:lnTo>
                  <a:lnTo>
                    <a:pt x="2839990" y="51116"/>
                  </a:lnTo>
                  <a:lnTo>
                    <a:pt x="2896325" y="63792"/>
                  </a:lnTo>
                  <a:lnTo>
                    <a:pt x="2952342" y="77852"/>
                  </a:lnTo>
                  <a:lnTo>
                    <a:pt x="3007988" y="93283"/>
                  </a:lnTo>
                  <a:lnTo>
                    <a:pt x="3063249" y="110080"/>
                  </a:lnTo>
                  <a:lnTo>
                    <a:pt x="3118073" y="128228"/>
                  </a:lnTo>
                  <a:lnTo>
                    <a:pt x="3172445" y="147722"/>
                  </a:lnTo>
                  <a:lnTo>
                    <a:pt x="3226314" y="168544"/>
                  </a:lnTo>
                  <a:lnTo>
                    <a:pt x="3279666" y="190687"/>
                  </a:lnTo>
                  <a:lnTo>
                    <a:pt x="3332451" y="214133"/>
                  </a:lnTo>
                  <a:lnTo>
                    <a:pt x="3384653" y="238873"/>
                  </a:lnTo>
                  <a:lnTo>
                    <a:pt x="3436227" y="264885"/>
                  </a:lnTo>
                  <a:lnTo>
                    <a:pt x="3487155" y="292162"/>
                  </a:lnTo>
                  <a:lnTo>
                    <a:pt x="3537393" y="320679"/>
                  </a:lnTo>
                  <a:lnTo>
                    <a:pt x="3586924" y="350427"/>
                  </a:lnTo>
                  <a:lnTo>
                    <a:pt x="3635705" y="381380"/>
                  </a:lnTo>
                  <a:lnTo>
                    <a:pt x="3683720" y="413527"/>
                  </a:lnTo>
                  <a:lnTo>
                    <a:pt x="3730927" y="446841"/>
                  </a:lnTo>
                  <a:lnTo>
                    <a:pt x="3777309" y="481310"/>
                  </a:lnTo>
                  <a:lnTo>
                    <a:pt x="3822827" y="516905"/>
                  </a:lnTo>
                  <a:lnTo>
                    <a:pt x="3867467" y="553614"/>
                  </a:lnTo>
                  <a:lnTo>
                    <a:pt x="3911187" y="591403"/>
                  </a:lnTo>
                  <a:lnTo>
                    <a:pt x="3953975" y="630262"/>
                  </a:lnTo>
                  <a:lnTo>
                    <a:pt x="3995792" y="670156"/>
                  </a:lnTo>
                  <a:lnTo>
                    <a:pt x="4036625" y="711072"/>
                  </a:lnTo>
                  <a:lnTo>
                    <a:pt x="4076438" y="752974"/>
                  </a:lnTo>
                  <a:lnTo>
                    <a:pt x="4115219" y="795848"/>
                  </a:lnTo>
                  <a:lnTo>
                    <a:pt x="4152932" y="839657"/>
                  </a:lnTo>
                  <a:lnTo>
                    <a:pt x="4189567" y="884386"/>
                  </a:lnTo>
                  <a:lnTo>
                    <a:pt x="4225089" y="929996"/>
                  </a:lnTo>
                  <a:lnTo>
                    <a:pt x="4259489" y="976473"/>
                  </a:lnTo>
                  <a:lnTo>
                    <a:pt x="4292735" y="1023775"/>
                  </a:lnTo>
                  <a:lnTo>
                    <a:pt x="4324818" y="1071887"/>
                  </a:lnTo>
                  <a:lnTo>
                    <a:pt x="4355708" y="1120766"/>
                  </a:lnTo>
                  <a:lnTo>
                    <a:pt x="4385396" y="1170398"/>
                  </a:lnTo>
                  <a:lnTo>
                    <a:pt x="4413855" y="1220737"/>
                  </a:lnTo>
                  <a:lnTo>
                    <a:pt x="4441077" y="1271769"/>
                  </a:lnTo>
                  <a:lnTo>
                    <a:pt x="4467037" y="1323446"/>
                  </a:lnTo>
                  <a:lnTo>
                    <a:pt x="4491727" y="1375755"/>
                  </a:lnTo>
                  <a:lnTo>
                    <a:pt x="4515125" y="1428647"/>
                  </a:lnTo>
                  <a:lnTo>
                    <a:pt x="4537224" y="1482106"/>
                  </a:lnTo>
                  <a:lnTo>
                    <a:pt x="4558003" y="1536085"/>
                  </a:lnTo>
                  <a:lnTo>
                    <a:pt x="4577458" y="1590567"/>
                  </a:lnTo>
                  <a:lnTo>
                    <a:pt x="4595570" y="1645502"/>
                  </a:lnTo>
                  <a:lnTo>
                    <a:pt x="4612333" y="1700874"/>
                  </a:lnTo>
                  <a:lnTo>
                    <a:pt x="4627732" y="1756634"/>
                  </a:lnTo>
                  <a:lnTo>
                    <a:pt x="4641763" y="1812764"/>
                  </a:lnTo>
                  <a:lnTo>
                    <a:pt x="4654414" y="1869214"/>
                  </a:lnTo>
                  <a:lnTo>
                    <a:pt x="4665680" y="1925966"/>
                  </a:lnTo>
                  <a:lnTo>
                    <a:pt x="4675551" y="1982970"/>
                  </a:lnTo>
                  <a:lnTo>
                    <a:pt x="4684025" y="2040207"/>
                  </a:lnTo>
                  <a:lnTo>
                    <a:pt x="4691093" y="2097628"/>
                  </a:lnTo>
                  <a:lnTo>
                    <a:pt x="4696753" y="2155213"/>
                  </a:lnTo>
                  <a:lnTo>
                    <a:pt x="4701000" y="2212912"/>
                  </a:lnTo>
                  <a:lnTo>
                    <a:pt x="4703834" y="2270706"/>
                  </a:lnTo>
                  <a:lnTo>
                    <a:pt x="4705251" y="2328544"/>
                  </a:lnTo>
                  <a:lnTo>
                    <a:pt x="4705428" y="2357476"/>
                  </a:lnTo>
                  <a:lnTo>
                    <a:pt x="4705251" y="2386408"/>
                  </a:lnTo>
                  <a:lnTo>
                    <a:pt x="4703834" y="2444246"/>
                  </a:lnTo>
                  <a:lnTo>
                    <a:pt x="4701000" y="2502040"/>
                  </a:lnTo>
                  <a:lnTo>
                    <a:pt x="4696753" y="2559739"/>
                  </a:lnTo>
                  <a:lnTo>
                    <a:pt x="4691093" y="2617324"/>
                  </a:lnTo>
                  <a:lnTo>
                    <a:pt x="4684025" y="2674745"/>
                  </a:lnTo>
                  <a:lnTo>
                    <a:pt x="4675551" y="2731982"/>
                  </a:lnTo>
                  <a:lnTo>
                    <a:pt x="4665680" y="2788986"/>
                  </a:lnTo>
                  <a:lnTo>
                    <a:pt x="4654414" y="2845738"/>
                  </a:lnTo>
                  <a:lnTo>
                    <a:pt x="4641764" y="2902188"/>
                  </a:lnTo>
                  <a:lnTo>
                    <a:pt x="4627732" y="2958318"/>
                  </a:lnTo>
                  <a:lnTo>
                    <a:pt x="4612333" y="3014077"/>
                  </a:lnTo>
                  <a:lnTo>
                    <a:pt x="4595569" y="3069450"/>
                  </a:lnTo>
                  <a:lnTo>
                    <a:pt x="4577458" y="3124385"/>
                  </a:lnTo>
                  <a:lnTo>
                    <a:pt x="4558003" y="3178867"/>
                  </a:lnTo>
                  <a:lnTo>
                    <a:pt x="4537223" y="3232845"/>
                  </a:lnTo>
                  <a:lnTo>
                    <a:pt x="4515124" y="3286305"/>
                  </a:lnTo>
                  <a:lnTo>
                    <a:pt x="4491727" y="3339197"/>
                  </a:lnTo>
                  <a:lnTo>
                    <a:pt x="4467037" y="3391505"/>
                  </a:lnTo>
                  <a:lnTo>
                    <a:pt x="4441077" y="3443183"/>
                  </a:lnTo>
                  <a:lnTo>
                    <a:pt x="4413855" y="3494214"/>
                  </a:lnTo>
                  <a:lnTo>
                    <a:pt x="4385396" y="3544553"/>
                  </a:lnTo>
                  <a:lnTo>
                    <a:pt x="4355707" y="3594185"/>
                  </a:lnTo>
                  <a:lnTo>
                    <a:pt x="4324817" y="3643065"/>
                  </a:lnTo>
                  <a:lnTo>
                    <a:pt x="4292735" y="3691177"/>
                  </a:lnTo>
                  <a:lnTo>
                    <a:pt x="4259488" y="3738479"/>
                  </a:lnTo>
                  <a:lnTo>
                    <a:pt x="4225089" y="3784956"/>
                  </a:lnTo>
                  <a:lnTo>
                    <a:pt x="4189566" y="3830566"/>
                  </a:lnTo>
                  <a:lnTo>
                    <a:pt x="4152932" y="3875295"/>
                  </a:lnTo>
                  <a:lnTo>
                    <a:pt x="4115219" y="3919104"/>
                  </a:lnTo>
                  <a:lnTo>
                    <a:pt x="4076438" y="3961978"/>
                  </a:lnTo>
                  <a:lnTo>
                    <a:pt x="4036625" y="4003880"/>
                  </a:lnTo>
                  <a:lnTo>
                    <a:pt x="3995792" y="4044796"/>
                  </a:lnTo>
                  <a:lnTo>
                    <a:pt x="3953975" y="4084690"/>
                  </a:lnTo>
                  <a:lnTo>
                    <a:pt x="3911187" y="4123549"/>
                  </a:lnTo>
                  <a:lnTo>
                    <a:pt x="3867467" y="4161339"/>
                  </a:lnTo>
                  <a:lnTo>
                    <a:pt x="3822827" y="4198047"/>
                  </a:lnTo>
                  <a:lnTo>
                    <a:pt x="3777309" y="4233642"/>
                  </a:lnTo>
                  <a:lnTo>
                    <a:pt x="3730926" y="4268111"/>
                  </a:lnTo>
                  <a:lnTo>
                    <a:pt x="3683720" y="4301425"/>
                  </a:lnTo>
                  <a:lnTo>
                    <a:pt x="3635705" y="4333573"/>
                  </a:lnTo>
                  <a:lnTo>
                    <a:pt x="3586925" y="4364525"/>
                  </a:lnTo>
                  <a:lnTo>
                    <a:pt x="3537393" y="4394273"/>
                  </a:lnTo>
                  <a:lnTo>
                    <a:pt x="3487156" y="4422790"/>
                  </a:lnTo>
                  <a:lnTo>
                    <a:pt x="3436227" y="4450067"/>
                  </a:lnTo>
                  <a:lnTo>
                    <a:pt x="3384654" y="4476079"/>
                  </a:lnTo>
                  <a:lnTo>
                    <a:pt x="3332451" y="4500819"/>
                  </a:lnTo>
                  <a:lnTo>
                    <a:pt x="3279666" y="4524265"/>
                  </a:lnTo>
                  <a:lnTo>
                    <a:pt x="3226314" y="4546408"/>
                  </a:lnTo>
                  <a:lnTo>
                    <a:pt x="3172445" y="4567230"/>
                  </a:lnTo>
                  <a:lnTo>
                    <a:pt x="3118074" y="4586724"/>
                  </a:lnTo>
                  <a:lnTo>
                    <a:pt x="3063249" y="4604872"/>
                  </a:lnTo>
                  <a:lnTo>
                    <a:pt x="3007989" y="4621669"/>
                  </a:lnTo>
                  <a:lnTo>
                    <a:pt x="2952342" y="4637100"/>
                  </a:lnTo>
                  <a:lnTo>
                    <a:pt x="2896325" y="4651160"/>
                  </a:lnTo>
                  <a:lnTo>
                    <a:pt x="2839990" y="4663836"/>
                  </a:lnTo>
                  <a:lnTo>
                    <a:pt x="2783352" y="4675125"/>
                  </a:lnTo>
                  <a:lnTo>
                    <a:pt x="2726463" y="4685016"/>
                  </a:lnTo>
                  <a:lnTo>
                    <a:pt x="2669341" y="4693506"/>
                  </a:lnTo>
                  <a:lnTo>
                    <a:pt x="2612037" y="4700589"/>
                  </a:lnTo>
                  <a:lnTo>
                    <a:pt x="2554568" y="4706260"/>
                  </a:lnTo>
                  <a:lnTo>
                    <a:pt x="2496986" y="4710516"/>
                  </a:lnTo>
                  <a:lnTo>
                    <a:pt x="2439308" y="4713356"/>
                  </a:lnTo>
                  <a:lnTo>
                    <a:pt x="2381587" y="4714775"/>
                  </a:lnTo>
                  <a:lnTo>
                    <a:pt x="2352714" y="4714953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0949" y="5905547"/>
              <a:ext cx="4010024" cy="78104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92312" y="4700635"/>
              <a:ext cx="16259175" cy="0"/>
            </a:xfrm>
            <a:custGeom>
              <a:avLst/>
              <a:gdLst/>
              <a:ahLst/>
              <a:cxnLst/>
              <a:rect l="l" t="t" r="r" b="b"/>
              <a:pathLst>
                <a:path w="16259175">
                  <a:moveTo>
                    <a:pt x="16259173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04697" y="3601762"/>
              <a:ext cx="0" cy="1419225"/>
            </a:xfrm>
            <a:custGeom>
              <a:avLst/>
              <a:gdLst/>
              <a:ahLst/>
              <a:cxnLst/>
              <a:rect l="l" t="t" r="r" b="b"/>
              <a:pathLst>
                <a:path h="1419225">
                  <a:moveTo>
                    <a:pt x="0" y="0"/>
                  </a:moveTo>
                  <a:lnTo>
                    <a:pt x="0" y="1419231"/>
                  </a:lnTo>
                </a:path>
              </a:pathLst>
            </a:custGeom>
            <a:ln w="9542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77274" y="9234534"/>
              <a:ext cx="1886585" cy="0"/>
            </a:xfrm>
            <a:custGeom>
              <a:avLst/>
              <a:gdLst/>
              <a:ahLst/>
              <a:cxnLst/>
              <a:rect l="l" t="t" r="r" b="b"/>
              <a:pathLst>
                <a:path w="1886584">
                  <a:moveTo>
                    <a:pt x="0" y="0"/>
                  </a:moveTo>
                  <a:lnTo>
                    <a:pt x="1886057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95172" y="7818801"/>
              <a:ext cx="0" cy="1419225"/>
            </a:xfrm>
            <a:custGeom>
              <a:avLst/>
              <a:gdLst/>
              <a:ahLst/>
              <a:cxnLst/>
              <a:rect l="l" t="t" r="r" b="b"/>
              <a:pathLst>
                <a:path h="1419225">
                  <a:moveTo>
                    <a:pt x="0" y="1419231"/>
                  </a:moveTo>
                  <a:lnTo>
                    <a:pt x="0" y="0"/>
                  </a:lnTo>
                </a:path>
              </a:pathLst>
            </a:custGeom>
            <a:ln w="9542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55294" y="8148684"/>
              <a:ext cx="13935710" cy="0"/>
            </a:xfrm>
            <a:custGeom>
              <a:avLst/>
              <a:gdLst/>
              <a:ahLst/>
              <a:cxnLst/>
              <a:rect l="l" t="t" r="r" b="b"/>
              <a:pathLst>
                <a:path w="13935710">
                  <a:moveTo>
                    <a:pt x="13935158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716628" y="8627740"/>
              <a:ext cx="895350" cy="1040130"/>
            </a:xfrm>
            <a:custGeom>
              <a:avLst/>
              <a:gdLst/>
              <a:ahLst/>
              <a:cxnLst/>
              <a:rect l="l" t="t" r="r" b="b"/>
              <a:pathLst>
                <a:path w="895350" h="1040129">
                  <a:moveTo>
                    <a:pt x="0" y="0"/>
                  </a:moveTo>
                  <a:lnTo>
                    <a:pt x="894787" y="1039552"/>
                  </a:lnTo>
                </a:path>
              </a:pathLst>
            </a:custGeom>
            <a:ln w="9511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86649" y="8634459"/>
              <a:ext cx="4239260" cy="0"/>
            </a:xfrm>
            <a:custGeom>
              <a:avLst/>
              <a:gdLst/>
              <a:ahLst/>
              <a:cxnLst/>
              <a:rect l="l" t="t" r="r" b="b"/>
              <a:pathLst>
                <a:path w="4239259">
                  <a:moveTo>
                    <a:pt x="0" y="0"/>
                  </a:moveTo>
                  <a:lnTo>
                    <a:pt x="4238644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630149" y="9672684"/>
              <a:ext cx="2134235" cy="0"/>
            </a:xfrm>
            <a:custGeom>
              <a:avLst/>
              <a:gdLst/>
              <a:ahLst/>
              <a:cxnLst/>
              <a:rect l="l" t="t" r="r" b="b"/>
              <a:pathLst>
                <a:path w="2134234">
                  <a:moveTo>
                    <a:pt x="0" y="0"/>
                  </a:moveTo>
                  <a:lnTo>
                    <a:pt x="2133682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72722" y="8620878"/>
              <a:ext cx="916305" cy="1059180"/>
            </a:xfrm>
            <a:custGeom>
              <a:avLst/>
              <a:gdLst/>
              <a:ahLst/>
              <a:cxnLst/>
              <a:rect l="l" t="t" r="r" b="b"/>
              <a:pathLst>
                <a:path w="916304" h="1059179">
                  <a:moveTo>
                    <a:pt x="915833" y="0"/>
                  </a:moveTo>
                  <a:lnTo>
                    <a:pt x="0" y="1059132"/>
                  </a:lnTo>
                </a:path>
              </a:pathLst>
            </a:custGeom>
            <a:ln w="9541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70083" y="3605260"/>
              <a:ext cx="3477260" cy="0"/>
            </a:xfrm>
            <a:custGeom>
              <a:avLst/>
              <a:gdLst/>
              <a:ahLst/>
              <a:cxnLst/>
              <a:rect l="l" t="t" r="r" b="b"/>
              <a:pathLst>
                <a:path w="3477259">
                  <a:moveTo>
                    <a:pt x="3476721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349641" y="3376328"/>
              <a:ext cx="706755" cy="230504"/>
            </a:xfrm>
            <a:custGeom>
              <a:avLst/>
              <a:gdLst/>
              <a:ahLst/>
              <a:cxnLst/>
              <a:rect l="l" t="t" r="r" b="b"/>
              <a:pathLst>
                <a:path w="706754" h="230504">
                  <a:moveTo>
                    <a:pt x="706417" y="0"/>
                  </a:moveTo>
                  <a:lnTo>
                    <a:pt x="0" y="230347"/>
                  </a:lnTo>
                </a:path>
              </a:pathLst>
            </a:custGeom>
            <a:ln w="9529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96011" y="3376660"/>
              <a:ext cx="4963160" cy="0"/>
            </a:xfrm>
            <a:custGeom>
              <a:avLst/>
              <a:gdLst/>
              <a:ahLst/>
              <a:cxnLst/>
              <a:rect l="l" t="t" r="r" b="b"/>
              <a:pathLst>
                <a:path w="4963159">
                  <a:moveTo>
                    <a:pt x="4962620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66527" y="3380397"/>
              <a:ext cx="709930" cy="220345"/>
            </a:xfrm>
            <a:custGeom>
              <a:avLst/>
              <a:gdLst/>
              <a:ahLst/>
              <a:cxnLst/>
              <a:rect l="l" t="t" r="r" b="b"/>
              <a:pathLst>
                <a:path w="709929" h="220345">
                  <a:moveTo>
                    <a:pt x="709680" y="220089"/>
                  </a:moveTo>
                  <a:lnTo>
                    <a:pt x="0" y="0"/>
                  </a:lnTo>
                </a:path>
              </a:pathLst>
            </a:custGeom>
            <a:ln w="9528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044861" y="3376660"/>
              <a:ext cx="4963160" cy="0"/>
            </a:xfrm>
            <a:custGeom>
              <a:avLst/>
              <a:gdLst/>
              <a:ahLst/>
              <a:cxnLst/>
              <a:rect l="l" t="t" r="r" b="b"/>
              <a:pathLst>
                <a:path w="4963159">
                  <a:moveTo>
                    <a:pt x="4962620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974959" y="6003444"/>
            <a:ext cx="855344" cy="300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10" dirty="0">
                <a:solidFill>
                  <a:srgbClr val="294E66"/>
                </a:solidFill>
                <a:latin typeface="Trebuchet MS"/>
                <a:cs typeface="Trebuchet MS"/>
              </a:rPr>
              <a:t>Protesti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87949" y="6003444"/>
            <a:ext cx="1274445" cy="300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45" dirty="0">
                <a:solidFill>
                  <a:srgbClr val="294E66"/>
                </a:solidFill>
                <a:latin typeface="Trebuchet MS"/>
                <a:cs typeface="Trebuchet MS"/>
              </a:rPr>
              <a:t>9.-</a:t>
            </a:r>
            <a:r>
              <a:rPr sz="1800" b="1" spc="-60" dirty="0">
                <a:solidFill>
                  <a:srgbClr val="294E66"/>
                </a:solidFill>
                <a:latin typeface="Trebuchet MS"/>
                <a:cs typeface="Trebuchet MS"/>
              </a:rPr>
              <a:t>10.</a:t>
            </a:r>
            <a:r>
              <a:rPr sz="1800" b="1" spc="-5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294E66"/>
                </a:solidFill>
                <a:latin typeface="Trebuchet MS"/>
                <a:cs typeface="Trebuchet MS"/>
              </a:rPr>
              <a:t>maijs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394232" y="2586053"/>
            <a:ext cx="4601210" cy="70485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R="62230" algn="r">
              <a:lnSpc>
                <a:spcPct val="100000"/>
              </a:lnSpc>
              <a:spcBef>
                <a:spcPts val="610"/>
              </a:spcBef>
            </a:pPr>
            <a:r>
              <a:rPr sz="1800" b="1" dirty="0">
                <a:solidFill>
                  <a:srgbClr val="294E66"/>
                </a:solidFill>
                <a:latin typeface="Trebuchet MS"/>
                <a:cs typeface="Trebuchet MS"/>
              </a:rPr>
              <a:t>Naida</a:t>
            </a:r>
            <a:r>
              <a:rPr sz="1800" b="1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294E66"/>
                </a:solidFill>
                <a:latin typeface="Trebuchet MS"/>
                <a:cs typeface="Trebuchet MS"/>
              </a:rPr>
              <a:t>noziegumi,</a:t>
            </a:r>
            <a:r>
              <a:rPr sz="1800" b="1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60" dirty="0">
                <a:solidFill>
                  <a:srgbClr val="294E66"/>
                </a:solidFill>
                <a:latin typeface="Trebuchet MS"/>
                <a:cs typeface="Trebuchet MS"/>
              </a:rPr>
              <a:t>t.sk.</a:t>
            </a:r>
            <a:r>
              <a:rPr sz="1800" b="1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85" dirty="0">
                <a:solidFill>
                  <a:srgbClr val="294E66"/>
                </a:solidFill>
                <a:latin typeface="Trebuchet MS"/>
                <a:cs typeface="Trebuchet MS"/>
              </a:rPr>
              <a:t>pret</a:t>
            </a:r>
            <a:r>
              <a:rPr sz="1800" b="1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294E66"/>
                </a:solidFill>
                <a:latin typeface="Trebuchet MS"/>
                <a:cs typeface="Trebuchet MS"/>
              </a:rPr>
              <a:t>ukraiņiem</a:t>
            </a:r>
            <a:r>
              <a:rPr sz="1800" b="1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294E66"/>
                </a:solidFill>
                <a:latin typeface="Trebuchet MS"/>
                <a:cs typeface="Trebuchet MS"/>
              </a:rPr>
              <a:t>vērsti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515"/>
              </a:spcBef>
            </a:pPr>
            <a:r>
              <a:rPr sz="1800" b="1" spc="-35" dirty="0">
                <a:solidFill>
                  <a:srgbClr val="294E66"/>
                </a:solidFill>
                <a:latin typeface="Trebuchet MS"/>
                <a:cs typeface="Trebuchet MS"/>
              </a:rPr>
              <a:t>noziedzīgie</a:t>
            </a:r>
            <a:r>
              <a:rPr sz="1800" b="1" spc="-6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294E66"/>
                </a:solidFill>
                <a:latin typeface="Trebuchet MS"/>
                <a:cs typeface="Trebuchet MS"/>
              </a:rPr>
              <a:t>nodarījumi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97024" y="3910028"/>
            <a:ext cx="3775075" cy="704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800"/>
              </a:lnSpc>
              <a:spcBef>
                <a:spcPts val="95"/>
              </a:spcBef>
            </a:pPr>
            <a:r>
              <a:rPr sz="1800" b="1" spc="-25" dirty="0">
                <a:solidFill>
                  <a:srgbClr val="294E66"/>
                </a:solidFill>
                <a:latin typeface="Trebuchet MS"/>
                <a:cs typeface="Trebuchet MS"/>
              </a:rPr>
              <a:t>Padomju</a:t>
            </a:r>
            <a:r>
              <a:rPr sz="1800" b="1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294E66"/>
                </a:solidFill>
                <a:latin typeface="Trebuchet MS"/>
                <a:cs typeface="Trebuchet MS"/>
              </a:rPr>
              <a:t>pieminekļu</a:t>
            </a:r>
            <a:r>
              <a:rPr sz="1800" b="1" spc="-8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294E66"/>
                </a:solidFill>
                <a:latin typeface="Trebuchet MS"/>
                <a:cs typeface="Trebuchet MS"/>
              </a:rPr>
              <a:t>demontāža </a:t>
            </a:r>
            <a:r>
              <a:rPr sz="1800" b="1" spc="-20" dirty="0">
                <a:solidFill>
                  <a:srgbClr val="294E66"/>
                </a:solidFill>
                <a:latin typeface="Trebuchet MS"/>
                <a:cs typeface="Trebuchet MS"/>
              </a:rPr>
              <a:t>(Rīga,</a:t>
            </a:r>
            <a:r>
              <a:rPr sz="1800" b="1" spc="-8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75" dirty="0">
                <a:solidFill>
                  <a:srgbClr val="294E66"/>
                </a:solidFill>
                <a:latin typeface="Trebuchet MS"/>
                <a:cs typeface="Trebuchet MS"/>
              </a:rPr>
              <a:t>Liepāja,</a:t>
            </a:r>
            <a:r>
              <a:rPr sz="1800" b="1" spc="-8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294E66"/>
                </a:solidFill>
                <a:latin typeface="Trebuchet MS"/>
                <a:cs typeface="Trebuchet MS"/>
              </a:rPr>
              <a:t>Daugavpils,</a:t>
            </a:r>
            <a:r>
              <a:rPr sz="1800" b="1" spc="-8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294E66"/>
                </a:solidFill>
                <a:latin typeface="Trebuchet MS"/>
                <a:cs typeface="Trebuchet MS"/>
              </a:rPr>
              <a:t>Rēzekne)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413731" y="3910028"/>
            <a:ext cx="3425190" cy="704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60195">
              <a:lnSpc>
                <a:spcPct val="123800"/>
              </a:lnSpc>
              <a:spcBef>
                <a:spcPts val="95"/>
              </a:spcBef>
            </a:pPr>
            <a:r>
              <a:rPr sz="1800" b="1" dirty="0">
                <a:solidFill>
                  <a:srgbClr val="294E66"/>
                </a:solidFill>
                <a:latin typeface="Trebuchet MS"/>
                <a:cs typeface="Trebuchet MS"/>
              </a:rPr>
              <a:t>Atbalsts</a:t>
            </a:r>
            <a:r>
              <a:rPr sz="1800" b="1" spc="-10" dirty="0">
                <a:solidFill>
                  <a:srgbClr val="294E66"/>
                </a:solidFill>
                <a:latin typeface="Trebuchet MS"/>
                <a:cs typeface="Trebuchet MS"/>
              </a:rPr>
              <a:t> Ukrainai </a:t>
            </a:r>
            <a:r>
              <a:rPr sz="1800" b="1" spc="-70" dirty="0">
                <a:solidFill>
                  <a:srgbClr val="294E66"/>
                </a:solidFill>
                <a:latin typeface="Trebuchet MS"/>
                <a:cs typeface="Trebuchet MS"/>
              </a:rPr>
              <a:t>(ziedojumi,</a:t>
            </a:r>
            <a:r>
              <a:rPr sz="1800" b="1" spc="-45" dirty="0">
                <a:solidFill>
                  <a:srgbClr val="294E66"/>
                </a:solidFill>
                <a:latin typeface="Trebuchet MS"/>
                <a:cs typeface="Trebuchet MS"/>
              </a:rPr>
              <a:t> transports, </a:t>
            </a:r>
            <a:r>
              <a:rPr sz="1800" b="1" spc="-20" dirty="0">
                <a:solidFill>
                  <a:srgbClr val="294E66"/>
                </a:solidFill>
                <a:latin typeface="Trebuchet MS"/>
                <a:cs typeface="Trebuchet MS"/>
              </a:rPr>
              <a:t>nometne)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92625" y="9289568"/>
            <a:ext cx="1719580" cy="300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10" dirty="0">
                <a:solidFill>
                  <a:srgbClr val="294E66"/>
                </a:solidFill>
                <a:latin typeface="Trebuchet MS"/>
                <a:cs typeface="Trebuchet MS"/>
              </a:rPr>
              <a:t>Dalība</a:t>
            </a:r>
            <a:r>
              <a:rPr sz="1800" b="1" spc="-1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30" dirty="0">
                <a:solidFill>
                  <a:srgbClr val="294E66"/>
                </a:solidFill>
                <a:latin typeface="Trebuchet MS"/>
                <a:cs typeface="Trebuchet MS"/>
              </a:rPr>
              <a:t>projektos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865105" y="9289568"/>
            <a:ext cx="1896110" cy="300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dirty="0">
                <a:solidFill>
                  <a:srgbClr val="294E66"/>
                </a:solidFill>
                <a:latin typeface="Trebuchet MS"/>
                <a:cs typeface="Trebuchet MS"/>
              </a:rPr>
              <a:t>Covid-19</a:t>
            </a:r>
            <a:r>
              <a:rPr sz="1800" b="1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294E66"/>
                </a:solidFill>
                <a:latin typeface="Trebuchet MS"/>
                <a:cs typeface="Trebuchet MS"/>
              </a:rPr>
              <a:t>kontrole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837364" y="7803668"/>
            <a:ext cx="2618740" cy="300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30" dirty="0">
                <a:solidFill>
                  <a:srgbClr val="294E66"/>
                </a:solidFill>
                <a:latin typeface="Trebuchet MS"/>
                <a:cs typeface="Trebuchet MS"/>
              </a:rPr>
              <a:t>Normatīvo</a:t>
            </a:r>
            <a:r>
              <a:rPr sz="1800" b="1" spc="-6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294E66"/>
                </a:solidFill>
                <a:latin typeface="Trebuchet MS"/>
                <a:cs typeface="Trebuchet MS"/>
              </a:rPr>
              <a:t>aktu</a:t>
            </a:r>
            <a:r>
              <a:rPr sz="1800" b="1" spc="-6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294E66"/>
                </a:solidFill>
                <a:latin typeface="Trebuchet MS"/>
                <a:cs typeface="Trebuchet MS"/>
              </a:rPr>
              <a:t>izmaiņas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44725" y="2586053"/>
            <a:ext cx="4787265" cy="704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800"/>
              </a:lnSpc>
              <a:spcBef>
                <a:spcPts val="95"/>
              </a:spcBef>
            </a:pPr>
            <a:r>
              <a:rPr sz="1800" b="1" spc="-10" dirty="0">
                <a:solidFill>
                  <a:srgbClr val="294E66"/>
                </a:solidFill>
                <a:latin typeface="Trebuchet MS"/>
                <a:cs typeface="Trebuchet MS"/>
              </a:rPr>
              <a:t>Atklātas</a:t>
            </a:r>
            <a:r>
              <a:rPr sz="1800" b="1" spc="-1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94E66"/>
                </a:solidFill>
                <a:latin typeface="Trebuchet MS"/>
                <a:cs typeface="Trebuchet MS"/>
              </a:rPr>
              <a:t>sevišķi</a:t>
            </a:r>
            <a:r>
              <a:rPr sz="1800" b="1" spc="-1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94E66"/>
                </a:solidFill>
                <a:latin typeface="Trebuchet MS"/>
                <a:cs typeface="Trebuchet MS"/>
              </a:rPr>
              <a:t>smagas,</a:t>
            </a:r>
            <a:r>
              <a:rPr sz="1800" b="1" spc="-1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30" dirty="0">
                <a:solidFill>
                  <a:srgbClr val="294E66"/>
                </a:solidFill>
                <a:latin typeface="Trebuchet MS"/>
                <a:cs typeface="Trebuchet MS"/>
              </a:rPr>
              <a:t>rezonansi</a:t>
            </a:r>
            <a:r>
              <a:rPr sz="1800" b="1" spc="-1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294E66"/>
                </a:solidFill>
                <a:latin typeface="Trebuchet MS"/>
                <a:cs typeface="Trebuchet MS"/>
              </a:rPr>
              <a:t>izraisošās </a:t>
            </a:r>
            <a:r>
              <a:rPr sz="1800" b="1" spc="-25" dirty="0">
                <a:solidFill>
                  <a:srgbClr val="294E66"/>
                </a:solidFill>
                <a:latin typeface="Trebuchet MS"/>
                <a:cs typeface="Trebuchet MS"/>
              </a:rPr>
              <a:t>lietas</a:t>
            </a:r>
            <a:r>
              <a:rPr sz="1800" b="1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294E66"/>
                </a:solidFill>
                <a:latin typeface="Trebuchet MS"/>
                <a:cs typeface="Trebuchet MS"/>
              </a:rPr>
              <a:t>(Bunkus/Bezzubovs/Vaļagins)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83625" y="9251468"/>
            <a:ext cx="1864995" cy="300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10" dirty="0">
                <a:solidFill>
                  <a:srgbClr val="294E66"/>
                </a:solidFill>
                <a:latin typeface="Trebuchet MS"/>
                <a:cs typeface="Trebuchet MS"/>
              </a:rPr>
              <a:t>Robežaizsardzība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59049" y="7803668"/>
            <a:ext cx="3832225" cy="300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20" dirty="0">
                <a:solidFill>
                  <a:srgbClr val="294E66"/>
                </a:solidFill>
                <a:latin typeface="Trebuchet MS"/>
                <a:cs typeface="Trebuchet MS"/>
              </a:rPr>
              <a:t>Policijas</a:t>
            </a:r>
            <a:r>
              <a:rPr sz="1800" b="1" spc="-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294E66"/>
                </a:solidFill>
                <a:latin typeface="Trebuchet MS"/>
                <a:cs typeface="Trebuchet MS"/>
              </a:rPr>
              <a:t>infrastruktūras</a:t>
            </a:r>
            <a:r>
              <a:rPr sz="1800" b="1" spc="-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294E66"/>
                </a:solidFill>
                <a:latin typeface="Trebuchet MS"/>
                <a:cs typeface="Trebuchet MS"/>
              </a:rPr>
              <a:t>sakārtošana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86275" y="9672684"/>
            <a:ext cx="2134235" cy="0"/>
          </a:xfrm>
          <a:custGeom>
            <a:avLst/>
            <a:gdLst/>
            <a:ahLst/>
            <a:cxnLst/>
            <a:rect l="l" t="t" r="r" b="b"/>
            <a:pathLst>
              <a:path w="2134234">
                <a:moveTo>
                  <a:pt x="0" y="0"/>
                </a:moveTo>
                <a:lnTo>
                  <a:pt x="2133682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912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Prioritātes</a:t>
            </a:r>
            <a:r>
              <a:rPr spc="-165" dirty="0"/>
              <a:t> </a:t>
            </a:r>
            <a:r>
              <a:rPr dirty="0"/>
              <a:t>2023:</a:t>
            </a:r>
            <a:r>
              <a:rPr spc="-165" dirty="0"/>
              <a:t> </a:t>
            </a:r>
            <a:r>
              <a:rPr spc="50" dirty="0"/>
              <a:t>noziedzības</a:t>
            </a:r>
            <a:r>
              <a:rPr spc="-165" dirty="0"/>
              <a:t> </a:t>
            </a:r>
            <a:r>
              <a:rPr spc="65" dirty="0"/>
              <a:t>novēršana</a:t>
            </a:r>
            <a:r>
              <a:rPr spc="-165" dirty="0"/>
              <a:t> </a:t>
            </a:r>
            <a:r>
              <a:rPr spc="-25" dirty="0"/>
              <a:t>un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47694" y="1730422"/>
            <a:ext cx="302133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65" dirty="0">
                <a:solidFill>
                  <a:srgbClr val="294E66"/>
                </a:solidFill>
                <a:latin typeface="Trebuchet MS"/>
                <a:cs typeface="Trebuchet MS"/>
              </a:rPr>
              <a:t>apkarošana</a:t>
            </a:r>
            <a:endParaRPr sz="45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758" y="47"/>
            <a:ext cx="1170447" cy="208837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85863" y="5304802"/>
            <a:ext cx="17068800" cy="763270"/>
            <a:chOff x="1185863" y="5304802"/>
            <a:chExt cx="17068800" cy="763270"/>
          </a:xfrm>
        </p:grpSpPr>
        <p:sp>
          <p:nvSpPr>
            <p:cNvPr id="6" name="object 6"/>
            <p:cNvSpPr/>
            <p:nvPr/>
          </p:nvSpPr>
          <p:spPr>
            <a:xfrm>
              <a:off x="1190625" y="6062709"/>
              <a:ext cx="17059275" cy="0"/>
            </a:xfrm>
            <a:custGeom>
              <a:avLst/>
              <a:gdLst/>
              <a:ahLst/>
              <a:cxnLst/>
              <a:rect l="l" t="t" r="r" b="b"/>
              <a:pathLst>
                <a:path w="17059275">
                  <a:moveTo>
                    <a:pt x="17059273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449809" y="5304802"/>
              <a:ext cx="800100" cy="721360"/>
            </a:xfrm>
            <a:custGeom>
              <a:avLst/>
              <a:gdLst/>
              <a:ahLst/>
              <a:cxnLst/>
              <a:rect l="l" t="t" r="r" b="b"/>
              <a:pathLst>
                <a:path w="800100" h="721360">
                  <a:moveTo>
                    <a:pt x="264366" y="524509"/>
                  </a:moveTo>
                  <a:lnTo>
                    <a:pt x="218948" y="520699"/>
                  </a:lnTo>
                  <a:lnTo>
                    <a:pt x="174515" y="509269"/>
                  </a:lnTo>
                  <a:lnTo>
                    <a:pt x="132154" y="490219"/>
                  </a:lnTo>
                  <a:lnTo>
                    <a:pt x="92951" y="463549"/>
                  </a:lnTo>
                  <a:lnTo>
                    <a:pt x="59831" y="429259"/>
                  </a:lnTo>
                  <a:lnTo>
                    <a:pt x="33930" y="392429"/>
                  </a:lnTo>
                  <a:lnTo>
                    <a:pt x="15274" y="351789"/>
                  </a:lnTo>
                  <a:lnTo>
                    <a:pt x="3939" y="308609"/>
                  </a:lnTo>
                  <a:lnTo>
                    <a:pt x="0" y="264159"/>
                  </a:lnTo>
                  <a:lnTo>
                    <a:pt x="3533" y="219709"/>
                  </a:lnTo>
                  <a:lnTo>
                    <a:pt x="14614" y="176529"/>
                  </a:lnTo>
                  <a:lnTo>
                    <a:pt x="33318" y="134619"/>
                  </a:lnTo>
                  <a:lnTo>
                    <a:pt x="59722" y="96519"/>
                  </a:lnTo>
                  <a:lnTo>
                    <a:pt x="59722" y="95249"/>
                  </a:lnTo>
                  <a:lnTo>
                    <a:pt x="60172" y="95249"/>
                  </a:lnTo>
                  <a:lnTo>
                    <a:pt x="60472" y="93979"/>
                  </a:lnTo>
                  <a:lnTo>
                    <a:pt x="60972" y="93979"/>
                  </a:lnTo>
                  <a:lnTo>
                    <a:pt x="61047" y="92709"/>
                  </a:lnTo>
                  <a:lnTo>
                    <a:pt x="62222" y="91439"/>
                  </a:lnTo>
                  <a:lnTo>
                    <a:pt x="63172" y="91439"/>
                  </a:lnTo>
                  <a:lnTo>
                    <a:pt x="64248" y="90169"/>
                  </a:lnTo>
                  <a:lnTo>
                    <a:pt x="102085" y="54609"/>
                  </a:lnTo>
                  <a:lnTo>
                    <a:pt x="144898" y="27939"/>
                  </a:lnTo>
                  <a:lnTo>
                    <a:pt x="191336" y="8889"/>
                  </a:lnTo>
                  <a:lnTo>
                    <a:pt x="240045" y="0"/>
                  </a:lnTo>
                  <a:lnTo>
                    <a:pt x="265273" y="0"/>
                  </a:lnTo>
                  <a:lnTo>
                    <a:pt x="309296" y="3809"/>
                  </a:lnTo>
                  <a:lnTo>
                    <a:pt x="352374" y="15239"/>
                  </a:lnTo>
                  <a:lnTo>
                    <a:pt x="357859" y="17779"/>
                  </a:lnTo>
                  <a:lnTo>
                    <a:pt x="249396" y="17779"/>
                  </a:lnTo>
                  <a:lnTo>
                    <a:pt x="241620" y="19049"/>
                  </a:lnTo>
                  <a:lnTo>
                    <a:pt x="195573" y="27939"/>
                  </a:lnTo>
                  <a:lnTo>
                    <a:pt x="151662" y="44449"/>
                  </a:lnTo>
                  <a:lnTo>
                    <a:pt x="111262" y="69849"/>
                  </a:lnTo>
                  <a:lnTo>
                    <a:pt x="75749" y="105409"/>
                  </a:lnTo>
                  <a:lnTo>
                    <a:pt x="47816" y="146049"/>
                  </a:lnTo>
                  <a:lnTo>
                    <a:pt x="29140" y="190499"/>
                  </a:lnTo>
                  <a:lnTo>
                    <a:pt x="19605" y="236219"/>
                  </a:lnTo>
                  <a:lnTo>
                    <a:pt x="19095" y="283209"/>
                  </a:lnTo>
                  <a:lnTo>
                    <a:pt x="27494" y="328929"/>
                  </a:lnTo>
                  <a:lnTo>
                    <a:pt x="44685" y="373379"/>
                  </a:lnTo>
                  <a:lnTo>
                    <a:pt x="70551" y="412749"/>
                  </a:lnTo>
                  <a:lnTo>
                    <a:pt x="104978" y="448309"/>
                  </a:lnTo>
                  <a:lnTo>
                    <a:pt x="142317" y="474979"/>
                  </a:lnTo>
                  <a:lnTo>
                    <a:pt x="182726" y="492759"/>
                  </a:lnTo>
                  <a:lnTo>
                    <a:pt x="225116" y="502919"/>
                  </a:lnTo>
                  <a:lnTo>
                    <a:pt x="268398" y="506729"/>
                  </a:lnTo>
                  <a:lnTo>
                    <a:pt x="353815" y="506729"/>
                  </a:lnTo>
                  <a:lnTo>
                    <a:pt x="309684" y="519429"/>
                  </a:lnTo>
                  <a:lnTo>
                    <a:pt x="264366" y="524509"/>
                  </a:lnTo>
                  <a:close/>
                </a:path>
                <a:path w="800100" h="721360">
                  <a:moveTo>
                    <a:pt x="638772" y="69849"/>
                  </a:moveTo>
                  <a:lnTo>
                    <a:pt x="558109" y="69849"/>
                  </a:lnTo>
                  <a:lnTo>
                    <a:pt x="733681" y="27939"/>
                  </a:lnTo>
                  <a:lnTo>
                    <a:pt x="737062" y="17779"/>
                  </a:lnTo>
                  <a:lnTo>
                    <a:pt x="743567" y="8889"/>
                  </a:lnTo>
                  <a:lnTo>
                    <a:pt x="752468" y="3809"/>
                  </a:lnTo>
                  <a:lnTo>
                    <a:pt x="763035" y="1269"/>
                  </a:lnTo>
                  <a:lnTo>
                    <a:pt x="774576" y="3809"/>
                  </a:lnTo>
                  <a:lnTo>
                    <a:pt x="784047" y="10159"/>
                  </a:lnTo>
                  <a:lnTo>
                    <a:pt x="790457" y="20319"/>
                  </a:lnTo>
                  <a:lnTo>
                    <a:pt x="756834" y="20319"/>
                  </a:lnTo>
                  <a:lnTo>
                    <a:pt x="752009" y="25399"/>
                  </a:lnTo>
                  <a:lnTo>
                    <a:pt x="752084" y="31749"/>
                  </a:lnTo>
                  <a:lnTo>
                    <a:pt x="752259" y="33019"/>
                  </a:lnTo>
                  <a:lnTo>
                    <a:pt x="752384" y="34289"/>
                  </a:lnTo>
                  <a:lnTo>
                    <a:pt x="753584" y="39369"/>
                  </a:lnTo>
                  <a:lnTo>
                    <a:pt x="757784" y="43179"/>
                  </a:lnTo>
                  <a:lnTo>
                    <a:pt x="790457" y="43179"/>
                  </a:lnTo>
                  <a:lnTo>
                    <a:pt x="788625" y="45719"/>
                  </a:lnTo>
                  <a:lnTo>
                    <a:pt x="737082" y="45719"/>
                  </a:lnTo>
                  <a:lnTo>
                    <a:pt x="638772" y="69849"/>
                  </a:lnTo>
                  <a:close/>
                </a:path>
                <a:path w="800100" h="721360">
                  <a:moveTo>
                    <a:pt x="504211" y="162559"/>
                  </a:moveTo>
                  <a:lnTo>
                    <a:pt x="475949" y="162559"/>
                  </a:lnTo>
                  <a:lnTo>
                    <a:pt x="481125" y="153669"/>
                  </a:lnTo>
                  <a:lnTo>
                    <a:pt x="469113" y="132079"/>
                  </a:lnTo>
                  <a:lnTo>
                    <a:pt x="438338" y="92709"/>
                  </a:lnTo>
                  <a:lnTo>
                    <a:pt x="384108" y="50799"/>
                  </a:lnTo>
                  <a:lnTo>
                    <a:pt x="345889" y="33019"/>
                  </a:lnTo>
                  <a:lnTo>
                    <a:pt x="305879" y="21589"/>
                  </a:lnTo>
                  <a:lnTo>
                    <a:pt x="264998" y="17779"/>
                  </a:lnTo>
                  <a:lnTo>
                    <a:pt x="357859" y="17779"/>
                  </a:lnTo>
                  <a:lnTo>
                    <a:pt x="393507" y="34289"/>
                  </a:lnTo>
                  <a:lnTo>
                    <a:pt x="431694" y="60959"/>
                  </a:lnTo>
                  <a:lnTo>
                    <a:pt x="465785" y="96519"/>
                  </a:lnTo>
                  <a:lnTo>
                    <a:pt x="492176" y="135889"/>
                  </a:lnTo>
                  <a:lnTo>
                    <a:pt x="513771" y="135889"/>
                  </a:lnTo>
                  <a:lnTo>
                    <a:pt x="502052" y="156209"/>
                  </a:lnTo>
                  <a:lnTo>
                    <a:pt x="504211" y="162559"/>
                  </a:lnTo>
                  <a:close/>
                </a:path>
                <a:path w="800100" h="721360">
                  <a:moveTo>
                    <a:pt x="790457" y="43179"/>
                  </a:moveTo>
                  <a:lnTo>
                    <a:pt x="769236" y="43179"/>
                  </a:lnTo>
                  <a:lnTo>
                    <a:pt x="774086" y="38099"/>
                  </a:lnTo>
                  <a:lnTo>
                    <a:pt x="774086" y="25399"/>
                  </a:lnTo>
                  <a:lnTo>
                    <a:pt x="769236" y="20319"/>
                  </a:lnTo>
                  <a:lnTo>
                    <a:pt x="790457" y="20319"/>
                  </a:lnTo>
                  <a:lnTo>
                    <a:pt x="792814" y="31749"/>
                  </a:lnTo>
                  <a:lnTo>
                    <a:pt x="790457" y="43179"/>
                  </a:lnTo>
                  <a:close/>
                </a:path>
                <a:path w="800100" h="721360">
                  <a:moveTo>
                    <a:pt x="282265" y="496569"/>
                  </a:moveTo>
                  <a:lnTo>
                    <a:pt x="237064" y="496569"/>
                  </a:lnTo>
                  <a:lnTo>
                    <a:pt x="192473" y="487679"/>
                  </a:lnTo>
                  <a:lnTo>
                    <a:pt x="149831" y="469899"/>
                  </a:lnTo>
                  <a:lnTo>
                    <a:pt x="110478" y="441959"/>
                  </a:lnTo>
                  <a:lnTo>
                    <a:pt x="77310" y="407669"/>
                  </a:lnTo>
                  <a:lnTo>
                    <a:pt x="52385" y="369569"/>
                  </a:lnTo>
                  <a:lnTo>
                    <a:pt x="35817" y="326389"/>
                  </a:lnTo>
                  <a:lnTo>
                    <a:pt x="27718" y="281939"/>
                  </a:lnTo>
                  <a:lnTo>
                    <a:pt x="28203" y="237489"/>
                  </a:lnTo>
                  <a:lnTo>
                    <a:pt x="37386" y="191769"/>
                  </a:lnTo>
                  <a:lnTo>
                    <a:pt x="55381" y="149859"/>
                  </a:lnTo>
                  <a:lnTo>
                    <a:pt x="82300" y="110489"/>
                  </a:lnTo>
                  <a:lnTo>
                    <a:pt x="116540" y="77469"/>
                  </a:lnTo>
                  <a:lnTo>
                    <a:pt x="155528" y="52069"/>
                  </a:lnTo>
                  <a:lnTo>
                    <a:pt x="197924" y="35559"/>
                  </a:lnTo>
                  <a:lnTo>
                    <a:pt x="242389" y="27939"/>
                  </a:lnTo>
                  <a:lnTo>
                    <a:pt x="287582" y="27939"/>
                  </a:lnTo>
                  <a:lnTo>
                    <a:pt x="332165" y="36829"/>
                  </a:lnTo>
                  <a:lnTo>
                    <a:pt x="353482" y="45719"/>
                  </a:lnTo>
                  <a:lnTo>
                    <a:pt x="264723" y="45719"/>
                  </a:lnTo>
                  <a:lnTo>
                    <a:pt x="218226" y="49529"/>
                  </a:lnTo>
                  <a:lnTo>
                    <a:pt x="173546" y="64769"/>
                  </a:lnTo>
                  <a:lnTo>
                    <a:pt x="132424" y="88899"/>
                  </a:lnTo>
                  <a:lnTo>
                    <a:pt x="96602" y="121919"/>
                  </a:lnTo>
                  <a:lnTo>
                    <a:pt x="68906" y="163829"/>
                  </a:lnTo>
                  <a:lnTo>
                    <a:pt x="51940" y="209549"/>
                  </a:lnTo>
                  <a:lnTo>
                    <a:pt x="45545" y="256539"/>
                  </a:lnTo>
                  <a:lnTo>
                    <a:pt x="49568" y="303529"/>
                  </a:lnTo>
                  <a:lnTo>
                    <a:pt x="63852" y="349249"/>
                  </a:lnTo>
                  <a:lnTo>
                    <a:pt x="88241" y="391159"/>
                  </a:lnTo>
                  <a:lnTo>
                    <a:pt x="122580" y="427989"/>
                  </a:lnTo>
                  <a:lnTo>
                    <a:pt x="164292" y="455929"/>
                  </a:lnTo>
                  <a:lnTo>
                    <a:pt x="209686" y="472439"/>
                  </a:lnTo>
                  <a:lnTo>
                    <a:pt x="256938" y="478789"/>
                  </a:lnTo>
                  <a:lnTo>
                    <a:pt x="352830" y="478789"/>
                  </a:lnTo>
                  <a:lnTo>
                    <a:pt x="326737" y="488949"/>
                  </a:lnTo>
                  <a:lnTo>
                    <a:pt x="282265" y="496569"/>
                  </a:lnTo>
                  <a:close/>
                </a:path>
                <a:path w="800100" h="721360">
                  <a:moveTo>
                    <a:pt x="445420" y="252729"/>
                  </a:moveTo>
                  <a:lnTo>
                    <a:pt x="423868" y="252729"/>
                  </a:lnTo>
                  <a:lnTo>
                    <a:pt x="464273" y="182879"/>
                  </a:lnTo>
                  <a:lnTo>
                    <a:pt x="453213" y="158749"/>
                  </a:lnTo>
                  <a:lnTo>
                    <a:pt x="422094" y="115569"/>
                  </a:lnTo>
                  <a:lnTo>
                    <a:pt x="370550" y="73659"/>
                  </a:lnTo>
                  <a:lnTo>
                    <a:pt x="301056" y="48259"/>
                  </a:lnTo>
                  <a:lnTo>
                    <a:pt x="264748" y="45719"/>
                  </a:lnTo>
                  <a:lnTo>
                    <a:pt x="353482" y="45719"/>
                  </a:lnTo>
                  <a:lnTo>
                    <a:pt x="414141" y="82549"/>
                  </a:lnTo>
                  <a:lnTo>
                    <a:pt x="449968" y="119379"/>
                  </a:lnTo>
                  <a:lnTo>
                    <a:pt x="475949" y="162559"/>
                  </a:lnTo>
                  <a:lnTo>
                    <a:pt x="504211" y="162559"/>
                  </a:lnTo>
                  <a:lnTo>
                    <a:pt x="508530" y="175259"/>
                  </a:lnTo>
                  <a:lnTo>
                    <a:pt x="490351" y="175259"/>
                  </a:lnTo>
                  <a:lnTo>
                    <a:pt x="484775" y="185419"/>
                  </a:lnTo>
                  <a:lnTo>
                    <a:pt x="489957" y="207009"/>
                  </a:lnTo>
                  <a:lnTo>
                    <a:pt x="471974" y="207009"/>
                  </a:lnTo>
                  <a:lnTo>
                    <a:pt x="445420" y="252729"/>
                  </a:lnTo>
                  <a:close/>
                </a:path>
                <a:path w="800100" h="721360">
                  <a:moveTo>
                    <a:pt x="763035" y="60959"/>
                  </a:moveTo>
                  <a:lnTo>
                    <a:pt x="754993" y="59689"/>
                  </a:lnTo>
                  <a:lnTo>
                    <a:pt x="747789" y="57149"/>
                  </a:lnTo>
                  <a:lnTo>
                    <a:pt x="741721" y="52069"/>
                  </a:lnTo>
                  <a:lnTo>
                    <a:pt x="737082" y="45719"/>
                  </a:lnTo>
                  <a:lnTo>
                    <a:pt x="788625" y="45719"/>
                  </a:lnTo>
                  <a:lnTo>
                    <a:pt x="784047" y="52069"/>
                  </a:lnTo>
                  <a:lnTo>
                    <a:pt x="774576" y="58419"/>
                  </a:lnTo>
                  <a:lnTo>
                    <a:pt x="763035" y="60959"/>
                  </a:lnTo>
                  <a:close/>
                </a:path>
                <a:path w="800100" h="721360">
                  <a:moveTo>
                    <a:pt x="513771" y="135889"/>
                  </a:moveTo>
                  <a:lnTo>
                    <a:pt x="492176" y="135889"/>
                  </a:lnTo>
                  <a:lnTo>
                    <a:pt x="510403" y="104139"/>
                  </a:lnTo>
                  <a:lnTo>
                    <a:pt x="505303" y="99059"/>
                  </a:lnTo>
                  <a:lnTo>
                    <a:pt x="502102" y="91439"/>
                  </a:lnTo>
                  <a:lnTo>
                    <a:pt x="502102" y="83819"/>
                  </a:lnTo>
                  <a:lnTo>
                    <a:pt x="504459" y="72389"/>
                  </a:lnTo>
                  <a:lnTo>
                    <a:pt x="510869" y="62229"/>
                  </a:lnTo>
                  <a:lnTo>
                    <a:pt x="520340" y="55879"/>
                  </a:lnTo>
                  <a:lnTo>
                    <a:pt x="531881" y="53339"/>
                  </a:lnTo>
                  <a:lnTo>
                    <a:pt x="540061" y="54609"/>
                  </a:lnTo>
                  <a:lnTo>
                    <a:pt x="547367" y="58419"/>
                  </a:lnTo>
                  <a:lnTo>
                    <a:pt x="553487" y="63499"/>
                  </a:lnTo>
                  <a:lnTo>
                    <a:pt x="558109" y="69849"/>
                  </a:lnTo>
                  <a:lnTo>
                    <a:pt x="638772" y="69849"/>
                  </a:lnTo>
                  <a:lnTo>
                    <a:pt x="628424" y="72389"/>
                  </a:lnTo>
                  <a:lnTo>
                    <a:pt x="525655" y="72389"/>
                  </a:lnTo>
                  <a:lnTo>
                    <a:pt x="520830" y="77469"/>
                  </a:lnTo>
                  <a:lnTo>
                    <a:pt x="520830" y="87629"/>
                  </a:lnTo>
                  <a:lnTo>
                    <a:pt x="523230" y="91439"/>
                  </a:lnTo>
                  <a:lnTo>
                    <a:pt x="527580" y="93979"/>
                  </a:lnTo>
                  <a:lnTo>
                    <a:pt x="530031" y="93979"/>
                  </a:lnTo>
                  <a:lnTo>
                    <a:pt x="531481" y="95249"/>
                  </a:lnTo>
                  <a:lnTo>
                    <a:pt x="559239" y="95249"/>
                  </a:lnTo>
                  <a:lnTo>
                    <a:pt x="558854" y="96519"/>
                  </a:lnTo>
                  <a:lnTo>
                    <a:pt x="554756" y="102869"/>
                  </a:lnTo>
                  <a:lnTo>
                    <a:pt x="549152" y="107949"/>
                  </a:lnTo>
                  <a:lnTo>
                    <a:pt x="542332" y="111759"/>
                  </a:lnTo>
                  <a:lnTo>
                    <a:pt x="541282" y="111759"/>
                  </a:lnTo>
                  <a:lnTo>
                    <a:pt x="538682" y="113029"/>
                  </a:lnTo>
                  <a:lnTo>
                    <a:pt x="526955" y="113029"/>
                  </a:lnTo>
                  <a:lnTo>
                    <a:pt x="513771" y="135889"/>
                  </a:lnTo>
                  <a:close/>
                </a:path>
                <a:path w="800100" h="721360">
                  <a:moveTo>
                    <a:pt x="559239" y="95249"/>
                  </a:moveTo>
                  <a:lnTo>
                    <a:pt x="533406" y="95249"/>
                  </a:lnTo>
                  <a:lnTo>
                    <a:pt x="534881" y="93979"/>
                  </a:lnTo>
                  <a:lnTo>
                    <a:pt x="538182" y="92709"/>
                  </a:lnTo>
                  <a:lnTo>
                    <a:pt x="539857" y="91439"/>
                  </a:lnTo>
                  <a:lnTo>
                    <a:pt x="541032" y="90169"/>
                  </a:lnTo>
                  <a:lnTo>
                    <a:pt x="542182" y="87629"/>
                  </a:lnTo>
                  <a:lnTo>
                    <a:pt x="542882" y="86359"/>
                  </a:lnTo>
                  <a:lnTo>
                    <a:pt x="542882" y="77469"/>
                  </a:lnTo>
                  <a:lnTo>
                    <a:pt x="538057" y="72389"/>
                  </a:lnTo>
                  <a:lnTo>
                    <a:pt x="628424" y="72389"/>
                  </a:lnTo>
                  <a:lnTo>
                    <a:pt x="561160" y="88899"/>
                  </a:lnTo>
                  <a:lnTo>
                    <a:pt x="559239" y="95249"/>
                  </a:lnTo>
                  <a:close/>
                </a:path>
                <a:path w="800100" h="721360">
                  <a:moveTo>
                    <a:pt x="120172" y="293369"/>
                  </a:moveTo>
                  <a:lnTo>
                    <a:pt x="96877" y="293369"/>
                  </a:lnTo>
                  <a:lnTo>
                    <a:pt x="193714" y="158749"/>
                  </a:lnTo>
                  <a:lnTo>
                    <a:pt x="189638" y="153669"/>
                  </a:lnTo>
                  <a:lnTo>
                    <a:pt x="187113" y="147319"/>
                  </a:lnTo>
                  <a:lnTo>
                    <a:pt x="187113" y="139699"/>
                  </a:lnTo>
                  <a:lnTo>
                    <a:pt x="189462" y="128269"/>
                  </a:lnTo>
                  <a:lnTo>
                    <a:pt x="195852" y="119379"/>
                  </a:lnTo>
                  <a:lnTo>
                    <a:pt x="205298" y="113029"/>
                  </a:lnTo>
                  <a:lnTo>
                    <a:pt x="216817" y="110489"/>
                  </a:lnTo>
                  <a:lnTo>
                    <a:pt x="228358" y="113029"/>
                  </a:lnTo>
                  <a:lnTo>
                    <a:pt x="237829" y="119379"/>
                  </a:lnTo>
                  <a:lnTo>
                    <a:pt x="244238" y="128269"/>
                  </a:lnTo>
                  <a:lnTo>
                    <a:pt x="244500" y="129539"/>
                  </a:lnTo>
                  <a:lnTo>
                    <a:pt x="210616" y="129539"/>
                  </a:lnTo>
                  <a:lnTo>
                    <a:pt x="205790" y="134619"/>
                  </a:lnTo>
                  <a:lnTo>
                    <a:pt x="205790" y="143509"/>
                  </a:lnTo>
                  <a:lnTo>
                    <a:pt x="207591" y="147319"/>
                  </a:lnTo>
                  <a:lnTo>
                    <a:pt x="210591" y="149859"/>
                  </a:lnTo>
                  <a:lnTo>
                    <a:pt x="210816" y="149859"/>
                  </a:lnTo>
                  <a:lnTo>
                    <a:pt x="212766" y="151129"/>
                  </a:lnTo>
                  <a:lnTo>
                    <a:pt x="244420" y="151129"/>
                  </a:lnTo>
                  <a:lnTo>
                    <a:pt x="263337" y="165099"/>
                  </a:lnTo>
                  <a:lnTo>
                    <a:pt x="232294" y="165099"/>
                  </a:lnTo>
                  <a:lnTo>
                    <a:pt x="228968" y="167639"/>
                  </a:lnTo>
                  <a:lnTo>
                    <a:pt x="225243" y="168909"/>
                  </a:lnTo>
                  <a:lnTo>
                    <a:pt x="209391" y="168909"/>
                  </a:lnTo>
                  <a:lnTo>
                    <a:pt x="120172" y="293369"/>
                  </a:lnTo>
                  <a:close/>
                </a:path>
                <a:path w="800100" h="721360">
                  <a:moveTo>
                    <a:pt x="244420" y="151129"/>
                  </a:moveTo>
                  <a:lnTo>
                    <a:pt x="219992" y="151129"/>
                  </a:lnTo>
                  <a:lnTo>
                    <a:pt x="222967" y="149859"/>
                  </a:lnTo>
                  <a:lnTo>
                    <a:pt x="225418" y="147319"/>
                  </a:lnTo>
                  <a:lnTo>
                    <a:pt x="226943" y="144779"/>
                  </a:lnTo>
                  <a:lnTo>
                    <a:pt x="227868" y="143509"/>
                  </a:lnTo>
                  <a:lnTo>
                    <a:pt x="227868" y="134619"/>
                  </a:lnTo>
                  <a:lnTo>
                    <a:pt x="223017" y="129539"/>
                  </a:lnTo>
                  <a:lnTo>
                    <a:pt x="244500" y="129539"/>
                  </a:lnTo>
                  <a:lnTo>
                    <a:pt x="246595" y="139699"/>
                  </a:lnTo>
                  <a:lnTo>
                    <a:pt x="246595" y="144779"/>
                  </a:lnTo>
                  <a:lnTo>
                    <a:pt x="245795" y="147319"/>
                  </a:lnTo>
                  <a:lnTo>
                    <a:pt x="244420" y="151129"/>
                  </a:lnTo>
                  <a:close/>
                </a:path>
                <a:path w="800100" h="721360">
                  <a:moveTo>
                    <a:pt x="416267" y="311149"/>
                  </a:moveTo>
                  <a:lnTo>
                    <a:pt x="404730" y="308609"/>
                  </a:lnTo>
                  <a:lnTo>
                    <a:pt x="395267" y="302259"/>
                  </a:lnTo>
                  <a:lnTo>
                    <a:pt x="388866" y="292099"/>
                  </a:lnTo>
                  <a:lnTo>
                    <a:pt x="386513" y="280669"/>
                  </a:lnTo>
                  <a:lnTo>
                    <a:pt x="386638" y="279399"/>
                  </a:lnTo>
                  <a:lnTo>
                    <a:pt x="232294" y="165099"/>
                  </a:lnTo>
                  <a:lnTo>
                    <a:pt x="263337" y="165099"/>
                  </a:lnTo>
                  <a:lnTo>
                    <a:pt x="394039" y="261619"/>
                  </a:lnTo>
                  <a:lnTo>
                    <a:pt x="440257" y="261619"/>
                  </a:lnTo>
                  <a:lnTo>
                    <a:pt x="439519" y="262889"/>
                  </a:lnTo>
                  <a:lnTo>
                    <a:pt x="443545" y="267969"/>
                  </a:lnTo>
                  <a:lnTo>
                    <a:pt x="444045" y="269239"/>
                  </a:lnTo>
                  <a:lnTo>
                    <a:pt x="416142" y="269239"/>
                  </a:lnTo>
                  <a:lnTo>
                    <a:pt x="416067" y="270509"/>
                  </a:lnTo>
                  <a:lnTo>
                    <a:pt x="411516" y="270509"/>
                  </a:lnTo>
                  <a:lnTo>
                    <a:pt x="410541" y="271779"/>
                  </a:lnTo>
                  <a:lnTo>
                    <a:pt x="407891" y="273049"/>
                  </a:lnTo>
                  <a:lnTo>
                    <a:pt x="406565" y="275589"/>
                  </a:lnTo>
                  <a:lnTo>
                    <a:pt x="405815" y="276859"/>
                  </a:lnTo>
                  <a:lnTo>
                    <a:pt x="405490" y="278129"/>
                  </a:lnTo>
                  <a:lnTo>
                    <a:pt x="405240" y="279399"/>
                  </a:lnTo>
                  <a:lnTo>
                    <a:pt x="405240" y="287019"/>
                  </a:lnTo>
                  <a:lnTo>
                    <a:pt x="410066" y="292099"/>
                  </a:lnTo>
                  <a:lnTo>
                    <a:pt x="443688" y="292099"/>
                  </a:lnTo>
                  <a:lnTo>
                    <a:pt x="437279" y="302259"/>
                  </a:lnTo>
                  <a:lnTo>
                    <a:pt x="427807" y="308609"/>
                  </a:lnTo>
                  <a:lnTo>
                    <a:pt x="416267" y="311149"/>
                  </a:lnTo>
                  <a:close/>
                </a:path>
                <a:path w="800100" h="721360">
                  <a:moveTo>
                    <a:pt x="221267" y="170179"/>
                  </a:moveTo>
                  <a:lnTo>
                    <a:pt x="211791" y="170179"/>
                  </a:lnTo>
                  <a:lnTo>
                    <a:pt x="209391" y="168909"/>
                  </a:lnTo>
                  <a:lnTo>
                    <a:pt x="225243" y="168909"/>
                  </a:lnTo>
                  <a:lnTo>
                    <a:pt x="221267" y="170179"/>
                  </a:lnTo>
                  <a:close/>
                </a:path>
                <a:path w="800100" h="721360">
                  <a:moveTo>
                    <a:pt x="473906" y="400321"/>
                  </a:moveTo>
                  <a:lnTo>
                    <a:pt x="469773" y="397509"/>
                  </a:lnTo>
                  <a:lnTo>
                    <a:pt x="468673" y="392429"/>
                  </a:lnTo>
                  <a:lnTo>
                    <a:pt x="471223" y="388619"/>
                  </a:lnTo>
                  <a:lnTo>
                    <a:pt x="494640" y="336549"/>
                  </a:lnTo>
                  <a:lnTo>
                    <a:pt x="505390" y="283209"/>
                  </a:lnTo>
                  <a:lnTo>
                    <a:pt x="503838" y="228599"/>
                  </a:lnTo>
                  <a:lnTo>
                    <a:pt x="490351" y="175259"/>
                  </a:lnTo>
                  <a:lnTo>
                    <a:pt x="508530" y="175259"/>
                  </a:lnTo>
                  <a:lnTo>
                    <a:pt x="517167" y="200659"/>
                  </a:lnTo>
                  <a:lnTo>
                    <a:pt x="523720" y="248919"/>
                  </a:lnTo>
                  <a:lnTo>
                    <a:pt x="521542" y="297179"/>
                  </a:lnTo>
                  <a:lnTo>
                    <a:pt x="510459" y="344169"/>
                  </a:lnTo>
                  <a:lnTo>
                    <a:pt x="490301" y="389889"/>
                  </a:lnTo>
                  <a:lnTo>
                    <a:pt x="502453" y="400049"/>
                  </a:lnTo>
                  <a:lnTo>
                    <a:pt x="473874" y="400049"/>
                  </a:lnTo>
                  <a:lnTo>
                    <a:pt x="473906" y="400321"/>
                  </a:lnTo>
                  <a:close/>
                </a:path>
                <a:path w="800100" h="721360">
                  <a:moveTo>
                    <a:pt x="352830" y="478789"/>
                  </a:moveTo>
                  <a:lnTo>
                    <a:pt x="256938" y="478789"/>
                  </a:lnTo>
                  <a:lnTo>
                    <a:pt x="304222" y="474979"/>
                  </a:lnTo>
                  <a:lnTo>
                    <a:pt x="349714" y="461009"/>
                  </a:lnTo>
                  <a:lnTo>
                    <a:pt x="391588" y="436879"/>
                  </a:lnTo>
                  <a:lnTo>
                    <a:pt x="428018" y="402589"/>
                  </a:lnTo>
                  <a:lnTo>
                    <a:pt x="457276" y="356869"/>
                  </a:lnTo>
                  <a:lnTo>
                    <a:pt x="474224" y="308609"/>
                  </a:lnTo>
                  <a:lnTo>
                    <a:pt x="479057" y="257809"/>
                  </a:lnTo>
                  <a:lnTo>
                    <a:pt x="471974" y="207009"/>
                  </a:lnTo>
                  <a:lnTo>
                    <a:pt x="489957" y="207009"/>
                  </a:lnTo>
                  <a:lnTo>
                    <a:pt x="495749" y="231139"/>
                  </a:lnTo>
                  <a:lnTo>
                    <a:pt x="497133" y="279399"/>
                  </a:lnTo>
                  <a:lnTo>
                    <a:pt x="488790" y="326389"/>
                  </a:lnTo>
                  <a:lnTo>
                    <a:pt x="470581" y="372109"/>
                  </a:lnTo>
                  <a:lnTo>
                    <a:pt x="442370" y="414019"/>
                  </a:lnTo>
                  <a:lnTo>
                    <a:pt x="408129" y="447039"/>
                  </a:lnTo>
                  <a:lnTo>
                    <a:pt x="369138" y="472439"/>
                  </a:lnTo>
                  <a:lnTo>
                    <a:pt x="352830" y="478789"/>
                  </a:lnTo>
                  <a:close/>
                </a:path>
                <a:path w="800100" h="721360">
                  <a:moveTo>
                    <a:pt x="440257" y="261619"/>
                  </a:moveTo>
                  <a:lnTo>
                    <a:pt x="394039" y="261619"/>
                  </a:lnTo>
                  <a:lnTo>
                    <a:pt x="398564" y="256539"/>
                  </a:lnTo>
                  <a:lnTo>
                    <a:pt x="404740" y="252729"/>
                  </a:lnTo>
                  <a:lnTo>
                    <a:pt x="411766" y="251459"/>
                  </a:lnTo>
                  <a:lnTo>
                    <a:pt x="421617" y="251459"/>
                  </a:lnTo>
                  <a:lnTo>
                    <a:pt x="423868" y="252729"/>
                  </a:lnTo>
                  <a:lnTo>
                    <a:pt x="445420" y="252729"/>
                  </a:lnTo>
                  <a:lnTo>
                    <a:pt x="440257" y="261619"/>
                  </a:lnTo>
                  <a:close/>
                </a:path>
                <a:path w="800100" h="721360">
                  <a:moveTo>
                    <a:pt x="443688" y="292099"/>
                  </a:moveTo>
                  <a:lnTo>
                    <a:pt x="422467" y="292099"/>
                  </a:lnTo>
                  <a:lnTo>
                    <a:pt x="427293" y="287019"/>
                  </a:lnTo>
                  <a:lnTo>
                    <a:pt x="427293" y="276859"/>
                  </a:lnTo>
                  <a:lnTo>
                    <a:pt x="425543" y="274319"/>
                  </a:lnTo>
                  <a:lnTo>
                    <a:pt x="422867" y="271779"/>
                  </a:lnTo>
                  <a:lnTo>
                    <a:pt x="421617" y="271779"/>
                  </a:lnTo>
                  <a:lnTo>
                    <a:pt x="420642" y="270509"/>
                  </a:lnTo>
                  <a:lnTo>
                    <a:pt x="418417" y="270509"/>
                  </a:lnTo>
                  <a:lnTo>
                    <a:pt x="417417" y="269239"/>
                  </a:lnTo>
                  <a:lnTo>
                    <a:pt x="444045" y="269239"/>
                  </a:lnTo>
                  <a:lnTo>
                    <a:pt x="446045" y="274319"/>
                  </a:lnTo>
                  <a:lnTo>
                    <a:pt x="446045" y="280669"/>
                  </a:lnTo>
                  <a:lnTo>
                    <a:pt x="443688" y="292099"/>
                  </a:lnTo>
                  <a:close/>
                </a:path>
                <a:path w="800100" h="721360">
                  <a:moveTo>
                    <a:pt x="87651" y="351789"/>
                  </a:moveTo>
                  <a:lnTo>
                    <a:pt x="76110" y="349249"/>
                  </a:lnTo>
                  <a:lnTo>
                    <a:pt x="66639" y="342899"/>
                  </a:lnTo>
                  <a:lnTo>
                    <a:pt x="60229" y="332739"/>
                  </a:lnTo>
                  <a:lnTo>
                    <a:pt x="57872" y="321309"/>
                  </a:lnTo>
                  <a:lnTo>
                    <a:pt x="60229" y="309879"/>
                  </a:lnTo>
                  <a:lnTo>
                    <a:pt x="66639" y="300989"/>
                  </a:lnTo>
                  <a:lnTo>
                    <a:pt x="76110" y="294639"/>
                  </a:lnTo>
                  <a:lnTo>
                    <a:pt x="87651" y="292099"/>
                  </a:lnTo>
                  <a:lnTo>
                    <a:pt x="93951" y="292099"/>
                  </a:lnTo>
                  <a:lnTo>
                    <a:pt x="96877" y="293369"/>
                  </a:lnTo>
                  <a:lnTo>
                    <a:pt x="120172" y="293369"/>
                  </a:lnTo>
                  <a:lnTo>
                    <a:pt x="111979" y="304799"/>
                  </a:lnTo>
                  <a:lnTo>
                    <a:pt x="115379" y="309879"/>
                  </a:lnTo>
                  <a:lnTo>
                    <a:pt x="115885" y="311149"/>
                  </a:lnTo>
                  <a:lnTo>
                    <a:pt x="81450" y="311149"/>
                  </a:lnTo>
                  <a:lnTo>
                    <a:pt x="76624" y="314959"/>
                  </a:lnTo>
                  <a:lnTo>
                    <a:pt x="76624" y="327659"/>
                  </a:lnTo>
                  <a:lnTo>
                    <a:pt x="81450" y="332739"/>
                  </a:lnTo>
                  <a:lnTo>
                    <a:pt x="115051" y="332739"/>
                  </a:lnTo>
                  <a:lnTo>
                    <a:pt x="108650" y="342899"/>
                  </a:lnTo>
                  <a:lnTo>
                    <a:pt x="99188" y="349249"/>
                  </a:lnTo>
                  <a:lnTo>
                    <a:pt x="87651" y="351789"/>
                  </a:lnTo>
                  <a:close/>
                </a:path>
                <a:path w="800100" h="721360">
                  <a:moveTo>
                    <a:pt x="115051" y="332739"/>
                  </a:moveTo>
                  <a:lnTo>
                    <a:pt x="93851" y="332739"/>
                  </a:lnTo>
                  <a:lnTo>
                    <a:pt x="98702" y="327659"/>
                  </a:lnTo>
                  <a:lnTo>
                    <a:pt x="98702" y="314959"/>
                  </a:lnTo>
                  <a:lnTo>
                    <a:pt x="93851" y="311149"/>
                  </a:lnTo>
                  <a:lnTo>
                    <a:pt x="115885" y="311149"/>
                  </a:lnTo>
                  <a:lnTo>
                    <a:pt x="117404" y="314959"/>
                  </a:lnTo>
                  <a:lnTo>
                    <a:pt x="117404" y="321309"/>
                  </a:lnTo>
                  <a:lnTo>
                    <a:pt x="115051" y="332739"/>
                  </a:lnTo>
                  <a:close/>
                </a:path>
                <a:path w="800100" h="721360">
                  <a:moveTo>
                    <a:pt x="503972" y="401319"/>
                  </a:moveTo>
                  <a:lnTo>
                    <a:pt x="475374" y="401319"/>
                  </a:lnTo>
                  <a:lnTo>
                    <a:pt x="473874" y="400049"/>
                  </a:lnTo>
                  <a:lnTo>
                    <a:pt x="502453" y="400049"/>
                  </a:lnTo>
                  <a:lnTo>
                    <a:pt x="503972" y="401319"/>
                  </a:lnTo>
                  <a:close/>
                </a:path>
                <a:path w="800100" h="721360">
                  <a:moveTo>
                    <a:pt x="543639" y="506729"/>
                  </a:moveTo>
                  <a:lnTo>
                    <a:pt x="519504" y="506729"/>
                  </a:lnTo>
                  <a:lnTo>
                    <a:pt x="552684" y="467359"/>
                  </a:lnTo>
                  <a:lnTo>
                    <a:pt x="474024" y="401319"/>
                  </a:lnTo>
                  <a:lnTo>
                    <a:pt x="473906" y="400321"/>
                  </a:lnTo>
                  <a:lnTo>
                    <a:pt x="475255" y="401238"/>
                  </a:lnTo>
                  <a:lnTo>
                    <a:pt x="503972" y="401319"/>
                  </a:lnTo>
                  <a:lnTo>
                    <a:pt x="564735" y="452119"/>
                  </a:lnTo>
                  <a:lnTo>
                    <a:pt x="608400" y="452119"/>
                  </a:lnTo>
                  <a:lnTo>
                    <a:pt x="615915" y="458469"/>
                  </a:lnTo>
                  <a:lnTo>
                    <a:pt x="584688" y="458469"/>
                  </a:lnTo>
                  <a:lnTo>
                    <a:pt x="573011" y="472439"/>
                  </a:lnTo>
                  <a:lnTo>
                    <a:pt x="543639" y="506729"/>
                  </a:lnTo>
                  <a:close/>
                </a:path>
                <a:path w="800100" h="721360">
                  <a:moveTo>
                    <a:pt x="608400" y="452119"/>
                  </a:moveTo>
                  <a:lnTo>
                    <a:pt x="564735" y="452119"/>
                  </a:lnTo>
                  <a:lnTo>
                    <a:pt x="576437" y="439419"/>
                  </a:lnTo>
                  <a:lnTo>
                    <a:pt x="580512" y="434339"/>
                  </a:lnTo>
                  <a:lnTo>
                    <a:pt x="586413" y="433069"/>
                  </a:lnTo>
                  <a:lnTo>
                    <a:pt x="590363" y="436879"/>
                  </a:lnTo>
                  <a:lnTo>
                    <a:pt x="608400" y="452119"/>
                  </a:lnTo>
                  <a:close/>
                </a:path>
                <a:path w="800100" h="721360">
                  <a:moveTo>
                    <a:pt x="353815" y="506729"/>
                  </a:moveTo>
                  <a:lnTo>
                    <a:pt x="268398" y="506729"/>
                  </a:lnTo>
                  <a:lnTo>
                    <a:pt x="311483" y="501649"/>
                  </a:lnTo>
                  <a:lnTo>
                    <a:pt x="353282" y="488949"/>
                  </a:lnTo>
                  <a:lnTo>
                    <a:pt x="392707" y="468629"/>
                  </a:lnTo>
                  <a:lnTo>
                    <a:pt x="428668" y="440689"/>
                  </a:lnTo>
                  <a:lnTo>
                    <a:pt x="432144" y="436879"/>
                  </a:lnTo>
                  <a:lnTo>
                    <a:pt x="437494" y="436879"/>
                  </a:lnTo>
                  <a:lnTo>
                    <a:pt x="462843" y="458469"/>
                  </a:lnTo>
                  <a:lnTo>
                    <a:pt x="434169" y="458469"/>
                  </a:lnTo>
                  <a:lnTo>
                    <a:pt x="395672" y="486409"/>
                  </a:lnTo>
                  <a:lnTo>
                    <a:pt x="353815" y="506729"/>
                  </a:lnTo>
                  <a:close/>
                </a:path>
                <a:path w="800100" h="721360">
                  <a:moveTo>
                    <a:pt x="732003" y="721359"/>
                  </a:moveTo>
                  <a:lnTo>
                    <a:pt x="705310" y="717549"/>
                  </a:lnTo>
                  <a:lnTo>
                    <a:pt x="680950" y="704849"/>
                  </a:lnTo>
                  <a:lnTo>
                    <a:pt x="596464" y="633729"/>
                  </a:lnTo>
                  <a:lnTo>
                    <a:pt x="594439" y="633729"/>
                  </a:lnTo>
                  <a:lnTo>
                    <a:pt x="592539" y="632459"/>
                  </a:lnTo>
                  <a:lnTo>
                    <a:pt x="494901" y="549909"/>
                  </a:lnTo>
                  <a:lnTo>
                    <a:pt x="490976" y="546099"/>
                  </a:lnTo>
                  <a:lnTo>
                    <a:pt x="490476" y="541019"/>
                  </a:lnTo>
                  <a:lnTo>
                    <a:pt x="507453" y="520699"/>
                  </a:lnTo>
                  <a:lnTo>
                    <a:pt x="434169" y="458469"/>
                  </a:lnTo>
                  <a:lnTo>
                    <a:pt x="462843" y="458469"/>
                  </a:lnTo>
                  <a:lnTo>
                    <a:pt x="519504" y="506729"/>
                  </a:lnTo>
                  <a:lnTo>
                    <a:pt x="543639" y="506729"/>
                  </a:lnTo>
                  <a:lnTo>
                    <a:pt x="515354" y="539749"/>
                  </a:lnTo>
                  <a:lnTo>
                    <a:pt x="597089" y="609599"/>
                  </a:lnTo>
                  <a:lnTo>
                    <a:pt x="621095" y="609599"/>
                  </a:lnTo>
                  <a:lnTo>
                    <a:pt x="611391" y="621029"/>
                  </a:lnTo>
                  <a:lnTo>
                    <a:pt x="693001" y="689609"/>
                  </a:lnTo>
                  <a:lnTo>
                    <a:pt x="710908" y="699769"/>
                  </a:lnTo>
                  <a:lnTo>
                    <a:pt x="730403" y="702309"/>
                  </a:lnTo>
                  <a:lnTo>
                    <a:pt x="771816" y="702309"/>
                  </a:lnTo>
                  <a:lnTo>
                    <a:pt x="757828" y="713739"/>
                  </a:lnTo>
                  <a:lnTo>
                    <a:pt x="732003" y="721359"/>
                  </a:lnTo>
                  <a:close/>
                </a:path>
                <a:path w="800100" h="721360">
                  <a:moveTo>
                    <a:pt x="621095" y="609599"/>
                  </a:moveTo>
                  <a:lnTo>
                    <a:pt x="597089" y="609599"/>
                  </a:lnTo>
                  <a:lnTo>
                    <a:pt x="666448" y="527049"/>
                  </a:lnTo>
                  <a:lnTo>
                    <a:pt x="584688" y="458469"/>
                  </a:lnTo>
                  <a:lnTo>
                    <a:pt x="615915" y="458469"/>
                  </a:lnTo>
                  <a:lnTo>
                    <a:pt x="710606" y="538479"/>
                  </a:lnTo>
                  <a:lnTo>
                    <a:pt x="681475" y="538479"/>
                  </a:lnTo>
                  <a:lnTo>
                    <a:pt x="621095" y="609599"/>
                  </a:lnTo>
                  <a:close/>
                </a:path>
                <a:path w="800100" h="721360">
                  <a:moveTo>
                    <a:pt x="771816" y="702309"/>
                  </a:moveTo>
                  <a:lnTo>
                    <a:pt x="730403" y="702309"/>
                  </a:lnTo>
                  <a:lnTo>
                    <a:pt x="749255" y="697229"/>
                  </a:lnTo>
                  <a:lnTo>
                    <a:pt x="765235" y="684529"/>
                  </a:lnTo>
                  <a:lnTo>
                    <a:pt x="769286" y="679449"/>
                  </a:lnTo>
                  <a:lnTo>
                    <a:pt x="779154" y="661669"/>
                  </a:lnTo>
                  <a:lnTo>
                    <a:pt x="781284" y="641349"/>
                  </a:lnTo>
                  <a:lnTo>
                    <a:pt x="775871" y="623569"/>
                  </a:lnTo>
                  <a:lnTo>
                    <a:pt x="763110" y="607059"/>
                  </a:lnTo>
                  <a:lnTo>
                    <a:pt x="681475" y="538479"/>
                  </a:lnTo>
                  <a:lnTo>
                    <a:pt x="710606" y="538479"/>
                  </a:lnTo>
                  <a:lnTo>
                    <a:pt x="775236" y="593089"/>
                  </a:lnTo>
                  <a:lnTo>
                    <a:pt x="792494" y="614679"/>
                  </a:lnTo>
                  <a:lnTo>
                    <a:pt x="799830" y="640079"/>
                  </a:lnTo>
                  <a:lnTo>
                    <a:pt x="796969" y="666749"/>
                  </a:lnTo>
                  <a:lnTo>
                    <a:pt x="783637" y="690879"/>
                  </a:lnTo>
                  <a:lnTo>
                    <a:pt x="779587" y="695959"/>
                  </a:lnTo>
                  <a:lnTo>
                    <a:pt x="771816" y="702309"/>
                  </a:lnTo>
                  <a:close/>
                </a:path>
              </a:pathLst>
            </a:custGeom>
            <a:solidFill>
              <a:srgbClr val="25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286975" y="5085322"/>
            <a:ext cx="3919854" cy="92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67130">
              <a:lnSpc>
                <a:spcPct val="124800"/>
              </a:lnSpc>
              <a:spcBef>
                <a:spcPts val="100"/>
              </a:spcBef>
            </a:pPr>
            <a:r>
              <a:rPr sz="2350" b="1" spc="-25" dirty="0">
                <a:solidFill>
                  <a:srgbClr val="294E66"/>
                </a:solidFill>
                <a:latin typeface="Trebuchet MS"/>
                <a:cs typeface="Trebuchet MS"/>
              </a:rPr>
              <a:t>Kriminālizlūkošanas </a:t>
            </a:r>
            <a:r>
              <a:rPr sz="2350" b="1" spc="-10" dirty="0">
                <a:solidFill>
                  <a:srgbClr val="294E66"/>
                </a:solidFill>
                <a:latin typeface="Trebuchet MS"/>
                <a:cs typeface="Trebuchet MS"/>
              </a:rPr>
              <a:t>nodrošināšana</a:t>
            </a:r>
            <a:r>
              <a:rPr sz="2350" b="1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70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r>
              <a:rPr sz="2350" b="1" spc="-10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20" dirty="0">
                <a:solidFill>
                  <a:srgbClr val="294E66"/>
                </a:solidFill>
                <a:latin typeface="Trebuchet MS"/>
                <a:cs typeface="Trebuchet MS"/>
              </a:rPr>
              <a:t>attīstīšana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8050" y="5104372"/>
            <a:ext cx="2503170" cy="92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2350" b="1" dirty="0">
                <a:solidFill>
                  <a:srgbClr val="294E66"/>
                </a:solidFill>
                <a:latin typeface="Trebuchet MS"/>
                <a:cs typeface="Trebuchet MS"/>
              </a:rPr>
              <a:t>Narkotiskās</a:t>
            </a:r>
            <a:r>
              <a:rPr sz="2350" b="1" spc="-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25" dirty="0">
                <a:solidFill>
                  <a:srgbClr val="294E66"/>
                </a:solidFill>
                <a:latin typeface="Trebuchet MS"/>
                <a:cs typeface="Trebuchet MS"/>
              </a:rPr>
              <a:t>un </a:t>
            </a:r>
            <a:r>
              <a:rPr sz="2350" b="1" spc="-10" dirty="0">
                <a:solidFill>
                  <a:srgbClr val="294E66"/>
                </a:solidFill>
                <a:latin typeface="Trebuchet MS"/>
                <a:cs typeface="Trebuchet MS"/>
              </a:rPr>
              <a:t>psihotropās</a:t>
            </a:r>
            <a:r>
              <a:rPr sz="2350" b="1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10" dirty="0">
                <a:solidFill>
                  <a:srgbClr val="294E66"/>
                </a:solidFill>
                <a:latin typeface="Trebuchet MS"/>
                <a:cs typeface="Trebuchet MS"/>
              </a:rPr>
              <a:t>vielas</a:t>
            </a:r>
            <a:endParaRPr sz="235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90624" y="3991022"/>
            <a:ext cx="15959455" cy="4305935"/>
            <a:chOff x="1190624" y="3991022"/>
            <a:chExt cx="15959455" cy="4305935"/>
          </a:xfrm>
        </p:grpSpPr>
        <p:sp>
          <p:nvSpPr>
            <p:cNvPr id="11" name="object 11"/>
            <p:cNvSpPr/>
            <p:nvPr/>
          </p:nvSpPr>
          <p:spPr>
            <a:xfrm>
              <a:off x="1190624" y="5251299"/>
              <a:ext cx="800100" cy="767080"/>
            </a:xfrm>
            <a:custGeom>
              <a:avLst/>
              <a:gdLst/>
              <a:ahLst/>
              <a:cxnLst/>
              <a:rect l="l" t="t" r="r" b="b"/>
              <a:pathLst>
                <a:path w="800100" h="767079">
                  <a:moveTo>
                    <a:pt x="300037" y="766745"/>
                  </a:moveTo>
                  <a:lnTo>
                    <a:pt x="100012" y="766745"/>
                  </a:lnTo>
                  <a:lnTo>
                    <a:pt x="60483" y="759089"/>
                  </a:lnTo>
                  <a:lnTo>
                    <a:pt x="28759" y="737995"/>
                  </a:lnTo>
                  <a:lnTo>
                    <a:pt x="7659" y="706273"/>
                  </a:lnTo>
                  <a:lnTo>
                    <a:pt x="0" y="666733"/>
                  </a:lnTo>
                  <a:lnTo>
                    <a:pt x="7659" y="627204"/>
                  </a:lnTo>
                  <a:lnTo>
                    <a:pt x="28759" y="595480"/>
                  </a:lnTo>
                  <a:lnTo>
                    <a:pt x="60483" y="574380"/>
                  </a:lnTo>
                  <a:lnTo>
                    <a:pt x="100012" y="566720"/>
                  </a:lnTo>
                  <a:lnTo>
                    <a:pt x="300037" y="566720"/>
                  </a:lnTo>
                  <a:lnTo>
                    <a:pt x="339577" y="574380"/>
                  </a:lnTo>
                  <a:lnTo>
                    <a:pt x="371299" y="595480"/>
                  </a:lnTo>
                  <a:lnTo>
                    <a:pt x="374354" y="600074"/>
                  </a:lnTo>
                  <a:lnTo>
                    <a:pt x="100012" y="600074"/>
                  </a:lnTo>
                  <a:lnTo>
                    <a:pt x="74133" y="605335"/>
                  </a:lnTo>
                  <a:lnTo>
                    <a:pt x="52937" y="619658"/>
                  </a:lnTo>
                  <a:lnTo>
                    <a:pt x="38614" y="640854"/>
                  </a:lnTo>
                  <a:lnTo>
                    <a:pt x="33354" y="666733"/>
                  </a:lnTo>
                  <a:lnTo>
                    <a:pt x="38614" y="692626"/>
                  </a:lnTo>
                  <a:lnTo>
                    <a:pt x="52937" y="713829"/>
                  </a:lnTo>
                  <a:lnTo>
                    <a:pt x="74133" y="728155"/>
                  </a:lnTo>
                  <a:lnTo>
                    <a:pt x="100012" y="733416"/>
                  </a:lnTo>
                  <a:lnTo>
                    <a:pt x="374344" y="733416"/>
                  </a:lnTo>
                  <a:lnTo>
                    <a:pt x="371299" y="737995"/>
                  </a:lnTo>
                  <a:lnTo>
                    <a:pt x="339577" y="759089"/>
                  </a:lnTo>
                  <a:lnTo>
                    <a:pt x="300037" y="766745"/>
                  </a:lnTo>
                  <a:close/>
                </a:path>
                <a:path w="800100" h="767079">
                  <a:moveTo>
                    <a:pt x="374344" y="733416"/>
                  </a:moveTo>
                  <a:lnTo>
                    <a:pt x="200024" y="733416"/>
                  </a:lnTo>
                  <a:lnTo>
                    <a:pt x="200024" y="600074"/>
                  </a:lnTo>
                  <a:lnTo>
                    <a:pt x="374354" y="600074"/>
                  </a:lnTo>
                  <a:lnTo>
                    <a:pt x="392393" y="627204"/>
                  </a:lnTo>
                  <a:lnTo>
                    <a:pt x="400049" y="666733"/>
                  </a:lnTo>
                  <a:lnTo>
                    <a:pt x="392393" y="706273"/>
                  </a:lnTo>
                  <a:lnTo>
                    <a:pt x="374344" y="733416"/>
                  </a:lnTo>
                  <a:close/>
                </a:path>
                <a:path w="800100" h="767079">
                  <a:moveTo>
                    <a:pt x="600074" y="566720"/>
                  </a:moveTo>
                  <a:lnTo>
                    <a:pt x="566745" y="566720"/>
                  </a:lnTo>
                  <a:lnTo>
                    <a:pt x="566745" y="200024"/>
                  </a:lnTo>
                  <a:lnTo>
                    <a:pt x="633404" y="166695"/>
                  </a:lnTo>
                  <a:lnTo>
                    <a:pt x="633404" y="7475"/>
                  </a:lnTo>
                  <a:lnTo>
                    <a:pt x="640880" y="0"/>
                  </a:lnTo>
                  <a:lnTo>
                    <a:pt x="659282" y="0"/>
                  </a:lnTo>
                  <a:lnTo>
                    <a:pt x="666758" y="7475"/>
                  </a:lnTo>
                  <a:lnTo>
                    <a:pt x="666758" y="166695"/>
                  </a:lnTo>
                  <a:lnTo>
                    <a:pt x="733416" y="200024"/>
                  </a:lnTo>
                  <a:lnTo>
                    <a:pt x="733416" y="266708"/>
                  </a:lnTo>
                  <a:lnTo>
                    <a:pt x="600074" y="266708"/>
                  </a:lnTo>
                  <a:lnTo>
                    <a:pt x="600074" y="566720"/>
                  </a:lnTo>
                  <a:close/>
                </a:path>
                <a:path w="800100" h="767079">
                  <a:moveTo>
                    <a:pt x="733416" y="566720"/>
                  </a:moveTo>
                  <a:lnTo>
                    <a:pt x="700087" y="566720"/>
                  </a:lnTo>
                  <a:lnTo>
                    <a:pt x="700087" y="533391"/>
                  </a:lnTo>
                  <a:lnTo>
                    <a:pt x="674209" y="533391"/>
                  </a:lnTo>
                  <a:lnTo>
                    <a:pt x="666758" y="525915"/>
                  </a:lnTo>
                  <a:lnTo>
                    <a:pt x="666758" y="507513"/>
                  </a:lnTo>
                  <a:lnTo>
                    <a:pt x="674209" y="500062"/>
                  </a:lnTo>
                  <a:lnTo>
                    <a:pt x="700087" y="500062"/>
                  </a:lnTo>
                  <a:lnTo>
                    <a:pt x="700087" y="466708"/>
                  </a:lnTo>
                  <a:lnTo>
                    <a:pt x="674209" y="466708"/>
                  </a:lnTo>
                  <a:lnTo>
                    <a:pt x="666758" y="459257"/>
                  </a:lnTo>
                  <a:lnTo>
                    <a:pt x="666758" y="440855"/>
                  </a:lnTo>
                  <a:lnTo>
                    <a:pt x="674209" y="433379"/>
                  </a:lnTo>
                  <a:lnTo>
                    <a:pt x="700087" y="433379"/>
                  </a:lnTo>
                  <a:lnTo>
                    <a:pt x="700087" y="400049"/>
                  </a:lnTo>
                  <a:lnTo>
                    <a:pt x="674209" y="400049"/>
                  </a:lnTo>
                  <a:lnTo>
                    <a:pt x="666758" y="392574"/>
                  </a:lnTo>
                  <a:lnTo>
                    <a:pt x="666758" y="374171"/>
                  </a:lnTo>
                  <a:lnTo>
                    <a:pt x="674209" y="366720"/>
                  </a:lnTo>
                  <a:lnTo>
                    <a:pt x="700087" y="366720"/>
                  </a:lnTo>
                  <a:lnTo>
                    <a:pt x="700087" y="333366"/>
                  </a:lnTo>
                  <a:lnTo>
                    <a:pt x="674209" y="333366"/>
                  </a:lnTo>
                  <a:lnTo>
                    <a:pt x="666758" y="325915"/>
                  </a:lnTo>
                  <a:lnTo>
                    <a:pt x="666758" y="307513"/>
                  </a:lnTo>
                  <a:lnTo>
                    <a:pt x="674209" y="300037"/>
                  </a:lnTo>
                  <a:lnTo>
                    <a:pt x="700087" y="300037"/>
                  </a:lnTo>
                  <a:lnTo>
                    <a:pt x="700087" y="266708"/>
                  </a:lnTo>
                  <a:lnTo>
                    <a:pt x="733416" y="266708"/>
                  </a:lnTo>
                  <a:lnTo>
                    <a:pt x="733416" y="566720"/>
                  </a:lnTo>
                  <a:close/>
                </a:path>
                <a:path w="800100" h="767079">
                  <a:moveTo>
                    <a:pt x="792624" y="600074"/>
                  </a:moveTo>
                  <a:lnTo>
                    <a:pt x="507538" y="600074"/>
                  </a:lnTo>
                  <a:lnTo>
                    <a:pt x="500062" y="592599"/>
                  </a:lnTo>
                  <a:lnTo>
                    <a:pt x="500062" y="574196"/>
                  </a:lnTo>
                  <a:lnTo>
                    <a:pt x="507538" y="566720"/>
                  </a:lnTo>
                  <a:lnTo>
                    <a:pt x="792624" y="566720"/>
                  </a:lnTo>
                  <a:lnTo>
                    <a:pt x="800099" y="574196"/>
                  </a:lnTo>
                  <a:lnTo>
                    <a:pt x="800099" y="592599"/>
                  </a:lnTo>
                  <a:lnTo>
                    <a:pt x="792624" y="600074"/>
                  </a:lnTo>
                  <a:close/>
                </a:path>
                <a:path w="800100" h="767079">
                  <a:moveTo>
                    <a:pt x="633404" y="733416"/>
                  </a:moveTo>
                  <a:lnTo>
                    <a:pt x="600074" y="733416"/>
                  </a:lnTo>
                  <a:lnTo>
                    <a:pt x="600074" y="600074"/>
                  </a:lnTo>
                  <a:lnTo>
                    <a:pt x="633404" y="600074"/>
                  </a:lnTo>
                  <a:lnTo>
                    <a:pt x="633404" y="733416"/>
                  </a:lnTo>
                  <a:close/>
                </a:path>
                <a:path w="800100" h="767079">
                  <a:moveTo>
                    <a:pt x="700087" y="733416"/>
                  </a:moveTo>
                  <a:lnTo>
                    <a:pt x="666758" y="733416"/>
                  </a:lnTo>
                  <a:lnTo>
                    <a:pt x="666758" y="600074"/>
                  </a:lnTo>
                  <a:lnTo>
                    <a:pt x="700087" y="600074"/>
                  </a:lnTo>
                  <a:lnTo>
                    <a:pt x="700087" y="733416"/>
                  </a:lnTo>
                  <a:close/>
                </a:path>
                <a:path w="800100" h="767079">
                  <a:moveTo>
                    <a:pt x="759294" y="766745"/>
                  </a:moveTo>
                  <a:lnTo>
                    <a:pt x="542942" y="766745"/>
                  </a:lnTo>
                  <a:lnTo>
                    <a:pt x="535466" y="759294"/>
                  </a:lnTo>
                  <a:lnTo>
                    <a:pt x="535466" y="740892"/>
                  </a:lnTo>
                  <a:lnTo>
                    <a:pt x="542942" y="733416"/>
                  </a:lnTo>
                  <a:lnTo>
                    <a:pt x="759294" y="733416"/>
                  </a:lnTo>
                  <a:lnTo>
                    <a:pt x="766770" y="740892"/>
                  </a:lnTo>
                  <a:lnTo>
                    <a:pt x="766770" y="759294"/>
                  </a:lnTo>
                  <a:lnTo>
                    <a:pt x="759294" y="766745"/>
                  </a:lnTo>
                  <a:close/>
                </a:path>
                <a:path w="800100" h="767079">
                  <a:moveTo>
                    <a:pt x="200024" y="186223"/>
                  </a:moveTo>
                  <a:lnTo>
                    <a:pt x="133366" y="186223"/>
                  </a:lnTo>
                  <a:lnTo>
                    <a:pt x="133366" y="66683"/>
                  </a:lnTo>
                  <a:lnTo>
                    <a:pt x="135986" y="53687"/>
                  </a:lnTo>
                  <a:lnTo>
                    <a:pt x="143130" y="43086"/>
                  </a:lnTo>
                  <a:lnTo>
                    <a:pt x="153724" y="35945"/>
                  </a:lnTo>
                  <a:lnTo>
                    <a:pt x="166695" y="33329"/>
                  </a:lnTo>
                  <a:lnTo>
                    <a:pt x="179666" y="35945"/>
                  </a:lnTo>
                  <a:lnTo>
                    <a:pt x="190261" y="43086"/>
                  </a:lnTo>
                  <a:lnTo>
                    <a:pt x="197405" y="53687"/>
                  </a:lnTo>
                  <a:lnTo>
                    <a:pt x="200024" y="66683"/>
                  </a:lnTo>
                  <a:lnTo>
                    <a:pt x="200024" y="186223"/>
                  </a:lnTo>
                  <a:close/>
                </a:path>
                <a:path w="800100" h="767079">
                  <a:moveTo>
                    <a:pt x="247180" y="233354"/>
                  </a:moveTo>
                  <a:lnTo>
                    <a:pt x="86210" y="233354"/>
                  </a:lnTo>
                  <a:lnTo>
                    <a:pt x="9776" y="156919"/>
                  </a:lnTo>
                  <a:lnTo>
                    <a:pt x="2448" y="145891"/>
                  </a:lnTo>
                  <a:lnTo>
                    <a:pt x="6" y="133354"/>
                  </a:lnTo>
                  <a:lnTo>
                    <a:pt x="2448" y="120816"/>
                  </a:lnTo>
                  <a:lnTo>
                    <a:pt x="9776" y="109788"/>
                  </a:lnTo>
                  <a:lnTo>
                    <a:pt x="20804" y="102447"/>
                  </a:lnTo>
                  <a:lnTo>
                    <a:pt x="33341" y="99999"/>
                  </a:lnTo>
                  <a:lnTo>
                    <a:pt x="45879" y="102447"/>
                  </a:lnTo>
                  <a:lnTo>
                    <a:pt x="56907" y="109788"/>
                  </a:lnTo>
                  <a:lnTo>
                    <a:pt x="133366" y="186223"/>
                  </a:lnTo>
                  <a:lnTo>
                    <a:pt x="294311" y="186223"/>
                  </a:lnTo>
                  <a:lnTo>
                    <a:pt x="247180" y="233354"/>
                  </a:lnTo>
                  <a:close/>
                </a:path>
                <a:path w="800100" h="767079">
                  <a:moveTo>
                    <a:pt x="294311" y="186223"/>
                  </a:moveTo>
                  <a:lnTo>
                    <a:pt x="200024" y="186223"/>
                  </a:lnTo>
                  <a:lnTo>
                    <a:pt x="276484" y="109788"/>
                  </a:lnTo>
                  <a:lnTo>
                    <a:pt x="287512" y="102447"/>
                  </a:lnTo>
                  <a:lnTo>
                    <a:pt x="300049" y="99999"/>
                  </a:lnTo>
                  <a:lnTo>
                    <a:pt x="312587" y="102447"/>
                  </a:lnTo>
                  <a:lnTo>
                    <a:pt x="323615" y="109788"/>
                  </a:lnTo>
                  <a:lnTo>
                    <a:pt x="330942" y="120816"/>
                  </a:lnTo>
                  <a:lnTo>
                    <a:pt x="333385" y="133354"/>
                  </a:lnTo>
                  <a:lnTo>
                    <a:pt x="330942" y="145891"/>
                  </a:lnTo>
                  <a:lnTo>
                    <a:pt x="323615" y="156919"/>
                  </a:lnTo>
                  <a:lnTo>
                    <a:pt x="294311" y="186223"/>
                  </a:lnTo>
                  <a:close/>
                </a:path>
                <a:path w="800100" h="767079">
                  <a:moveTo>
                    <a:pt x="300037" y="300037"/>
                  </a:moveTo>
                  <a:lnTo>
                    <a:pt x="33354" y="300037"/>
                  </a:lnTo>
                  <a:lnTo>
                    <a:pt x="20379" y="297421"/>
                  </a:lnTo>
                  <a:lnTo>
                    <a:pt x="9776" y="290283"/>
                  </a:lnTo>
                  <a:lnTo>
                    <a:pt x="2623" y="279690"/>
                  </a:lnTo>
                  <a:lnTo>
                    <a:pt x="0" y="266708"/>
                  </a:lnTo>
                  <a:lnTo>
                    <a:pt x="2623" y="253712"/>
                  </a:lnTo>
                  <a:lnTo>
                    <a:pt x="9776" y="243111"/>
                  </a:lnTo>
                  <a:lnTo>
                    <a:pt x="20379" y="235970"/>
                  </a:lnTo>
                  <a:lnTo>
                    <a:pt x="33354" y="233354"/>
                  </a:lnTo>
                  <a:lnTo>
                    <a:pt x="300037" y="233354"/>
                  </a:lnTo>
                  <a:lnTo>
                    <a:pt x="313012" y="235970"/>
                  </a:lnTo>
                  <a:lnTo>
                    <a:pt x="323615" y="243111"/>
                  </a:lnTo>
                  <a:lnTo>
                    <a:pt x="330767" y="253712"/>
                  </a:lnTo>
                  <a:lnTo>
                    <a:pt x="333391" y="266708"/>
                  </a:lnTo>
                  <a:lnTo>
                    <a:pt x="330767" y="279690"/>
                  </a:lnTo>
                  <a:lnTo>
                    <a:pt x="323615" y="290283"/>
                  </a:lnTo>
                  <a:lnTo>
                    <a:pt x="313012" y="297421"/>
                  </a:lnTo>
                  <a:lnTo>
                    <a:pt x="300037" y="300037"/>
                  </a:lnTo>
                  <a:close/>
                </a:path>
                <a:path w="800100" h="767079">
                  <a:moveTo>
                    <a:pt x="166695" y="366720"/>
                  </a:moveTo>
                  <a:lnTo>
                    <a:pt x="153724" y="364104"/>
                  </a:lnTo>
                  <a:lnTo>
                    <a:pt x="143130" y="356963"/>
                  </a:lnTo>
                  <a:lnTo>
                    <a:pt x="135986" y="346362"/>
                  </a:lnTo>
                  <a:lnTo>
                    <a:pt x="133366" y="333366"/>
                  </a:lnTo>
                  <a:lnTo>
                    <a:pt x="133366" y="300037"/>
                  </a:lnTo>
                  <a:lnTo>
                    <a:pt x="200024" y="300037"/>
                  </a:lnTo>
                  <a:lnTo>
                    <a:pt x="200024" y="333366"/>
                  </a:lnTo>
                  <a:lnTo>
                    <a:pt x="197405" y="346362"/>
                  </a:lnTo>
                  <a:lnTo>
                    <a:pt x="190261" y="356963"/>
                  </a:lnTo>
                  <a:lnTo>
                    <a:pt x="179666" y="364104"/>
                  </a:lnTo>
                  <a:lnTo>
                    <a:pt x="166695" y="366720"/>
                  </a:lnTo>
                  <a:close/>
                </a:path>
                <a:path w="800100" h="767079">
                  <a:moveTo>
                    <a:pt x="316450" y="500072"/>
                  </a:moveTo>
                  <a:lnTo>
                    <a:pt x="308369" y="497812"/>
                  </a:lnTo>
                  <a:lnTo>
                    <a:pt x="302383" y="491954"/>
                  </a:lnTo>
                  <a:lnTo>
                    <a:pt x="300037" y="483385"/>
                  </a:lnTo>
                  <a:lnTo>
                    <a:pt x="300037" y="477434"/>
                  </a:lnTo>
                  <a:lnTo>
                    <a:pt x="303212" y="471933"/>
                  </a:lnTo>
                  <a:lnTo>
                    <a:pt x="308412" y="468952"/>
                  </a:lnTo>
                  <a:lnTo>
                    <a:pt x="316978" y="466698"/>
                  </a:lnTo>
                  <a:lnTo>
                    <a:pt x="325059" y="468958"/>
                  </a:lnTo>
                  <a:lnTo>
                    <a:pt x="331046" y="474816"/>
                  </a:lnTo>
                  <a:lnTo>
                    <a:pt x="333391" y="483385"/>
                  </a:lnTo>
                  <a:lnTo>
                    <a:pt x="333391" y="489336"/>
                  </a:lnTo>
                  <a:lnTo>
                    <a:pt x="330191" y="494836"/>
                  </a:lnTo>
                  <a:lnTo>
                    <a:pt x="325016" y="497818"/>
                  </a:lnTo>
                  <a:lnTo>
                    <a:pt x="316450" y="500072"/>
                  </a:lnTo>
                  <a:close/>
                </a:path>
                <a:path w="800100" h="767079">
                  <a:moveTo>
                    <a:pt x="283110" y="433403"/>
                  </a:moveTo>
                  <a:lnTo>
                    <a:pt x="275037" y="431147"/>
                  </a:lnTo>
                  <a:lnTo>
                    <a:pt x="269050" y="425282"/>
                  </a:lnTo>
                  <a:lnTo>
                    <a:pt x="266708" y="416702"/>
                  </a:lnTo>
                  <a:lnTo>
                    <a:pt x="266708" y="410751"/>
                  </a:lnTo>
                  <a:lnTo>
                    <a:pt x="269883" y="405250"/>
                  </a:lnTo>
                  <a:lnTo>
                    <a:pt x="275034" y="402275"/>
                  </a:lnTo>
                  <a:lnTo>
                    <a:pt x="283635" y="400025"/>
                  </a:lnTo>
                  <a:lnTo>
                    <a:pt x="291708" y="402278"/>
                  </a:lnTo>
                  <a:lnTo>
                    <a:pt x="297695" y="408136"/>
                  </a:lnTo>
                  <a:lnTo>
                    <a:pt x="300037" y="416702"/>
                  </a:lnTo>
                  <a:lnTo>
                    <a:pt x="300037" y="422677"/>
                  </a:lnTo>
                  <a:lnTo>
                    <a:pt x="296862" y="428178"/>
                  </a:lnTo>
                  <a:lnTo>
                    <a:pt x="291711" y="431153"/>
                  </a:lnTo>
                  <a:lnTo>
                    <a:pt x="283110" y="433403"/>
                  </a:lnTo>
                  <a:close/>
                </a:path>
                <a:path w="800100" h="767079">
                  <a:moveTo>
                    <a:pt x="216437" y="466743"/>
                  </a:moveTo>
                  <a:lnTo>
                    <a:pt x="208357" y="464483"/>
                  </a:lnTo>
                  <a:lnTo>
                    <a:pt x="202370" y="458625"/>
                  </a:lnTo>
                  <a:lnTo>
                    <a:pt x="200024" y="450056"/>
                  </a:lnTo>
                  <a:lnTo>
                    <a:pt x="200024" y="444105"/>
                  </a:lnTo>
                  <a:lnTo>
                    <a:pt x="203200" y="438604"/>
                  </a:lnTo>
                  <a:lnTo>
                    <a:pt x="208376" y="435604"/>
                  </a:lnTo>
                  <a:lnTo>
                    <a:pt x="216966" y="433358"/>
                  </a:lnTo>
                  <a:lnTo>
                    <a:pt x="225040" y="435620"/>
                  </a:lnTo>
                  <a:lnTo>
                    <a:pt x="231033" y="441486"/>
                  </a:lnTo>
                  <a:lnTo>
                    <a:pt x="233379" y="450056"/>
                  </a:lnTo>
                  <a:lnTo>
                    <a:pt x="233379" y="456006"/>
                  </a:lnTo>
                  <a:lnTo>
                    <a:pt x="230203" y="461507"/>
                  </a:lnTo>
                  <a:lnTo>
                    <a:pt x="225004" y="464489"/>
                  </a:lnTo>
                  <a:lnTo>
                    <a:pt x="216437" y="466743"/>
                  </a:lnTo>
                  <a:close/>
                </a:path>
                <a:path w="800100" h="767079">
                  <a:moveTo>
                    <a:pt x="383123" y="400070"/>
                  </a:moveTo>
                  <a:lnTo>
                    <a:pt x="375049" y="397809"/>
                  </a:lnTo>
                  <a:lnTo>
                    <a:pt x="369062" y="391942"/>
                  </a:lnTo>
                  <a:lnTo>
                    <a:pt x="366720" y="383372"/>
                  </a:lnTo>
                  <a:lnTo>
                    <a:pt x="366720" y="377422"/>
                  </a:lnTo>
                  <a:lnTo>
                    <a:pt x="369896" y="371921"/>
                  </a:lnTo>
                  <a:lnTo>
                    <a:pt x="375070" y="368939"/>
                  </a:lnTo>
                  <a:lnTo>
                    <a:pt x="383647" y="366685"/>
                  </a:lnTo>
                  <a:lnTo>
                    <a:pt x="391727" y="368946"/>
                  </a:lnTo>
                  <a:lnTo>
                    <a:pt x="397707" y="374803"/>
                  </a:lnTo>
                  <a:lnTo>
                    <a:pt x="400049" y="383372"/>
                  </a:lnTo>
                  <a:lnTo>
                    <a:pt x="400049" y="389323"/>
                  </a:lnTo>
                  <a:lnTo>
                    <a:pt x="396874" y="394824"/>
                  </a:lnTo>
                  <a:lnTo>
                    <a:pt x="391723" y="397824"/>
                  </a:lnTo>
                  <a:lnTo>
                    <a:pt x="383123" y="400070"/>
                  </a:lnTo>
                  <a:close/>
                </a:path>
                <a:path w="800100" h="767079">
                  <a:moveTo>
                    <a:pt x="416462" y="500072"/>
                  </a:moveTo>
                  <a:lnTo>
                    <a:pt x="408382" y="497812"/>
                  </a:lnTo>
                  <a:lnTo>
                    <a:pt x="402395" y="491954"/>
                  </a:lnTo>
                  <a:lnTo>
                    <a:pt x="400049" y="483385"/>
                  </a:lnTo>
                  <a:lnTo>
                    <a:pt x="400049" y="477434"/>
                  </a:lnTo>
                  <a:lnTo>
                    <a:pt x="403225" y="471933"/>
                  </a:lnTo>
                  <a:lnTo>
                    <a:pt x="408399" y="468952"/>
                  </a:lnTo>
                  <a:lnTo>
                    <a:pt x="416976" y="466698"/>
                  </a:lnTo>
                  <a:lnTo>
                    <a:pt x="425056" y="468958"/>
                  </a:lnTo>
                  <a:lnTo>
                    <a:pt x="431037" y="474816"/>
                  </a:lnTo>
                  <a:lnTo>
                    <a:pt x="433379" y="483385"/>
                  </a:lnTo>
                  <a:lnTo>
                    <a:pt x="433379" y="489336"/>
                  </a:lnTo>
                  <a:lnTo>
                    <a:pt x="430203" y="494836"/>
                  </a:lnTo>
                  <a:lnTo>
                    <a:pt x="425029" y="497818"/>
                  </a:lnTo>
                  <a:lnTo>
                    <a:pt x="416462" y="500072"/>
                  </a:lnTo>
                  <a:close/>
                </a:path>
                <a:path w="800100" h="767079">
                  <a:moveTo>
                    <a:pt x="449792" y="333391"/>
                  </a:moveTo>
                  <a:lnTo>
                    <a:pt x="441717" y="331138"/>
                  </a:lnTo>
                  <a:lnTo>
                    <a:pt x="435724" y="325280"/>
                  </a:lnTo>
                  <a:lnTo>
                    <a:pt x="433379" y="316714"/>
                  </a:lnTo>
                  <a:lnTo>
                    <a:pt x="433379" y="310738"/>
                  </a:lnTo>
                  <a:lnTo>
                    <a:pt x="436579" y="305238"/>
                  </a:lnTo>
                  <a:lnTo>
                    <a:pt x="441730" y="302262"/>
                  </a:lnTo>
                  <a:lnTo>
                    <a:pt x="450320" y="300013"/>
                  </a:lnTo>
                  <a:lnTo>
                    <a:pt x="458394" y="302269"/>
                  </a:lnTo>
                  <a:lnTo>
                    <a:pt x="464387" y="308134"/>
                  </a:lnTo>
                  <a:lnTo>
                    <a:pt x="466733" y="316714"/>
                  </a:lnTo>
                  <a:lnTo>
                    <a:pt x="466733" y="322665"/>
                  </a:lnTo>
                  <a:lnTo>
                    <a:pt x="463557" y="328165"/>
                  </a:lnTo>
                  <a:lnTo>
                    <a:pt x="458382" y="331141"/>
                  </a:lnTo>
                  <a:lnTo>
                    <a:pt x="449792" y="333391"/>
                  </a:lnTo>
                  <a:close/>
                </a:path>
                <a:path w="800100" h="767079">
                  <a:moveTo>
                    <a:pt x="449792" y="400070"/>
                  </a:moveTo>
                  <a:lnTo>
                    <a:pt x="441717" y="397809"/>
                  </a:lnTo>
                  <a:lnTo>
                    <a:pt x="435724" y="391942"/>
                  </a:lnTo>
                  <a:lnTo>
                    <a:pt x="433379" y="383372"/>
                  </a:lnTo>
                  <a:lnTo>
                    <a:pt x="433379" y="377422"/>
                  </a:lnTo>
                  <a:lnTo>
                    <a:pt x="436579" y="371921"/>
                  </a:lnTo>
                  <a:lnTo>
                    <a:pt x="441753" y="368939"/>
                  </a:lnTo>
                  <a:lnTo>
                    <a:pt x="450320" y="366685"/>
                  </a:lnTo>
                  <a:lnTo>
                    <a:pt x="458401" y="368946"/>
                  </a:lnTo>
                  <a:lnTo>
                    <a:pt x="464387" y="374803"/>
                  </a:lnTo>
                  <a:lnTo>
                    <a:pt x="466733" y="383372"/>
                  </a:lnTo>
                  <a:lnTo>
                    <a:pt x="466733" y="389323"/>
                  </a:lnTo>
                  <a:lnTo>
                    <a:pt x="463557" y="394824"/>
                  </a:lnTo>
                  <a:lnTo>
                    <a:pt x="458382" y="397824"/>
                  </a:lnTo>
                  <a:lnTo>
                    <a:pt x="449792" y="400070"/>
                  </a:lnTo>
                  <a:close/>
                </a:path>
              </a:pathLst>
            </a:custGeom>
            <a:solidFill>
              <a:srgbClr val="25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58074" y="3991022"/>
              <a:ext cx="4305935" cy="4305935"/>
            </a:xfrm>
            <a:custGeom>
              <a:avLst/>
              <a:gdLst/>
              <a:ahLst/>
              <a:cxnLst/>
              <a:rect l="l" t="t" r="r" b="b"/>
              <a:pathLst>
                <a:path w="4305934" h="4305934">
                  <a:moveTo>
                    <a:pt x="2152704" y="4305409"/>
                  </a:moveTo>
                  <a:lnTo>
                    <a:pt x="2099874" y="4304760"/>
                  </a:lnTo>
                  <a:lnTo>
                    <a:pt x="2047076" y="4302815"/>
                  </a:lnTo>
                  <a:lnTo>
                    <a:pt x="1994341" y="4299576"/>
                  </a:lnTo>
                  <a:lnTo>
                    <a:pt x="1941702" y="4295043"/>
                  </a:lnTo>
                  <a:lnTo>
                    <a:pt x="1889190" y="4289219"/>
                  </a:lnTo>
                  <a:lnTo>
                    <a:pt x="1836837" y="4282108"/>
                  </a:lnTo>
                  <a:lnTo>
                    <a:pt x="1784673" y="4273715"/>
                  </a:lnTo>
                  <a:lnTo>
                    <a:pt x="1732732" y="4264044"/>
                  </a:lnTo>
                  <a:lnTo>
                    <a:pt x="1681044" y="4253102"/>
                  </a:lnTo>
                  <a:lnTo>
                    <a:pt x="1629639" y="4240894"/>
                  </a:lnTo>
                  <a:lnTo>
                    <a:pt x="1578550" y="4227429"/>
                  </a:lnTo>
                  <a:lnTo>
                    <a:pt x="1527807" y="4212713"/>
                  </a:lnTo>
                  <a:lnTo>
                    <a:pt x="1477440" y="4196757"/>
                  </a:lnTo>
                  <a:lnTo>
                    <a:pt x="1427480" y="4179570"/>
                  </a:lnTo>
                  <a:lnTo>
                    <a:pt x="1377956" y="4161161"/>
                  </a:lnTo>
                  <a:lnTo>
                    <a:pt x="1328900" y="4141543"/>
                  </a:lnTo>
                  <a:lnTo>
                    <a:pt x="1280339" y="4120727"/>
                  </a:lnTo>
                  <a:lnTo>
                    <a:pt x="1232304" y="4098726"/>
                  </a:lnTo>
                  <a:lnTo>
                    <a:pt x="1184824" y="4075552"/>
                  </a:lnTo>
                  <a:lnTo>
                    <a:pt x="1137926" y="4051220"/>
                  </a:lnTo>
                  <a:lnTo>
                    <a:pt x="1091640" y="4025744"/>
                  </a:lnTo>
                  <a:lnTo>
                    <a:pt x="1045993" y="3999140"/>
                  </a:lnTo>
                  <a:lnTo>
                    <a:pt x="1001012" y="3971424"/>
                  </a:lnTo>
                  <a:lnTo>
                    <a:pt x="956725" y="3942612"/>
                  </a:lnTo>
                  <a:lnTo>
                    <a:pt x="913159" y="3912722"/>
                  </a:lnTo>
                  <a:lnTo>
                    <a:pt x="870340" y="3881773"/>
                  </a:lnTo>
                  <a:lnTo>
                    <a:pt x="828292" y="3849781"/>
                  </a:lnTo>
                  <a:lnTo>
                    <a:pt x="787043" y="3816767"/>
                  </a:lnTo>
                  <a:lnTo>
                    <a:pt x="746616" y="3782751"/>
                  </a:lnTo>
                  <a:lnTo>
                    <a:pt x="707036" y="3747753"/>
                  </a:lnTo>
                  <a:lnTo>
                    <a:pt x="668327" y="3711794"/>
                  </a:lnTo>
                  <a:lnTo>
                    <a:pt x="630512" y="3674896"/>
                  </a:lnTo>
                  <a:lnTo>
                    <a:pt x="593614" y="3637081"/>
                  </a:lnTo>
                  <a:lnTo>
                    <a:pt x="557655" y="3598372"/>
                  </a:lnTo>
                  <a:lnTo>
                    <a:pt x="522657" y="3558792"/>
                  </a:lnTo>
                  <a:lnTo>
                    <a:pt x="488641" y="3518365"/>
                  </a:lnTo>
                  <a:lnTo>
                    <a:pt x="455627" y="3477116"/>
                  </a:lnTo>
                  <a:lnTo>
                    <a:pt x="423636" y="3435069"/>
                  </a:lnTo>
                  <a:lnTo>
                    <a:pt x="392685" y="3392249"/>
                  </a:lnTo>
                  <a:lnTo>
                    <a:pt x="362796" y="3348682"/>
                  </a:lnTo>
                  <a:lnTo>
                    <a:pt x="333984" y="3304395"/>
                  </a:lnTo>
                  <a:lnTo>
                    <a:pt x="306268" y="3259415"/>
                  </a:lnTo>
                  <a:lnTo>
                    <a:pt x="279664" y="3213768"/>
                  </a:lnTo>
                  <a:lnTo>
                    <a:pt x="254188" y="3167481"/>
                  </a:lnTo>
                  <a:lnTo>
                    <a:pt x="229856" y="3120584"/>
                  </a:lnTo>
                  <a:lnTo>
                    <a:pt x="206682" y="3073103"/>
                  </a:lnTo>
                  <a:lnTo>
                    <a:pt x="184680" y="3025068"/>
                  </a:lnTo>
                  <a:lnTo>
                    <a:pt x="163864" y="2976508"/>
                  </a:lnTo>
                  <a:lnTo>
                    <a:pt x="144246" y="2927451"/>
                  </a:lnTo>
                  <a:lnTo>
                    <a:pt x="125838" y="2877928"/>
                  </a:lnTo>
                  <a:lnTo>
                    <a:pt x="108650" y="2827968"/>
                  </a:lnTo>
                  <a:lnTo>
                    <a:pt x="92694" y="2777601"/>
                  </a:lnTo>
                  <a:lnTo>
                    <a:pt x="77979" y="2726858"/>
                  </a:lnTo>
                  <a:lnTo>
                    <a:pt x="64513" y="2675769"/>
                  </a:lnTo>
                  <a:lnTo>
                    <a:pt x="52306" y="2624364"/>
                  </a:lnTo>
                  <a:lnTo>
                    <a:pt x="41363" y="2572676"/>
                  </a:lnTo>
                  <a:lnTo>
                    <a:pt x="31692" y="2520735"/>
                  </a:lnTo>
                  <a:lnTo>
                    <a:pt x="23299" y="2468571"/>
                  </a:lnTo>
                  <a:lnTo>
                    <a:pt x="16189" y="2416218"/>
                  </a:lnTo>
                  <a:lnTo>
                    <a:pt x="10365" y="2363706"/>
                  </a:lnTo>
                  <a:lnTo>
                    <a:pt x="5832" y="2311067"/>
                  </a:lnTo>
                  <a:lnTo>
                    <a:pt x="2593" y="2258332"/>
                  </a:lnTo>
                  <a:lnTo>
                    <a:pt x="648" y="2205534"/>
                  </a:lnTo>
                  <a:lnTo>
                    <a:pt x="0" y="2152704"/>
                  </a:lnTo>
                  <a:lnTo>
                    <a:pt x="162" y="2126285"/>
                  </a:lnTo>
                  <a:lnTo>
                    <a:pt x="1458" y="2073471"/>
                  </a:lnTo>
                  <a:lnTo>
                    <a:pt x="4051" y="2020697"/>
                  </a:lnTo>
                  <a:lnTo>
                    <a:pt x="7937" y="1968010"/>
                  </a:lnTo>
                  <a:lnTo>
                    <a:pt x="13116" y="1915426"/>
                  </a:lnTo>
                  <a:lnTo>
                    <a:pt x="19583" y="1862993"/>
                  </a:lnTo>
                  <a:lnTo>
                    <a:pt x="27336" y="1810727"/>
                  </a:lnTo>
                  <a:lnTo>
                    <a:pt x="36368" y="1758675"/>
                  </a:lnTo>
                  <a:lnTo>
                    <a:pt x="46676" y="1706852"/>
                  </a:lnTo>
                  <a:lnTo>
                    <a:pt x="58251" y="1655306"/>
                  </a:lnTo>
                  <a:lnTo>
                    <a:pt x="71090" y="1604052"/>
                  </a:lnTo>
                  <a:lnTo>
                    <a:pt x="85180" y="1553135"/>
                  </a:lnTo>
                  <a:lnTo>
                    <a:pt x="100518" y="1502572"/>
                  </a:lnTo>
                  <a:lnTo>
                    <a:pt x="117090" y="1452409"/>
                  </a:lnTo>
                  <a:lnTo>
                    <a:pt x="134891" y="1402660"/>
                  </a:lnTo>
                  <a:lnTo>
                    <a:pt x="153904" y="1353370"/>
                  </a:lnTo>
                  <a:lnTo>
                    <a:pt x="174124" y="1304554"/>
                  </a:lnTo>
                  <a:lnTo>
                    <a:pt x="195533" y="1256256"/>
                  </a:lnTo>
                  <a:lnTo>
                    <a:pt x="218124" y="1208491"/>
                  </a:lnTo>
                  <a:lnTo>
                    <a:pt x="241877" y="1161302"/>
                  </a:lnTo>
                  <a:lnTo>
                    <a:pt x="266785" y="1114703"/>
                  </a:lnTo>
                  <a:lnTo>
                    <a:pt x="292825" y="1068736"/>
                  </a:lnTo>
                  <a:lnTo>
                    <a:pt x="319989" y="1023416"/>
                  </a:lnTo>
                  <a:lnTo>
                    <a:pt x="348253" y="978782"/>
                  </a:lnTo>
                  <a:lnTo>
                    <a:pt x="377608" y="934849"/>
                  </a:lnTo>
                  <a:lnTo>
                    <a:pt x="408028" y="891656"/>
                  </a:lnTo>
                  <a:lnTo>
                    <a:pt x="439503" y="849216"/>
                  </a:lnTo>
                  <a:lnTo>
                    <a:pt x="472006" y="807568"/>
                  </a:lnTo>
                  <a:lnTo>
                    <a:pt x="505526" y="766723"/>
                  </a:lnTo>
                  <a:lnTo>
                    <a:pt x="540033" y="726720"/>
                  </a:lnTo>
                  <a:lnTo>
                    <a:pt x="575517" y="687570"/>
                  </a:lnTo>
                  <a:lnTo>
                    <a:pt x="611946" y="649308"/>
                  </a:lnTo>
                  <a:lnTo>
                    <a:pt x="649308" y="611946"/>
                  </a:lnTo>
                  <a:lnTo>
                    <a:pt x="687570" y="575517"/>
                  </a:lnTo>
                  <a:lnTo>
                    <a:pt x="726720" y="540033"/>
                  </a:lnTo>
                  <a:lnTo>
                    <a:pt x="766723" y="505526"/>
                  </a:lnTo>
                  <a:lnTo>
                    <a:pt x="807568" y="472006"/>
                  </a:lnTo>
                  <a:lnTo>
                    <a:pt x="849216" y="439503"/>
                  </a:lnTo>
                  <a:lnTo>
                    <a:pt x="891656" y="408028"/>
                  </a:lnTo>
                  <a:lnTo>
                    <a:pt x="934849" y="377608"/>
                  </a:lnTo>
                  <a:lnTo>
                    <a:pt x="978782" y="348253"/>
                  </a:lnTo>
                  <a:lnTo>
                    <a:pt x="1023416" y="319989"/>
                  </a:lnTo>
                  <a:lnTo>
                    <a:pt x="1068736" y="292825"/>
                  </a:lnTo>
                  <a:lnTo>
                    <a:pt x="1114703" y="266785"/>
                  </a:lnTo>
                  <a:lnTo>
                    <a:pt x="1161302" y="241877"/>
                  </a:lnTo>
                  <a:lnTo>
                    <a:pt x="1208491" y="218124"/>
                  </a:lnTo>
                  <a:lnTo>
                    <a:pt x="1256256" y="195533"/>
                  </a:lnTo>
                  <a:lnTo>
                    <a:pt x="1304554" y="174124"/>
                  </a:lnTo>
                  <a:lnTo>
                    <a:pt x="1353370" y="153904"/>
                  </a:lnTo>
                  <a:lnTo>
                    <a:pt x="1402660" y="134891"/>
                  </a:lnTo>
                  <a:lnTo>
                    <a:pt x="1452409" y="117090"/>
                  </a:lnTo>
                  <a:lnTo>
                    <a:pt x="1502573" y="100518"/>
                  </a:lnTo>
                  <a:lnTo>
                    <a:pt x="1553135" y="85180"/>
                  </a:lnTo>
                  <a:lnTo>
                    <a:pt x="1604052" y="71090"/>
                  </a:lnTo>
                  <a:lnTo>
                    <a:pt x="1655306" y="58251"/>
                  </a:lnTo>
                  <a:lnTo>
                    <a:pt x="1706852" y="46676"/>
                  </a:lnTo>
                  <a:lnTo>
                    <a:pt x="1758675" y="36368"/>
                  </a:lnTo>
                  <a:lnTo>
                    <a:pt x="1810727" y="27336"/>
                  </a:lnTo>
                  <a:lnTo>
                    <a:pt x="1862993" y="19583"/>
                  </a:lnTo>
                  <a:lnTo>
                    <a:pt x="1915426" y="13116"/>
                  </a:lnTo>
                  <a:lnTo>
                    <a:pt x="1968010" y="7937"/>
                  </a:lnTo>
                  <a:lnTo>
                    <a:pt x="2020697" y="4051"/>
                  </a:lnTo>
                  <a:lnTo>
                    <a:pt x="2073471" y="1458"/>
                  </a:lnTo>
                  <a:lnTo>
                    <a:pt x="2126285" y="162"/>
                  </a:lnTo>
                  <a:lnTo>
                    <a:pt x="2152704" y="0"/>
                  </a:lnTo>
                  <a:lnTo>
                    <a:pt x="2179123" y="162"/>
                  </a:lnTo>
                  <a:lnTo>
                    <a:pt x="2231937" y="1458"/>
                  </a:lnTo>
                  <a:lnTo>
                    <a:pt x="2284712" y="4051"/>
                  </a:lnTo>
                  <a:lnTo>
                    <a:pt x="2337399" y="7937"/>
                  </a:lnTo>
                  <a:lnTo>
                    <a:pt x="2389982" y="13116"/>
                  </a:lnTo>
                  <a:lnTo>
                    <a:pt x="2442414" y="19583"/>
                  </a:lnTo>
                  <a:lnTo>
                    <a:pt x="2494680" y="27336"/>
                  </a:lnTo>
                  <a:lnTo>
                    <a:pt x="2546733" y="36368"/>
                  </a:lnTo>
                  <a:lnTo>
                    <a:pt x="2598555" y="46676"/>
                  </a:lnTo>
                  <a:lnTo>
                    <a:pt x="2650102" y="58251"/>
                  </a:lnTo>
                  <a:lnTo>
                    <a:pt x="2701356" y="71090"/>
                  </a:lnTo>
                  <a:lnTo>
                    <a:pt x="2752273" y="85180"/>
                  </a:lnTo>
                  <a:lnTo>
                    <a:pt x="2802835" y="100518"/>
                  </a:lnTo>
                  <a:lnTo>
                    <a:pt x="2852999" y="117090"/>
                  </a:lnTo>
                  <a:lnTo>
                    <a:pt x="2902748" y="134891"/>
                  </a:lnTo>
                  <a:lnTo>
                    <a:pt x="2952038" y="153904"/>
                  </a:lnTo>
                  <a:lnTo>
                    <a:pt x="3000854" y="174124"/>
                  </a:lnTo>
                  <a:lnTo>
                    <a:pt x="3049152" y="195533"/>
                  </a:lnTo>
                  <a:lnTo>
                    <a:pt x="3096917" y="218124"/>
                  </a:lnTo>
                  <a:lnTo>
                    <a:pt x="3144106" y="241877"/>
                  </a:lnTo>
                  <a:lnTo>
                    <a:pt x="3190704" y="266785"/>
                  </a:lnTo>
                  <a:lnTo>
                    <a:pt x="3236671" y="292825"/>
                  </a:lnTo>
                  <a:lnTo>
                    <a:pt x="3281992" y="319989"/>
                  </a:lnTo>
                  <a:lnTo>
                    <a:pt x="3326626" y="348253"/>
                  </a:lnTo>
                  <a:lnTo>
                    <a:pt x="3370559" y="377608"/>
                  </a:lnTo>
                  <a:lnTo>
                    <a:pt x="3413752" y="408028"/>
                  </a:lnTo>
                  <a:lnTo>
                    <a:pt x="3456192" y="439503"/>
                  </a:lnTo>
                  <a:lnTo>
                    <a:pt x="3497841" y="472006"/>
                  </a:lnTo>
                  <a:lnTo>
                    <a:pt x="3538685" y="505526"/>
                  </a:lnTo>
                  <a:lnTo>
                    <a:pt x="3578688" y="540033"/>
                  </a:lnTo>
                  <a:lnTo>
                    <a:pt x="3617838" y="575517"/>
                  </a:lnTo>
                  <a:lnTo>
                    <a:pt x="3656100" y="611946"/>
                  </a:lnTo>
                  <a:lnTo>
                    <a:pt x="3693462" y="649308"/>
                  </a:lnTo>
                  <a:lnTo>
                    <a:pt x="3729890" y="687570"/>
                  </a:lnTo>
                  <a:lnTo>
                    <a:pt x="3765374" y="726720"/>
                  </a:lnTo>
                  <a:lnTo>
                    <a:pt x="3799882" y="766723"/>
                  </a:lnTo>
                  <a:lnTo>
                    <a:pt x="3833402" y="807568"/>
                  </a:lnTo>
                  <a:lnTo>
                    <a:pt x="3865904" y="849216"/>
                  </a:lnTo>
                  <a:lnTo>
                    <a:pt x="3897380" y="891656"/>
                  </a:lnTo>
                  <a:lnTo>
                    <a:pt x="3927800" y="934849"/>
                  </a:lnTo>
                  <a:lnTo>
                    <a:pt x="3957155" y="978782"/>
                  </a:lnTo>
                  <a:lnTo>
                    <a:pt x="3985419" y="1023416"/>
                  </a:lnTo>
                  <a:lnTo>
                    <a:pt x="4012583" y="1068736"/>
                  </a:lnTo>
                  <a:lnTo>
                    <a:pt x="4038623" y="1114703"/>
                  </a:lnTo>
                  <a:lnTo>
                    <a:pt x="4063531" y="1161302"/>
                  </a:lnTo>
                  <a:lnTo>
                    <a:pt x="4087284" y="1208491"/>
                  </a:lnTo>
                  <a:lnTo>
                    <a:pt x="4109874" y="1256256"/>
                  </a:lnTo>
                  <a:lnTo>
                    <a:pt x="4131283" y="1304554"/>
                  </a:lnTo>
                  <a:lnTo>
                    <a:pt x="4151504" y="1353370"/>
                  </a:lnTo>
                  <a:lnTo>
                    <a:pt x="4170517" y="1402660"/>
                  </a:lnTo>
                  <a:lnTo>
                    <a:pt x="4188318" y="1452409"/>
                  </a:lnTo>
                  <a:lnTo>
                    <a:pt x="4204890" y="1502573"/>
                  </a:lnTo>
                  <a:lnTo>
                    <a:pt x="4220228" y="1553135"/>
                  </a:lnTo>
                  <a:lnTo>
                    <a:pt x="4234318" y="1604052"/>
                  </a:lnTo>
                  <a:lnTo>
                    <a:pt x="4247156" y="1655306"/>
                  </a:lnTo>
                  <a:lnTo>
                    <a:pt x="4258731" y="1706852"/>
                  </a:lnTo>
                  <a:lnTo>
                    <a:pt x="4269040" y="1758675"/>
                  </a:lnTo>
                  <a:lnTo>
                    <a:pt x="4278072" y="1810727"/>
                  </a:lnTo>
                  <a:lnTo>
                    <a:pt x="4285825" y="1862993"/>
                  </a:lnTo>
                  <a:lnTo>
                    <a:pt x="4292292" y="1915426"/>
                  </a:lnTo>
                  <a:lnTo>
                    <a:pt x="4297471" y="1968010"/>
                  </a:lnTo>
                  <a:lnTo>
                    <a:pt x="4301357" y="2020697"/>
                  </a:lnTo>
                  <a:lnTo>
                    <a:pt x="4303950" y="2073471"/>
                  </a:lnTo>
                  <a:lnTo>
                    <a:pt x="4305246" y="2126285"/>
                  </a:lnTo>
                  <a:lnTo>
                    <a:pt x="4305409" y="2152704"/>
                  </a:lnTo>
                  <a:lnTo>
                    <a:pt x="4305247" y="2179123"/>
                  </a:lnTo>
                  <a:lnTo>
                    <a:pt x="4303950" y="2231937"/>
                  </a:lnTo>
                  <a:lnTo>
                    <a:pt x="4301357" y="2284712"/>
                  </a:lnTo>
                  <a:lnTo>
                    <a:pt x="4297471" y="2337399"/>
                  </a:lnTo>
                  <a:lnTo>
                    <a:pt x="4292292" y="2389982"/>
                  </a:lnTo>
                  <a:lnTo>
                    <a:pt x="4285825" y="2442414"/>
                  </a:lnTo>
                  <a:lnTo>
                    <a:pt x="4278072" y="2494680"/>
                  </a:lnTo>
                  <a:lnTo>
                    <a:pt x="4269040" y="2546733"/>
                  </a:lnTo>
                  <a:lnTo>
                    <a:pt x="4258731" y="2598555"/>
                  </a:lnTo>
                  <a:lnTo>
                    <a:pt x="4247156" y="2650102"/>
                  </a:lnTo>
                  <a:lnTo>
                    <a:pt x="4234318" y="2701356"/>
                  </a:lnTo>
                  <a:lnTo>
                    <a:pt x="4220227" y="2752273"/>
                  </a:lnTo>
                  <a:lnTo>
                    <a:pt x="4204889" y="2802835"/>
                  </a:lnTo>
                  <a:lnTo>
                    <a:pt x="4188317" y="2852999"/>
                  </a:lnTo>
                  <a:lnTo>
                    <a:pt x="4170517" y="2902748"/>
                  </a:lnTo>
                  <a:lnTo>
                    <a:pt x="4151504" y="2952038"/>
                  </a:lnTo>
                  <a:lnTo>
                    <a:pt x="4131283" y="3000854"/>
                  </a:lnTo>
                  <a:lnTo>
                    <a:pt x="4109874" y="3049152"/>
                  </a:lnTo>
                  <a:lnTo>
                    <a:pt x="4087284" y="3096917"/>
                  </a:lnTo>
                  <a:lnTo>
                    <a:pt x="4063531" y="3144106"/>
                  </a:lnTo>
                  <a:lnTo>
                    <a:pt x="4038623" y="3190704"/>
                  </a:lnTo>
                  <a:lnTo>
                    <a:pt x="4012583" y="3236671"/>
                  </a:lnTo>
                  <a:lnTo>
                    <a:pt x="3985419" y="3281992"/>
                  </a:lnTo>
                  <a:lnTo>
                    <a:pt x="3957155" y="3326626"/>
                  </a:lnTo>
                  <a:lnTo>
                    <a:pt x="3927800" y="3370559"/>
                  </a:lnTo>
                  <a:lnTo>
                    <a:pt x="3897380" y="3413752"/>
                  </a:lnTo>
                  <a:lnTo>
                    <a:pt x="3865905" y="3456192"/>
                  </a:lnTo>
                  <a:lnTo>
                    <a:pt x="3833402" y="3497841"/>
                  </a:lnTo>
                  <a:lnTo>
                    <a:pt x="3799882" y="3538685"/>
                  </a:lnTo>
                  <a:lnTo>
                    <a:pt x="3765375" y="3578688"/>
                  </a:lnTo>
                  <a:lnTo>
                    <a:pt x="3729891" y="3617838"/>
                  </a:lnTo>
                  <a:lnTo>
                    <a:pt x="3693462" y="3656100"/>
                  </a:lnTo>
                  <a:lnTo>
                    <a:pt x="3656100" y="3693462"/>
                  </a:lnTo>
                  <a:lnTo>
                    <a:pt x="3617838" y="3729890"/>
                  </a:lnTo>
                  <a:lnTo>
                    <a:pt x="3578688" y="3765374"/>
                  </a:lnTo>
                  <a:lnTo>
                    <a:pt x="3538685" y="3799882"/>
                  </a:lnTo>
                  <a:lnTo>
                    <a:pt x="3497840" y="3833402"/>
                  </a:lnTo>
                  <a:lnTo>
                    <a:pt x="3456192" y="3865904"/>
                  </a:lnTo>
                  <a:lnTo>
                    <a:pt x="3413752" y="3897380"/>
                  </a:lnTo>
                  <a:lnTo>
                    <a:pt x="3370559" y="3927800"/>
                  </a:lnTo>
                  <a:lnTo>
                    <a:pt x="3326626" y="3957155"/>
                  </a:lnTo>
                  <a:lnTo>
                    <a:pt x="3281992" y="3985419"/>
                  </a:lnTo>
                  <a:lnTo>
                    <a:pt x="3236671" y="4012583"/>
                  </a:lnTo>
                  <a:lnTo>
                    <a:pt x="3190704" y="4038623"/>
                  </a:lnTo>
                  <a:lnTo>
                    <a:pt x="3144106" y="4063531"/>
                  </a:lnTo>
                  <a:lnTo>
                    <a:pt x="3096917" y="4087284"/>
                  </a:lnTo>
                  <a:lnTo>
                    <a:pt x="3049152" y="4109874"/>
                  </a:lnTo>
                  <a:lnTo>
                    <a:pt x="3000854" y="4131283"/>
                  </a:lnTo>
                  <a:lnTo>
                    <a:pt x="2952038" y="4151504"/>
                  </a:lnTo>
                  <a:lnTo>
                    <a:pt x="2902748" y="4170517"/>
                  </a:lnTo>
                  <a:lnTo>
                    <a:pt x="2852999" y="4188318"/>
                  </a:lnTo>
                  <a:lnTo>
                    <a:pt x="2802835" y="4204890"/>
                  </a:lnTo>
                  <a:lnTo>
                    <a:pt x="2752273" y="4220228"/>
                  </a:lnTo>
                  <a:lnTo>
                    <a:pt x="2701356" y="4234318"/>
                  </a:lnTo>
                  <a:lnTo>
                    <a:pt x="2650102" y="4247156"/>
                  </a:lnTo>
                  <a:lnTo>
                    <a:pt x="2598555" y="4258731"/>
                  </a:lnTo>
                  <a:lnTo>
                    <a:pt x="2546733" y="4269040"/>
                  </a:lnTo>
                  <a:lnTo>
                    <a:pt x="2494681" y="4278072"/>
                  </a:lnTo>
                  <a:lnTo>
                    <a:pt x="2442415" y="4285825"/>
                  </a:lnTo>
                  <a:lnTo>
                    <a:pt x="2389982" y="4292292"/>
                  </a:lnTo>
                  <a:lnTo>
                    <a:pt x="2337399" y="4297471"/>
                  </a:lnTo>
                  <a:lnTo>
                    <a:pt x="2284712" y="4301357"/>
                  </a:lnTo>
                  <a:lnTo>
                    <a:pt x="2231937" y="4303950"/>
                  </a:lnTo>
                  <a:lnTo>
                    <a:pt x="2179123" y="4305246"/>
                  </a:lnTo>
                  <a:lnTo>
                    <a:pt x="2152704" y="4305409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399" y="5629322"/>
              <a:ext cx="3667124" cy="71437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76475" y="4529185"/>
              <a:ext cx="14868525" cy="0"/>
            </a:xfrm>
            <a:custGeom>
              <a:avLst/>
              <a:gdLst/>
              <a:ahLst/>
              <a:cxnLst/>
              <a:rect l="l" t="t" r="r" b="b"/>
              <a:pathLst>
                <a:path w="14868525">
                  <a:moveTo>
                    <a:pt x="14868523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3147974" y="2294498"/>
            <a:ext cx="2228215" cy="92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marR="5080" indent="-245745">
              <a:lnSpc>
                <a:spcPct val="124800"/>
              </a:lnSpc>
              <a:spcBef>
                <a:spcPts val="100"/>
              </a:spcBef>
            </a:pPr>
            <a:r>
              <a:rPr sz="2350" b="1" spc="-35" dirty="0">
                <a:solidFill>
                  <a:srgbClr val="294E66"/>
                </a:solidFill>
                <a:latin typeface="Trebuchet MS"/>
                <a:cs typeface="Trebuchet MS"/>
              </a:rPr>
              <a:t>Kriminālprocesa </a:t>
            </a:r>
            <a:r>
              <a:rPr sz="2350" b="1" spc="-45" dirty="0">
                <a:solidFill>
                  <a:srgbClr val="294E66"/>
                </a:solidFill>
                <a:latin typeface="Trebuchet MS"/>
                <a:cs typeface="Trebuchet MS"/>
              </a:rPr>
              <a:t>efektivizēšana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487826" y="2419397"/>
            <a:ext cx="800100" cy="784225"/>
          </a:xfrm>
          <a:custGeom>
            <a:avLst/>
            <a:gdLst/>
            <a:ahLst/>
            <a:cxnLst/>
            <a:rect l="l" t="t" r="r" b="b"/>
            <a:pathLst>
              <a:path w="800100" h="784225">
                <a:moveTo>
                  <a:pt x="67136" y="111064"/>
                </a:moveTo>
                <a:lnTo>
                  <a:pt x="60279" y="109794"/>
                </a:lnTo>
                <a:lnTo>
                  <a:pt x="54378" y="105984"/>
                </a:lnTo>
                <a:lnTo>
                  <a:pt x="50203" y="100904"/>
                </a:lnTo>
                <a:lnTo>
                  <a:pt x="48645" y="93284"/>
                </a:lnTo>
                <a:lnTo>
                  <a:pt x="49856" y="86934"/>
                </a:lnTo>
                <a:lnTo>
                  <a:pt x="53546" y="80584"/>
                </a:lnTo>
                <a:lnTo>
                  <a:pt x="59429" y="76774"/>
                </a:lnTo>
                <a:lnTo>
                  <a:pt x="113012" y="56454"/>
                </a:lnTo>
                <a:lnTo>
                  <a:pt x="163458" y="47564"/>
                </a:lnTo>
                <a:lnTo>
                  <a:pt x="212097" y="47564"/>
                </a:lnTo>
                <a:lnTo>
                  <a:pt x="260262" y="56454"/>
                </a:lnTo>
                <a:lnTo>
                  <a:pt x="309285" y="76774"/>
                </a:lnTo>
                <a:lnTo>
                  <a:pt x="314960" y="81854"/>
                </a:lnTo>
                <a:lnTo>
                  <a:pt x="315816" y="83124"/>
                </a:lnTo>
                <a:lnTo>
                  <a:pt x="166009" y="83124"/>
                </a:lnTo>
                <a:lnTo>
                  <a:pt x="121794" y="92014"/>
                </a:lnTo>
                <a:lnTo>
                  <a:pt x="74181" y="109794"/>
                </a:lnTo>
                <a:lnTo>
                  <a:pt x="67136" y="111064"/>
                </a:lnTo>
                <a:close/>
              </a:path>
              <a:path w="800100" h="784225">
                <a:moveTo>
                  <a:pt x="300007" y="111064"/>
                </a:moveTo>
                <a:lnTo>
                  <a:pt x="293058" y="109794"/>
                </a:lnTo>
                <a:lnTo>
                  <a:pt x="250161" y="92014"/>
                </a:lnTo>
                <a:lnTo>
                  <a:pt x="208305" y="83124"/>
                </a:lnTo>
                <a:lnTo>
                  <a:pt x="315816" y="83124"/>
                </a:lnTo>
                <a:lnTo>
                  <a:pt x="318383" y="86934"/>
                </a:lnTo>
                <a:lnTo>
                  <a:pt x="319288" y="94554"/>
                </a:lnTo>
                <a:lnTo>
                  <a:pt x="317411" y="100904"/>
                </a:lnTo>
                <a:lnTo>
                  <a:pt x="312966" y="107254"/>
                </a:lnTo>
                <a:lnTo>
                  <a:pt x="306903" y="109794"/>
                </a:lnTo>
                <a:lnTo>
                  <a:pt x="300007" y="111064"/>
                </a:lnTo>
                <a:close/>
              </a:path>
              <a:path w="800100" h="784225">
                <a:moveTo>
                  <a:pt x="143864" y="133924"/>
                </a:moveTo>
                <a:lnTo>
                  <a:pt x="136658" y="133924"/>
                </a:lnTo>
                <a:lnTo>
                  <a:pt x="130169" y="131384"/>
                </a:lnTo>
                <a:lnTo>
                  <a:pt x="125096" y="126304"/>
                </a:lnTo>
                <a:lnTo>
                  <a:pt x="122137" y="119954"/>
                </a:lnTo>
                <a:lnTo>
                  <a:pt x="121960" y="112334"/>
                </a:lnTo>
                <a:lnTo>
                  <a:pt x="124474" y="105984"/>
                </a:lnTo>
                <a:lnTo>
                  <a:pt x="129239" y="100904"/>
                </a:lnTo>
                <a:lnTo>
                  <a:pt x="135813" y="98364"/>
                </a:lnTo>
                <a:lnTo>
                  <a:pt x="164955" y="93284"/>
                </a:lnTo>
                <a:lnTo>
                  <a:pt x="194286" y="92014"/>
                </a:lnTo>
                <a:lnTo>
                  <a:pt x="223416" y="95824"/>
                </a:lnTo>
                <a:lnTo>
                  <a:pt x="251953" y="102174"/>
                </a:lnTo>
                <a:lnTo>
                  <a:pt x="258274" y="105984"/>
                </a:lnTo>
                <a:lnTo>
                  <a:pt x="262620" y="111064"/>
                </a:lnTo>
                <a:lnTo>
                  <a:pt x="264607" y="117414"/>
                </a:lnTo>
                <a:lnTo>
                  <a:pt x="263854" y="125034"/>
                </a:lnTo>
                <a:lnTo>
                  <a:pt x="261770" y="128844"/>
                </a:lnTo>
                <a:lnTo>
                  <a:pt x="168301" y="128844"/>
                </a:lnTo>
                <a:lnTo>
                  <a:pt x="143864" y="133924"/>
                </a:lnTo>
                <a:close/>
              </a:path>
              <a:path w="800100" h="784225">
                <a:moveTo>
                  <a:pt x="20511" y="212664"/>
                </a:moveTo>
                <a:lnTo>
                  <a:pt x="13559" y="212664"/>
                </a:lnTo>
                <a:lnTo>
                  <a:pt x="7047" y="210124"/>
                </a:lnTo>
                <a:lnTo>
                  <a:pt x="2266" y="203774"/>
                </a:lnTo>
                <a:lnTo>
                  <a:pt x="0" y="197424"/>
                </a:lnTo>
                <a:lnTo>
                  <a:pt x="363" y="191074"/>
                </a:lnTo>
                <a:lnTo>
                  <a:pt x="40817" y="145354"/>
                </a:lnTo>
                <a:lnTo>
                  <a:pt x="85532" y="116144"/>
                </a:lnTo>
                <a:lnTo>
                  <a:pt x="92505" y="113604"/>
                </a:lnTo>
                <a:lnTo>
                  <a:pt x="99403" y="114874"/>
                </a:lnTo>
                <a:lnTo>
                  <a:pt x="105447" y="118684"/>
                </a:lnTo>
                <a:lnTo>
                  <a:pt x="109860" y="123764"/>
                </a:lnTo>
                <a:lnTo>
                  <a:pt x="111718" y="131384"/>
                </a:lnTo>
                <a:lnTo>
                  <a:pt x="110791" y="137734"/>
                </a:lnTo>
                <a:lnTo>
                  <a:pt x="107343" y="144084"/>
                </a:lnTo>
                <a:lnTo>
                  <a:pt x="101634" y="147894"/>
                </a:lnTo>
                <a:lnTo>
                  <a:pt x="82115" y="159324"/>
                </a:lnTo>
                <a:lnTo>
                  <a:pt x="63979" y="173294"/>
                </a:lnTo>
                <a:lnTo>
                  <a:pt x="47381" y="188534"/>
                </a:lnTo>
                <a:lnTo>
                  <a:pt x="32475" y="206314"/>
                </a:lnTo>
                <a:lnTo>
                  <a:pt x="27089" y="211394"/>
                </a:lnTo>
                <a:lnTo>
                  <a:pt x="20511" y="212664"/>
                </a:lnTo>
                <a:close/>
              </a:path>
              <a:path w="800100" h="784225">
                <a:moveTo>
                  <a:pt x="354305" y="211394"/>
                </a:moveTo>
                <a:lnTo>
                  <a:pt x="347355" y="211394"/>
                </a:lnTo>
                <a:lnTo>
                  <a:pt x="340785" y="210124"/>
                </a:lnTo>
                <a:lnTo>
                  <a:pt x="335413" y="205044"/>
                </a:lnTo>
                <a:lnTo>
                  <a:pt x="323161" y="189804"/>
                </a:lnTo>
                <a:lnTo>
                  <a:pt x="309816" y="177104"/>
                </a:lnTo>
                <a:lnTo>
                  <a:pt x="295450" y="164404"/>
                </a:lnTo>
                <a:lnTo>
                  <a:pt x="280131" y="154244"/>
                </a:lnTo>
                <a:lnTo>
                  <a:pt x="274798" y="149164"/>
                </a:lnTo>
                <a:lnTo>
                  <a:pt x="271837" y="142814"/>
                </a:lnTo>
                <a:lnTo>
                  <a:pt x="271454" y="136464"/>
                </a:lnTo>
                <a:lnTo>
                  <a:pt x="273856" y="130114"/>
                </a:lnTo>
                <a:lnTo>
                  <a:pt x="278696" y="123764"/>
                </a:lnTo>
                <a:lnTo>
                  <a:pt x="284991" y="121224"/>
                </a:lnTo>
                <a:lnTo>
                  <a:pt x="291939" y="121224"/>
                </a:lnTo>
                <a:lnTo>
                  <a:pt x="334135" y="149164"/>
                </a:lnTo>
                <a:lnTo>
                  <a:pt x="364492" y="183454"/>
                </a:lnTo>
                <a:lnTo>
                  <a:pt x="367914" y="196154"/>
                </a:lnTo>
                <a:lnTo>
                  <a:pt x="365621" y="202504"/>
                </a:lnTo>
                <a:lnTo>
                  <a:pt x="360816" y="208854"/>
                </a:lnTo>
                <a:lnTo>
                  <a:pt x="354305" y="211394"/>
                </a:lnTo>
                <a:close/>
              </a:path>
              <a:path w="800100" h="784225">
                <a:moveTo>
                  <a:pt x="248275" y="137734"/>
                </a:moveTo>
                <a:lnTo>
                  <a:pt x="241101" y="136464"/>
                </a:lnTo>
                <a:lnTo>
                  <a:pt x="217241" y="131384"/>
                </a:lnTo>
                <a:lnTo>
                  <a:pt x="192867" y="128844"/>
                </a:lnTo>
                <a:lnTo>
                  <a:pt x="261770" y="128844"/>
                </a:lnTo>
                <a:lnTo>
                  <a:pt x="260380" y="131384"/>
                </a:lnTo>
                <a:lnTo>
                  <a:pt x="254944" y="135194"/>
                </a:lnTo>
                <a:lnTo>
                  <a:pt x="248275" y="137734"/>
                </a:lnTo>
                <a:close/>
              </a:path>
              <a:path w="800100" h="784225">
                <a:moveTo>
                  <a:pt x="52728" y="394274"/>
                </a:moveTo>
                <a:lnTo>
                  <a:pt x="45554" y="394274"/>
                </a:lnTo>
                <a:lnTo>
                  <a:pt x="38882" y="393004"/>
                </a:lnTo>
                <a:lnTo>
                  <a:pt x="33439" y="387924"/>
                </a:lnTo>
                <a:lnTo>
                  <a:pt x="29950" y="381574"/>
                </a:lnTo>
                <a:lnTo>
                  <a:pt x="18489" y="329504"/>
                </a:lnTo>
                <a:lnTo>
                  <a:pt x="18188" y="281244"/>
                </a:lnTo>
                <a:lnTo>
                  <a:pt x="28156" y="239334"/>
                </a:lnTo>
                <a:lnTo>
                  <a:pt x="47504" y="203774"/>
                </a:lnTo>
                <a:lnTo>
                  <a:pt x="75340" y="174564"/>
                </a:lnTo>
                <a:lnTo>
                  <a:pt x="110774" y="154244"/>
                </a:lnTo>
                <a:lnTo>
                  <a:pt x="152915" y="142814"/>
                </a:lnTo>
                <a:lnTo>
                  <a:pt x="202277" y="141544"/>
                </a:lnTo>
                <a:lnTo>
                  <a:pt x="248237" y="151704"/>
                </a:lnTo>
                <a:lnTo>
                  <a:pt x="288564" y="173294"/>
                </a:lnTo>
                <a:lnTo>
                  <a:pt x="293558" y="178374"/>
                </a:lnTo>
                <a:lnTo>
                  <a:pt x="158591" y="178374"/>
                </a:lnTo>
                <a:lnTo>
                  <a:pt x="120266" y="189804"/>
                </a:lnTo>
                <a:lnTo>
                  <a:pt x="89568" y="210124"/>
                </a:lnTo>
                <a:lnTo>
                  <a:pt x="67574" y="239334"/>
                </a:lnTo>
                <a:lnTo>
                  <a:pt x="55360" y="276164"/>
                </a:lnTo>
                <a:lnTo>
                  <a:pt x="54003" y="320614"/>
                </a:lnTo>
                <a:lnTo>
                  <a:pt x="64579" y="371414"/>
                </a:lnTo>
                <a:lnTo>
                  <a:pt x="65337" y="377764"/>
                </a:lnTo>
                <a:lnTo>
                  <a:pt x="63361" y="384114"/>
                </a:lnTo>
                <a:lnTo>
                  <a:pt x="59031" y="390464"/>
                </a:lnTo>
                <a:lnTo>
                  <a:pt x="52728" y="394274"/>
                </a:lnTo>
                <a:close/>
              </a:path>
              <a:path w="800100" h="784225">
                <a:moveTo>
                  <a:pt x="345318" y="330774"/>
                </a:moveTo>
                <a:lnTo>
                  <a:pt x="280837" y="330774"/>
                </a:lnTo>
                <a:lnTo>
                  <a:pt x="298968" y="329504"/>
                </a:lnTo>
                <a:lnTo>
                  <a:pt x="312575" y="318074"/>
                </a:lnTo>
                <a:lnTo>
                  <a:pt x="306571" y="253304"/>
                </a:lnTo>
                <a:lnTo>
                  <a:pt x="282493" y="216474"/>
                </a:lnTo>
                <a:lnTo>
                  <a:pt x="247874" y="191074"/>
                </a:lnTo>
                <a:lnTo>
                  <a:pt x="205607" y="178374"/>
                </a:lnTo>
                <a:lnTo>
                  <a:pt x="293558" y="178374"/>
                </a:lnTo>
                <a:lnTo>
                  <a:pt x="321027" y="206314"/>
                </a:lnTo>
                <a:lnTo>
                  <a:pt x="343396" y="246954"/>
                </a:lnTo>
                <a:lnTo>
                  <a:pt x="353441" y="297754"/>
                </a:lnTo>
                <a:lnTo>
                  <a:pt x="345318" y="330774"/>
                </a:lnTo>
                <a:close/>
              </a:path>
              <a:path w="800100" h="784225">
                <a:moveTo>
                  <a:pt x="138648" y="448884"/>
                </a:moveTo>
                <a:lnTo>
                  <a:pt x="98383" y="408244"/>
                </a:lnTo>
                <a:lnTo>
                  <a:pt x="79669" y="372684"/>
                </a:lnTo>
                <a:lnTo>
                  <a:pt x="65705" y="301564"/>
                </a:lnTo>
                <a:lnTo>
                  <a:pt x="74593" y="257114"/>
                </a:lnTo>
                <a:lnTo>
                  <a:pt x="98896" y="221554"/>
                </a:lnTo>
                <a:lnTo>
                  <a:pt x="135070" y="197424"/>
                </a:lnTo>
                <a:lnTo>
                  <a:pt x="179569" y="187264"/>
                </a:lnTo>
                <a:lnTo>
                  <a:pt x="225328" y="193614"/>
                </a:lnTo>
                <a:lnTo>
                  <a:pt x="263345" y="215204"/>
                </a:lnTo>
                <a:lnTo>
                  <a:pt x="270075" y="224094"/>
                </a:lnTo>
                <a:lnTo>
                  <a:pt x="181169" y="224094"/>
                </a:lnTo>
                <a:lnTo>
                  <a:pt x="149835" y="230444"/>
                </a:lnTo>
                <a:lnTo>
                  <a:pt x="124731" y="246954"/>
                </a:lnTo>
                <a:lnTo>
                  <a:pt x="108056" y="271084"/>
                </a:lnTo>
                <a:lnTo>
                  <a:pt x="102009" y="301564"/>
                </a:lnTo>
                <a:lnTo>
                  <a:pt x="104743" y="330774"/>
                </a:lnTo>
                <a:lnTo>
                  <a:pt x="113529" y="359984"/>
                </a:lnTo>
                <a:lnTo>
                  <a:pt x="129245" y="389194"/>
                </a:lnTo>
                <a:lnTo>
                  <a:pt x="152765" y="418404"/>
                </a:lnTo>
                <a:lnTo>
                  <a:pt x="156493" y="424754"/>
                </a:lnTo>
                <a:lnTo>
                  <a:pt x="157535" y="431104"/>
                </a:lnTo>
                <a:lnTo>
                  <a:pt x="155923" y="437454"/>
                </a:lnTo>
                <a:lnTo>
                  <a:pt x="151690" y="443804"/>
                </a:lnTo>
                <a:lnTo>
                  <a:pt x="145527" y="447614"/>
                </a:lnTo>
                <a:lnTo>
                  <a:pt x="138648" y="448884"/>
                </a:lnTo>
                <a:close/>
              </a:path>
              <a:path w="800100" h="784225">
                <a:moveTo>
                  <a:pt x="286032" y="319344"/>
                </a:moveTo>
                <a:lnTo>
                  <a:pt x="278875" y="318074"/>
                </a:lnTo>
                <a:lnTo>
                  <a:pt x="272824" y="314264"/>
                </a:lnTo>
                <a:lnTo>
                  <a:pt x="268508" y="309184"/>
                </a:lnTo>
                <a:lnTo>
                  <a:pt x="266555" y="301564"/>
                </a:lnTo>
                <a:lnTo>
                  <a:pt x="257991" y="268544"/>
                </a:lnTo>
                <a:lnTo>
                  <a:pt x="239567" y="243144"/>
                </a:lnTo>
                <a:lnTo>
                  <a:pt x="213290" y="227904"/>
                </a:lnTo>
                <a:lnTo>
                  <a:pt x="181169" y="224094"/>
                </a:lnTo>
                <a:lnTo>
                  <a:pt x="270075" y="224094"/>
                </a:lnTo>
                <a:lnTo>
                  <a:pt x="290265" y="250764"/>
                </a:lnTo>
                <a:lnTo>
                  <a:pt x="302734" y="299024"/>
                </a:lnTo>
                <a:lnTo>
                  <a:pt x="301858" y="306644"/>
                </a:lnTo>
                <a:lnTo>
                  <a:pt x="298424" y="312994"/>
                </a:lnTo>
                <a:lnTo>
                  <a:pt x="292970" y="316804"/>
                </a:lnTo>
                <a:lnTo>
                  <a:pt x="286032" y="319344"/>
                </a:lnTo>
                <a:close/>
              </a:path>
              <a:path w="800100" h="784225">
                <a:moveTo>
                  <a:pt x="133638" y="324424"/>
                </a:moveTo>
                <a:lnTo>
                  <a:pt x="126572" y="323154"/>
                </a:lnTo>
                <a:lnTo>
                  <a:pt x="120802" y="319344"/>
                </a:lnTo>
                <a:lnTo>
                  <a:pt x="116912" y="312994"/>
                </a:lnTo>
                <a:lnTo>
                  <a:pt x="115486" y="305374"/>
                </a:lnTo>
                <a:lnTo>
                  <a:pt x="120549" y="277434"/>
                </a:lnTo>
                <a:lnTo>
                  <a:pt x="134479" y="255844"/>
                </a:lnTo>
                <a:lnTo>
                  <a:pt x="155390" y="241874"/>
                </a:lnTo>
                <a:lnTo>
                  <a:pt x="181394" y="236794"/>
                </a:lnTo>
                <a:lnTo>
                  <a:pt x="206966" y="240604"/>
                </a:lnTo>
                <a:lnTo>
                  <a:pt x="228562" y="252034"/>
                </a:lnTo>
                <a:lnTo>
                  <a:pt x="243952" y="272354"/>
                </a:lnTo>
                <a:lnTo>
                  <a:pt x="181944" y="272354"/>
                </a:lnTo>
                <a:lnTo>
                  <a:pt x="169648" y="274894"/>
                </a:lnTo>
                <a:lnTo>
                  <a:pt x="160126" y="281244"/>
                </a:lnTo>
                <a:lnTo>
                  <a:pt x="153974" y="291404"/>
                </a:lnTo>
                <a:lnTo>
                  <a:pt x="151790" y="305374"/>
                </a:lnTo>
                <a:lnTo>
                  <a:pt x="150364" y="312994"/>
                </a:lnTo>
                <a:lnTo>
                  <a:pt x="146474" y="319344"/>
                </a:lnTo>
                <a:lnTo>
                  <a:pt x="140704" y="323154"/>
                </a:lnTo>
                <a:lnTo>
                  <a:pt x="133638" y="324424"/>
                </a:lnTo>
                <a:close/>
              </a:path>
              <a:path w="800100" h="784225">
                <a:moveTo>
                  <a:pt x="234126" y="316804"/>
                </a:moveTo>
                <a:lnTo>
                  <a:pt x="226973" y="315534"/>
                </a:lnTo>
                <a:lnTo>
                  <a:pt x="220933" y="311724"/>
                </a:lnTo>
                <a:lnTo>
                  <a:pt x="216633" y="306644"/>
                </a:lnTo>
                <a:lnTo>
                  <a:pt x="211567" y="288864"/>
                </a:lnTo>
                <a:lnTo>
                  <a:pt x="204500" y="279974"/>
                </a:lnTo>
                <a:lnTo>
                  <a:pt x="194344" y="274894"/>
                </a:lnTo>
                <a:lnTo>
                  <a:pt x="181944" y="272354"/>
                </a:lnTo>
                <a:lnTo>
                  <a:pt x="243952" y="272354"/>
                </a:lnTo>
                <a:lnTo>
                  <a:pt x="250903" y="296484"/>
                </a:lnTo>
                <a:lnTo>
                  <a:pt x="249990" y="304104"/>
                </a:lnTo>
                <a:lnTo>
                  <a:pt x="246527" y="310454"/>
                </a:lnTo>
                <a:lnTo>
                  <a:pt x="241058" y="314264"/>
                </a:lnTo>
                <a:lnTo>
                  <a:pt x="234126" y="316804"/>
                </a:lnTo>
                <a:close/>
              </a:path>
              <a:path w="800100" h="784225">
                <a:moveTo>
                  <a:pt x="266305" y="412054"/>
                </a:moveTo>
                <a:lnTo>
                  <a:pt x="227115" y="400624"/>
                </a:lnTo>
                <a:lnTo>
                  <a:pt x="194622" y="377764"/>
                </a:lnTo>
                <a:lnTo>
                  <a:pt x="172461" y="343474"/>
                </a:lnTo>
                <a:lnTo>
                  <a:pt x="164267" y="300294"/>
                </a:lnTo>
                <a:lnTo>
                  <a:pt x="165693" y="293944"/>
                </a:lnTo>
                <a:lnTo>
                  <a:pt x="169583" y="287594"/>
                </a:lnTo>
                <a:lnTo>
                  <a:pt x="175353" y="283784"/>
                </a:lnTo>
                <a:lnTo>
                  <a:pt x="182419" y="282514"/>
                </a:lnTo>
                <a:lnTo>
                  <a:pt x="189485" y="283784"/>
                </a:lnTo>
                <a:lnTo>
                  <a:pt x="195255" y="287594"/>
                </a:lnTo>
                <a:lnTo>
                  <a:pt x="199145" y="293944"/>
                </a:lnTo>
                <a:lnTo>
                  <a:pt x="200571" y="300294"/>
                </a:lnTo>
                <a:lnTo>
                  <a:pt x="209161" y="335854"/>
                </a:lnTo>
                <a:lnTo>
                  <a:pt x="231747" y="361254"/>
                </a:lnTo>
                <a:lnTo>
                  <a:pt x="263555" y="375224"/>
                </a:lnTo>
                <a:lnTo>
                  <a:pt x="310270" y="375224"/>
                </a:lnTo>
                <a:lnTo>
                  <a:pt x="313536" y="376494"/>
                </a:lnTo>
                <a:lnTo>
                  <a:pt x="318697" y="381574"/>
                </a:lnTo>
                <a:lnTo>
                  <a:pt x="321787" y="387924"/>
                </a:lnTo>
                <a:lnTo>
                  <a:pt x="322111" y="394274"/>
                </a:lnTo>
                <a:lnTo>
                  <a:pt x="319730" y="401894"/>
                </a:lnTo>
                <a:lnTo>
                  <a:pt x="315071" y="406974"/>
                </a:lnTo>
                <a:lnTo>
                  <a:pt x="308560" y="409514"/>
                </a:lnTo>
                <a:lnTo>
                  <a:pt x="266305" y="412054"/>
                </a:lnTo>
                <a:close/>
              </a:path>
              <a:path w="800100" h="784225">
                <a:moveTo>
                  <a:pt x="276147" y="366334"/>
                </a:moveTo>
                <a:lnTo>
                  <a:pt x="238851" y="349824"/>
                </a:lnTo>
                <a:lnTo>
                  <a:pt x="234445" y="343474"/>
                </a:lnTo>
                <a:lnTo>
                  <a:pt x="232632" y="337124"/>
                </a:lnTo>
                <a:lnTo>
                  <a:pt x="233472" y="329504"/>
                </a:lnTo>
                <a:lnTo>
                  <a:pt x="237026" y="323154"/>
                </a:lnTo>
                <a:lnTo>
                  <a:pt x="242739" y="319344"/>
                </a:lnTo>
                <a:lnTo>
                  <a:pt x="249462" y="318074"/>
                </a:lnTo>
                <a:lnTo>
                  <a:pt x="256368" y="318074"/>
                </a:lnTo>
                <a:lnTo>
                  <a:pt x="262629" y="321884"/>
                </a:lnTo>
                <a:lnTo>
                  <a:pt x="280837" y="330774"/>
                </a:lnTo>
                <a:lnTo>
                  <a:pt x="345318" y="330774"/>
                </a:lnTo>
                <a:lnTo>
                  <a:pt x="343444" y="338394"/>
                </a:lnTo>
                <a:lnTo>
                  <a:pt x="314345" y="362524"/>
                </a:lnTo>
                <a:lnTo>
                  <a:pt x="276147" y="366334"/>
                </a:lnTo>
                <a:close/>
              </a:path>
              <a:path w="800100" h="784225">
                <a:moveTo>
                  <a:pt x="245532" y="452694"/>
                </a:moveTo>
                <a:lnTo>
                  <a:pt x="238326" y="452694"/>
                </a:lnTo>
                <a:lnTo>
                  <a:pt x="199045" y="438724"/>
                </a:lnTo>
                <a:lnTo>
                  <a:pt x="166267" y="415864"/>
                </a:lnTo>
                <a:lnTo>
                  <a:pt x="140840" y="386654"/>
                </a:lnTo>
                <a:lnTo>
                  <a:pt x="123612" y="352364"/>
                </a:lnTo>
                <a:lnTo>
                  <a:pt x="122615" y="346014"/>
                </a:lnTo>
                <a:lnTo>
                  <a:pt x="124374" y="338394"/>
                </a:lnTo>
                <a:lnTo>
                  <a:pt x="128534" y="333314"/>
                </a:lnTo>
                <a:lnTo>
                  <a:pt x="134738" y="329504"/>
                </a:lnTo>
                <a:lnTo>
                  <a:pt x="141872" y="328234"/>
                </a:lnTo>
                <a:lnTo>
                  <a:pt x="148599" y="330774"/>
                </a:lnTo>
                <a:lnTo>
                  <a:pt x="154179" y="334584"/>
                </a:lnTo>
                <a:lnTo>
                  <a:pt x="157866" y="340934"/>
                </a:lnTo>
                <a:lnTo>
                  <a:pt x="171056" y="366334"/>
                </a:lnTo>
                <a:lnTo>
                  <a:pt x="190645" y="389194"/>
                </a:lnTo>
                <a:lnTo>
                  <a:pt x="216085" y="405704"/>
                </a:lnTo>
                <a:lnTo>
                  <a:pt x="246827" y="417134"/>
                </a:lnTo>
                <a:lnTo>
                  <a:pt x="253351" y="420944"/>
                </a:lnTo>
                <a:lnTo>
                  <a:pt x="258047" y="426024"/>
                </a:lnTo>
                <a:lnTo>
                  <a:pt x="260484" y="432374"/>
                </a:lnTo>
                <a:lnTo>
                  <a:pt x="260229" y="438724"/>
                </a:lnTo>
                <a:lnTo>
                  <a:pt x="257186" y="446344"/>
                </a:lnTo>
                <a:lnTo>
                  <a:pt x="252053" y="450154"/>
                </a:lnTo>
                <a:lnTo>
                  <a:pt x="245532" y="452694"/>
                </a:lnTo>
                <a:close/>
              </a:path>
              <a:path w="800100" h="784225">
                <a:moveTo>
                  <a:pt x="310270" y="375224"/>
                </a:moveTo>
                <a:lnTo>
                  <a:pt x="263555" y="375224"/>
                </a:lnTo>
                <a:lnTo>
                  <a:pt x="299809" y="373954"/>
                </a:lnTo>
                <a:lnTo>
                  <a:pt x="307005" y="373954"/>
                </a:lnTo>
                <a:lnTo>
                  <a:pt x="310270" y="375224"/>
                </a:lnTo>
                <a:close/>
              </a:path>
              <a:path w="800100" h="784225">
                <a:moveTo>
                  <a:pt x="123975" y="43576"/>
                </a:moveTo>
                <a:lnTo>
                  <a:pt x="117267" y="41708"/>
                </a:lnTo>
                <a:lnTo>
                  <a:pt x="111750" y="37462"/>
                </a:lnTo>
                <a:lnTo>
                  <a:pt x="108160" y="31203"/>
                </a:lnTo>
                <a:lnTo>
                  <a:pt x="107288" y="24055"/>
                </a:lnTo>
                <a:lnTo>
                  <a:pt x="109157" y="17355"/>
                </a:lnTo>
                <a:lnTo>
                  <a:pt x="113402" y="11840"/>
                </a:lnTo>
                <a:lnTo>
                  <a:pt x="119661" y="8251"/>
                </a:lnTo>
                <a:lnTo>
                  <a:pt x="148720" y="2062"/>
                </a:lnTo>
                <a:lnTo>
                  <a:pt x="182947" y="0"/>
                </a:lnTo>
                <a:lnTo>
                  <a:pt x="217179" y="2062"/>
                </a:lnTo>
                <a:lnTo>
                  <a:pt x="246252" y="8251"/>
                </a:lnTo>
                <a:lnTo>
                  <a:pt x="252500" y="11840"/>
                </a:lnTo>
                <a:lnTo>
                  <a:pt x="256744" y="17355"/>
                </a:lnTo>
                <a:lnTo>
                  <a:pt x="258611" y="24055"/>
                </a:lnTo>
                <a:lnTo>
                  <a:pt x="257729" y="31203"/>
                </a:lnTo>
                <a:lnTo>
                  <a:pt x="254799" y="36310"/>
                </a:lnTo>
                <a:lnTo>
                  <a:pt x="182947" y="36310"/>
                </a:lnTo>
                <a:lnTo>
                  <a:pt x="154515" y="37909"/>
                </a:lnTo>
                <a:lnTo>
                  <a:pt x="131138" y="42705"/>
                </a:lnTo>
                <a:lnTo>
                  <a:pt x="123975" y="43576"/>
                </a:lnTo>
                <a:close/>
              </a:path>
              <a:path w="800100" h="784225">
                <a:moveTo>
                  <a:pt x="241924" y="43576"/>
                </a:moveTo>
                <a:lnTo>
                  <a:pt x="234776" y="42705"/>
                </a:lnTo>
                <a:lnTo>
                  <a:pt x="211385" y="37909"/>
                </a:lnTo>
                <a:lnTo>
                  <a:pt x="182947" y="36310"/>
                </a:lnTo>
                <a:lnTo>
                  <a:pt x="254799" y="36310"/>
                </a:lnTo>
                <a:lnTo>
                  <a:pt x="254139" y="37462"/>
                </a:lnTo>
                <a:lnTo>
                  <a:pt x="248624" y="41708"/>
                </a:lnTo>
                <a:lnTo>
                  <a:pt x="241924" y="43576"/>
                </a:lnTo>
                <a:close/>
              </a:path>
              <a:path w="800100" h="784225">
                <a:moveTo>
                  <a:pt x="589370" y="445130"/>
                </a:moveTo>
                <a:lnTo>
                  <a:pt x="585595" y="445130"/>
                </a:lnTo>
                <a:lnTo>
                  <a:pt x="541892" y="440096"/>
                </a:lnTo>
                <a:lnTo>
                  <a:pt x="501775" y="425757"/>
                </a:lnTo>
                <a:lnTo>
                  <a:pt x="466385" y="403257"/>
                </a:lnTo>
                <a:lnTo>
                  <a:pt x="436869" y="373740"/>
                </a:lnTo>
                <a:lnTo>
                  <a:pt x="414369" y="338351"/>
                </a:lnTo>
                <a:lnTo>
                  <a:pt x="400030" y="298233"/>
                </a:lnTo>
                <a:lnTo>
                  <a:pt x="394996" y="254531"/>
                </a:lnTo>
                <a:lnTo>
                  <a:pt x="400030" y="210839"/>
                </a:lnTo>
                <a:lnTo>
                  <a:pt x="414369" y="170727"/>
                </a:lnTo>
                <a:lnTo>
                  <a:pt x="436869" y="135343"/>
                </a:lnTo>
                <a:lnTo>
                  <a:pt x="466385" y="105828"/>
                </a:lnTo>
                <a:lnTo>
                  <a:pt x="501775" y="83330"/>
                </a:lnTo>
                <a:lnTo>
                  <a:pt x="541892" y="68991"/>
                </a:lnTo>
                <a:lnTo>
                  <a:pt x="585595" y="63957"/>
                </a:lnTo>
                <a:lnTo>
                  <a:pt x="629287" y="68991"/>
                </a:lnTo>
                <a:lnTo>
                  <a:pt x="669398" y="83330"/>
                </a:lnTo>
                <a:lnTo>
                  <a:pt x="696029" y="100262"/>
                </a:lnTo>
                <a:lnTo>
                  <a:pt x="585595" y="100262"/>
                </a:lnTo>
                <a:lnTo>
                  <a:pt x="536827" y="108126"/>
                </a:lnTo>
                <a:lnTo>
                  <a:pt x="494472" y="130024"/>
                </a:lnTo>
                <a:lnTo>
                  <a:pt x="461071" y="163418"/>
                </a:lnTo>
                <a:lnTo>
                  <a:pt x="439167" y="205766"/>
                </a:lnTo>
                <a:lnTo>
                  <a:pt x="431300" y="254531"/>
                </a:lnTo>
                <a:lnTo>
                  <a:pt x="439167" y="303299"/>
                </a:lnTo>
                <a:lnTo>
                  <a:pt x="461071" y="345654"/>
                </a:lnTo>
                <a:lnTo>
                  <a:pt x="494472" y="379055"/>
                </a:lnTo>
                <a:lnTo>
                  <a:pt x="536827" y="400959"/>
                </a:lnTo>
                <a:lnTo>
                  <a:pt x="585595" y="408826"/>
                </a:lnTo>
                <a:lnTo>
                  <a:pt x="699691" y="408826"/>
                </a:lnTo>
                <a:lnTo>
                  <a:pt x="703484" y="419252"/>
                </a:lnTo>
                <a:lnTo>
                  <a:pt x="708185" y="432053"/>
                </a:lnTo>
                <a:lnTo>
                  <a:pt x="710646" y="442617"/>
                </a:lnTo>
                <a:lnTo>
                  <a:pt x="710600" y="444805"/>
                </a:lnTo>
                <a:lnTo>
                  <a:pt x="596896" y="444805"/>
                </a:lnTo>
                <a:lnTo>
                  <a:pt x="593145" y="445005"/>
                </a:lnTo>
                <a:lnTo>
                  <a:pt x="589370" y="445130"/>
                </a:lnTo>
                <a:close/>
              </a:path>
              <a:path w="800100" h="784225">
                <a:moveTo>
                  <a:pt x="699691" y="408826"/>
                </a:moveTo>
                <a:lnTo>
                  <a:pt x="585595" y="408826"/>
                </a:lnTo>
                <a:lnTo>
                  <a:pt x="598591" y="408284"/>
                </a:lnTo>
                <a:lnTo>
                  <a:pt x="611295" y="406691"/>
                </a:lnTo>
                <a:lnTo>
                  <a:pt x="680899" y="375871"/>
                </a:lnTo>
                <a:lnTo>
                  <a:pt x="712148" y="342799"/>
                </a:lnTo>
                <a:lnTo>
                  <a:pt x="732557" y="301597"/>
                </a:lnTo>
                <a:lnTo>
                  <a:pt x="739864" y="254531"/>
                </a:lnTo>
                <a:lnTo>
                  <a:pt x="732000" y="205766"/>
                </a:lnTo>
                <a:lnTo>
                  <a:pt x="710102" y="163418"/>
                </a:lnTo>
                <a:lnTo>
                  <a:pt x="676708" y="130024"/>
                </a:lnTo>
                <a:lnTo>
                  <a:pt x="634359" y="108126"/>
                </a:lnTo>
                <a:lnTo>
                  <a:pt x="585595" y="100262"/>
                </a:lnTo>
                <a:lnTo>
                  <a:pt x="696029" y="100262"/>
                </a:lnTo>
                <a:lnTo>
                  <a:pt x="734297" y="135343"/>
                </a:lnTo>
                <a:lnTo>
                  <a:pt x="756796" y="170727"/>
                </a:lnTo>
                <a:lnTo>
                  <a:pt x="771134" y="210839"/>
                </a:lnTo>
                <a:lnTo>
                  <a:pt x="776168" y="254531"/>
                </a:lnTo>
                <a:lnTo>
                  <a:pt x="770711" y="300001"/>
                </a:lnTo>
                <a:lnTo>
                  <a:pt x="755203" y="341523"/>
                </a:lnTo>
                <a:lnTo>
                  <a:pt x="730938" y="377805"/>
                </a:lnTo>
                <a:lnTo>
                  <a:pt x="699209" y="407550"/>
                </a:lnTo>
                <a:lnTo>
                  <a:pt x="699691" y="408826"/>
                </a:lnTo>
                <a:close/>
              </a:path>
              <a:path w="800100" h="784225">
                <a:moveTo>
                  <a:pt x="605822" y="469333"/>
                </a:moveTo>
                <a:lnTo>
                  <a:pt x="596896" y="444805"/>
                </a:lnTo>
                <a:lnTo>
                  <a:pt x="710600" y="444805"/>
                </a:lnTo>
                <a:lnTo>
                  <a:pt x="710432" y="452744"/>
                </a:lnTo>
                <a:lnTo>
                  <a:pt x="707795" y="462271"/>
                </a:lnTo>
                <a:lnTo>
                  <a:pt x="707321" y="463132"/>
                </a:lnTo>
                <a:lnTo>
                  <a:pt x="604722" y="463132"/>
                </a:lnTo>
                <a:lnTo>
                  <a:pt x="605822" y="469333"/>
                </a:lnTo>
                <a:close/>
              </a:path>
              <a:path w="800100" h="784225">
                <a:moveTo>
                  <a:pt x="762582" y="784011"/>
                </a:moveTo>
                <a:lnTo>
                  <a:pt x="748534" y="778944"/>
                </a:lnTo>
                <a:lnTo>
                  <a:pt x="736632" y="767965"/>
                </a:lnTo>
                <a:lnTo>
                  <a:pt x="728012" y="752018"/>
                </a:lnTo>
                <a:lnTo>
                  <a:pt x="634526" y="495136"/>
                </a:lnTo>
                <a:lnTo>
                  <a:pt x="625150" y="490790"/>
                </a:lnTo>
                <a:lnTo>
                  <a:pt x="616867" y="484085"/>
                </a:lnTo>
                <a:lnTo>
                  <a:pt x="609962" y="474905"/>
                </a:lnTo>
                <a:lnTo>
                  <a:pt x="604722" y="463132"/>
                </a:lnTo>
                <a:lnTo>
                  <a:pt x="707321" y="463132"/>
                </a:lnTo>
                <a:lnTo>
                  <a:pt x="702984" y="471033"/>
                </a:lnTo>
                <a:lnTo>
                  <a:pt x="796196" y="727140"/>
                </a:lnTo>
                <a:lnTo>
                  <a:pt x="799869" y="744910"/>
                </a:lnTo>
                <a:lnTo>
                  <a:pt x="797824" y="760982"/>
                </a:lnTo>
                <a:lnTo>
                  <a:pt x="790328" y="773904"/>
                </a:lnTo>
                <a:lnTo>
                  <a:pt x="777643" y="782222"/>
                </a:lnTo>
                <a:lnTo>
                  <a:pt x="762582" y="784011"/>
                </a:lnTo>
                <a:close/>
              </a:path>
            </a:pathLst>
          </a:custGeom>
          <a:solidFill>
            <a:srgbClr val="25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016375" y="3551798"/>
            <a:ext cx="2990850" cy="92011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350" b="1" spc="75" dirty="0">
                <a:solidFill>
                  <a:srgbClr val="294E66"/>
                </a:solidFill>
                <a:latin typeface="Trebuchet MS"/>
                <a:cs typeface="Trebuchet MS"/>
              </a:rPr>
              <a:t>Smagā</a:t>
            </a:r>
            <a:r>
              <a:rPr sz="2350" b="1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25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endParaRPr sz="2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350" b="1" spc="-40" dirty="0">
                <a:solidFill>
                  <a:srgbClr val="294E66"/>
                </a:solidFill>
                <a:latin typeface="Trebuchet MS"/>
                <a:cs typeface="Trebuchet MS"/>
              </a:rPr>
              <a:t>organizētā</a:t>
            </a:r>
            <a:r>
              <a:rPr sz="2350" b="1" spc="-11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45" dirty="0">
                <a:solidFill>
                  <a:srgbClr val="294E66"/>
                </a:solidFill>
                <a:latin typeface="Trebuchet MS"/>
                <a:cs typeface="Trebuchet MS"/>
              </a:rPr>
              <a:t>noziedzība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566717" y="3551798"/>
            <a:ext cx="4712335" cy="92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2284">
              <a:lnSpc>
                <a:spcPct val="124800"/>
              </a:lnSpc>
              <a:spcBef>
                <a:spcPts val="100"/>
              </a:spcBef>
            </a:pPr>
            <a:r>
              <a:rPr sz="2350" b="1" spc="-25" dirty="0">
                <a:solidFill>
                  <a:srgbClr val="294E66"/>
                </a:solidFill>
                <a:latin typeface="Trebuchet MS"/>
                <a:cs typeface="Trebuchet MS"/>
              </a:rPr>
              <a:t>Noziedzīgie</a:t>
            </a:r>
            <a:r>
              <a:rPr sz="2350" b="1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75" dirty="0">
                <a:solidFill>
                  <a:srgbClr val="294E66"/>
                </a:solidFill>
                <a:latin typeface="Trebuchet MS"/>
                <a:cs typeface="Trebuchet MS"/>
              </a:rPr>
              <a:t>nodarījumi </a:t>
            </a:r>
            <a:r>
              <a:rPr sz="2350" b="1" spc="-10" dirty="0">
                <a:solidFill>
                  <a:srgbClr val="294E66"/>
                </a:solidFill>
                <a:latin typeface="Trebuchet MS"/>
                <a:cs typeface="Trebuchet MS"/>
              </a:rPr>
              <a:t>augsto </a:t>
            </a:r>
            <a:r>
              <a:rPr sz="2350" b="1" spc="-65" dirty="0">
                <a:solidFill>
                  <a:srgbClr val="294E66"/>
                </a:solidFill>
                <a:latin typeface="Trebuchet MS"/>
                <a:cs typeface="Trebuchet MS"/>
              </a:rPr>
              <a:t>tehnoloģiju</a:t>
            </a:r>
            <a:r>
              <a:rPr sz="2350" b="1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65" dirty="0">
                <a:solidFill>
                  <a:srgbClr val="294E66"/>
                </a:solidFill>
                <a:latin typeface="Trebuchet MS"/>
                <a:cs typeface="Trebuchet MS"/>
              </a:rPr>
              <a:t>jomā</a:t>
            </a:r>
            <a:r>
              <a:rPr sz="2350" b="1" spc="-8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55" dirty="0">
                <a:solidFill>
                  <a:srgbClr val="294E66"/>
                </a:solidFill>
                <a:latin typeface="Trebuchet MS"/>
                <a:cs typeface="Trebuchet MS"/>
              </a:rPr>
              <a:t>(kibernoziedzība)</a:t>
            </a:r>
            <a:endParaRPr sz="235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276475" y="3514772"/>
            <a:ext cx="14868525" cy="5162550"/>
            <a:chOff x="2276475" y="3514772"/>
            <a:chExt cx="14868525" cy="5162550"/>
          </a:xfrm>
        </p:grpSpPr>
        <p:sp>
          <p:nvSpPr>
            <p:cNvPr id="20" name="object 20"/>
            <p:cNvSpPr/>
            <p:nvPr/>
          </p:nvSpPr>
          <p:spPr>
            <a:xfrm>
              <a:off x="2276462" y="3674770"/>
              <a:ext cx="14868525" cy="783590"/>
            </a:xfrm>
            <a:custGeom>
              <a:avLst/>
              <a:gdLst/>
              <a:ahLst/>
              <a:cxnLst/>
              <a:rect l="l" t="t" r="r" b="b"/>
              <a:pathLst>
                <a:path w="14868525" h="783589">
                  <a:moveTo>
                    <a:pt x="218147" y="651510"/>
                  </a:moveTo>
                  <a:lnTo>
                    <a:pt x="216496" y="643890"/>
                  </a:lnTo>
                  <a:lnTo>
                    <a:pt x="211988" y="636270"/>
                  </a:lnTo>
                  <a:lnTo>
                    <a:pt x="205295" y="632460"/>
                  </a:lnTo>
                  <a:lnTo>
                    <a:pt x="197116" y="631190"/>
                  </a:lnTo>
                  <a:lnTo>
                    <a:pt x="129781" y="631190"/>
                  </a:lnTo>
                  <a:lnTo>
                    <a:pt x="121577" y="632460"/>
                  </a:lnTo>
                  <a:lnTo>
                    <a:pt x="114884" y="636270"/>
                  </a:lnTo>
                  <a:lnTo>
                    <a:pt x="110363" y="643890"/>
                  </a:lnTo>
                  <a:lnTo>
                    <a:pt x="108699" y="651510"/>
                  </a:lnTo>
                  <a:lnTo>
                    <a:pt x="110363" y="660400"/>
                  </a:lnTo>
                  <a:lnTo>
                    <a:pt x="114884" y="666750"/>
                  </a:lnTo>
                  <a:lnTo>
                    <a:pt x="121577" y="670560"/>
                  </a:lnTo>
                  <a:lnTo>
                    <a:pt x="129781" y="673100"/>
                  </a:lnTo>
                  <a:lnTo>
                    <a:pt x="197116" y="673100"/>
                  </a:lnTo>
                  <a:lnTo>
                    <a:pt x="205295" y="670560"/>
                  </a:lnTo>
                  <a:lnTo>
                    <a:pt x="211988" y="666750"/>
                  </a:lnTo>
                  <a:lnTo>
                    <a:pt x="216496" y="660400"/>
                  </a:lnTo>
                  <a:lnTo>
                    <a:pt x="218147" y="651510"/>
                  </a:lnTo>
                  <a:close/>
                </a:path>
                <a:path w="14868525" h="783589">
                  <a:moveTo>
                    <a:pt x="218147" y="500380"/>
                  </a:moveTo>
                  <a:lnTo>
                    <a:pt x="216496" y="492760"/>
                  </a:lnTo>
                  <a:lnTo>
                    <a:pt x="211988" y="486410"/>
                  </a:lnTo>
                  <a:lnTo>
                    <a:pt x="205295" y="481330"/>
                  </a:lnTo>
                  <a:lnTo>
                    <a:pt x="197116" y="480060"/>
                  </a:lnTo>
                  <a:lnTo>
                    <a:pt x="129781" y="480060"/>
                  </a:lnTo>
                  <a:lnTo>
                    <a:pt x="121577" y="481330"/>
                  </a:lnTo>
                  <a:lnTo>
                    <a:pt x="114884" y="486410"/>
                  </a:lnTo>
                  <a:lnTo>
                    <a:pt x="110363" y="492760"/>
                  </a:lnTo>
                  <a:lnTo>
                    <a:pt x="108699" y="500380"/>
                  </a:lnTo>
                  <a:lnTo>
                    <a:pt x="110363" y="509270"/>
                  </a:lnTo>
                  <a:lnTo>
                    <a:pt x="114884" y="515620"/>
                  </a:lnTo>
                  <a:lnTo>
                    <a:pt x="121577" y="520700"/>
                  </a:lnTo>
                  <a:lnTo>
                    <a:pt x="129781" y="521970"/>
                  </a:lnTo>
                  <a:lnTo>
                    <a:pt x="197116" y="521970"/>
                  </a:lnTo>
                  <a:lnTo>
                    <a:pt x="205295" y="520700"/>
                  </a:lnTo>
                  <a:lnTo>
                    <a:pt x="211988" y="515620"/>
                  </a:lnTo>
                  <a:lnTo>
                    <a:pt x="216496" y="509270"/>
                  </a:lnTo>
                  <a:lnTo>
                    <a:pt x="218147" y="500380"/>
                  </a:lnTo>
                  <a:close/>
                </a:path>
                <a:path w="14868525" h="783589">
                  <a:moveTo>
                    <a:pt x="218147" y="425450"/>
                  </a:moveTo>
                  <a:lnTo>
                    <a:pt x="216496" y="417830"/>
                  </a:lnTo>
                  <a:lnTo>
                    <a:pt x="211988" y="410210"/>
                  </a:lnTo>
                  <a:lnTo>
                    <a:pt x="205295" y="406400"/>
                  </a:lnTo>
                  <a:lnTo>
                    <a:pt x="197116" y="405130"/>
                  </a:lnTo>
                  <a:lnTo>
                    <a:pt x="129781" y="405130"/>
                  </a:lnTo>
                  <a:lnTo>
                    <a:pt x="121577" y="406400"/>
                  </a:lnTo>
                  <a:lnTo>
                    <a:pt x="114884" y="410210"/>
                  </a:lnTo>
                  <a:lnTo>
                    <a:pt x="110363" y="417830"/>
                  </a:lnTo>
                  <a:lnTo>
                    <a:pt x="108699" y="425450"/>
                  </a:lnTo>
                  <a:lnTo>
                    <a:pt x="110363" y="434340"/>
                  </a:lnTo>
                  <a:lnTo>
                    <a:pt x="114884" y="440690"/>
                  </a:lnTo>
                  <a:lnTo>
                    <a:pt x="121577" y="444500"/>
                  </a:lnTo>
                  <a:lnTo>
                    <a:pt x="129781" y="447040"/>
                  </a:lnTo>
                  <a:lnTo>
                    <a:pt x="197116" y="447040"/>
                  </a:lnTo>
                  <a:lnTo>
                    <a:pt x="205295" y="444500"/>
                  </a:lnTo>
                  <a:lnTo>
                    <a:pt x="211988" y="440690"/>
                  </a:lnTo>
                  <a:lnTo>
                    <a:pt x="216496" y="434340"/>
                  </a:lnTo>
                  <a:lnTo>
                    <a:pt x="218147" y="425450"/>
                  </a:lnTo>
                  <a:close/>
                </a:path>
                <a:path w="14868525" h="783589">
                  <a:moveTo>
                    <a:pt x="218147" y="274320"/>
                  </a:moveTo>
                  <a:lnTo>
                    <a:pt x="216496" y="266700"/>
                  </a:lnTo>
                  <a:lnTo>
                    <a:pt x="211988" y="260350"/>
                  </a:lnTo>
                  <a:lnTo>
                    <a:pt x="205295" y="255270"/>
                  </a:lnTo>
                  <a:lnTo>
                    <a:pt x="197116" y="254000"/>
                  </a:lnTo>
                  <a:lnTo>
                    <a:pt x="129781" y="254000"/>
                  </a:lnTo>
                  <a:lnTo>
                    <a:pt x="121577" y="255270"/>
                  </a:lnTo>
                  <a:lnTo>
                    <a:pt x="114884" y="260350"/>
                  </a:lnTo>
                  <a:lnTo>
                    <a:pt x="110363" y="266700"/>
                  </a:lnTo>
                  <a:lnTo>
                    <a:pt x="108699" y="274320"/>
                  </a:lnTo>
                  <a:lnTo>
                    <a:pt x="110363" y="283210"/>
                  </a:lnTo>
                  <a:lnTo>
                    <a:pt x="114884" y="289560"/>
                  </a:lnTo>
                  <a:lnTo>
                    <a:pt x="121577" y="294640"/>
                  </a:lnTo>
                  <a:lnTo>
                    <a:pt x="129781" y="295910"/>
                  </a:lnTo>
                  <a:lnTo>
                    <a:pt x="197116" y="295910"/>
                  </a:lnTo>
                  <a:lnTo>
                    <a:pt x="205295" y="294640"/>
                  </a:lnTo>
                  <a:lnTo>
                    <a:pt x="211988" y="289560"/>
                  </a:lnTo>
                  <a:lnTo>
                    <a:pt x="216496" y="283210"/>
                  </a:lnTo>
                  <a:lnTo>
                    <a:pt x="218147" y="274320"/>
                  </a:lnTo>
                  <a:close/>
                </a:path>
                <a:path w="14868525" h="783589">
                  <a:moveTo>
                    <a:pt x="218147" y="199390"/>
                  </a:moveTo>
                  <a:lnTo>
                    <a:pt x="216496" y="191770"/>
                  </a:lnTo>
                  <a:lnTo>
                    <a:pt x="211988" y="184150"/>
                  </a:lnTo>
                  <a:lnTo>
                    <a:pt x="205295" y="180340"/>
                  </a:lnTo>
                  <a:lnTo>
                    <a:pt x="197116" y="179070"/>
                  </a:lnTo>
                  <a:lnTo>
                    <a:pt x="129781" y="179070"/>
                  </a:lnTo>
                  <a:lnTo>
                    <a:pt x="121577" y="180340"/>
                  </a:lnTo>
                  <a:lnTo>
                    <a:pt x="114884" y="184150"/>
                  </a:lnTo>
                  <a:lnTo>
                    <a:pt x="110363" y="191770"/>
                  </a:lnTo>
                  <a:lnTo>
                    <a:pt x="108699" y="199390"/>
                  </a:lnTo>
                  <a:lnTo>
                    <a:pt x="110363" y="208280"/>
                  </a:lnTo>
                  <a:lnTo>
                    <a:pt x="114884" y="214630"/>
                  </a:lnTo>
                  <a:lnTo>
                    <a:pt x="121577" y="218440"/>
                  </a:lnTo>
                  <a:lnTo>
                    <a:pt x="129781" y="220980"/>
                  </a:lnTo>
                  <a:lnTo>
                    <a:pt x="197116" y="220980"/>
                  </a:lnTo>
                  <a:lnTo>
                    <a:pt x="205295" y="218440"/>
                  </a:lnTo>
                  <a:lnTo>
                    <a:pt x="211988" y="214630"/>
                  </a:lnTo>
                  <a:lnTo>
                    <a:pt x="216496" y="208280"/>
                  </a:lnTo>
                  <a:lnTo>
                    <a:pt x="218147" y="199390"/>
                  </a:lnTo>
                  <a:close/>
                </a:path>
                <a:path w="14868525" h="783589">
                  <a:moveTo>
                    <a:pt x="302310" y="576580"/>
                  </a:moveTo>
                  <a:lnTo>
                    <a:pt x="300659" y="567690"/>
                  </a:lnTo>
                  <a:lnTo>
                    <a:pt x="296151" y="561340"/>
                  </a:lnTo>
                  <a:lnTo>
                    <a:pt x="289458" y="557530"/>
                  </a:lnTo>
                  <a:lnTo>
                    <a:pt x="281292" y="554990"/>
                  </a:lnTo>
                  <a:lnTo>
                    <a:pt x="129781" y="554990"/>
                  </a:lnTo>
                  <a:lnTo>
                    <a:pt x="121577" y="557530"/>
                  </a:lnTo>
                  <a:lnTo>
                    <a:pt x="114884" y="561340"/>
                  </a:lnTo>
                  <a:lnTo>
                    <a:pt x="110363" y="567690"/>
                  </a:lnTo>
                  <a:lnTo>
                    <a:pt x="108699" y="576580"/>
                  </a:lnTo>
                  <a:lnTo>
                    <a:pt x="110363" y="584200"/>
                  </a:lnTo>
                  <a:lnTo>
                    <a:pt x="114884" y="591820"/>
                  </a:lnTo>
                  <a:lnTo>
                    <a:pt x="121577" y="595630"/>
                  </a:lnTo>
                  <a:lnTo>
                    <a:pt x="129781" y="596900"/>
                  </a:lnTo>
                  <a:lnTo>
                    <a:pt x="281292" y="596900"/>
                  </a:lnTo>
                  <a:lnTo>
                    <a:pt x="289458" y="595630"/>
                  </a:lnTo>
                  <a:lnTo>
                    <a:pt x="296151" y="591820"/>
                  </a:lnTo>
                  <a:lnTo>
                    <a:pt x="300659" y="584200"/>
                  </a:lnTo>
                  <a:lnTo>
                    <a:pt x="302310" y="576580"/>
                  </a:lnTo>
                  <a:close/>
                </a:path>
                <a:path w="14868525" h="783589">
                  <a:moveTo>
                    <a:pt x="302310" y="350520"/>
                  </a:moveTo>
                  <a:lnTo>
                    <a:pt x="300659" y="341630"/>
                  </a:lnTo>
                  <a:lnTo>
                    <a:pt x="296151" y="335280"/>
                  </a:lnTo>
                  <a:lnTo>
                    <a:pt x="289458" y="331470"/>
                  </a:lnTo>
                  <a:lnTo>
                    <a:pt x="281292" y="328930"/>
                  </a:lnTo>
                  <a:lnTo>
                    <a:pt x="129781" y="328930"/>
                  </a:lnTo>
                  <a:lnTo>
                    <a:pt x="121577" y="331470"/>
                  </a:lnTo>
                  <a:lnTo>
                    <a:pt x="114884" y="335280"/>
                  </a:lnTo>
                  <a:lnTo>
                    <a:pt x="110363" y="341630"/>
                  </a:lnTo>
                  <a:lnTo>
                    <a:pt x="108699" y="350520"/>
                  </a:lnTo>
                  <a:lnTo>
                    <a:pt x="110363" y="358140"/>
                  </a:lnTo>
                  <a:lnTo>
                    <a:pt x="114884" y="365760"/>
                  </a:lnTo>
                  <a:lnTo>
                    <a:pt x="121577" y="369570"/>
                  </a:lnTo>
                  <a:lnTo>
                    <a:pt x="129781" y="370840"/>
                  </a:lnTo>
                  <a:lnTo>
                    <a:pt x="281292" y="370840"/>
                  </a:lnTo>
                  <a:lnTo>
                    <a:pt x="289458" y="369570"/>
                  </a:lnTo>
                  <a:lnTo>
                    <a:pt x="296151" y="365760"/>
                  </a:lnTo>
                  <a:lnTo>
                    <a:pt x="300659" y="358140"/>
                  </a:lnTo>
                  <a:lnTo>
                    <a:pt x="302310" y="350520"/>
                  </a:lnTo>
                  <a:close/>
                </a:path>
                <a:path w="14868525" h="783589">
                  <a:moveTo>
                    <a:pt x="302310" y="124460"/>
                  </a:moveTo>
                  <a:lnTo>
                    <a:pt x="300659" y="115570"/>
                  </a:lnTo>
                  <a:lnTo>
                    <a:pt x="296151" y="109220"/>
                  </a:lnTo>
                  <a:lnTo>
                    <a:pt x="289458" y="105410"/>
                  </a:lnTo>
                  <a:lnTo>
                    <a:pt x="281292" y="102870"/>
                  </a:lnTo>
                  <a:lnTo>
                    <a:pt x="129781" y="102870"/>
                  </a:lnTo>
                  <a:lnTo>
                    <a:pt x="121577" y="105410"/>
                  </a:lnTo>
                  <a:lnTo>
                    <a:pt x="114884" y="109220"/>
                  </a:lnTo>
                  <a:lnTo>
                    <a:pt x="110363" y="115570"/>
                  </a:lnTo>
                  <a:lnTo>
                    <a:pt x="108699" y="124460"/>
                  </a:lnTo>
                  <a:lnTo>
                    <a:pt x="110363" y="132080"/>
                  </a:lnTo>
                  <a:lnTo>
                    <a:pt x="114884" y="139700"/>
                  </a:lnTo>
                  <a:lnTo>
                    <a:pt x="121577" y="143510"/>
                  </a:lnTo>
                  <a:lnTo>
                    <a:pt x="129781" y="144780"/>
                  </a:lnTo>
                  <a:lnTo>
                    <a:pt x="281292" y="144780"/>
                  </a:lnTo>
                  <a:lnTo>
                    <a:pt x="289458" y="143510"/>
                  </a:lnTo>
                  <a:lnTo>
                    <a:pt x="296151" y="139700"/>
                  </a:lnTo>
                  <a:lnTo>
                    <a:pt x="300659" y="132080"/>
                  </a:lnTo>
                  <a:lnTo>
                    <a:pt x="302310" y="124460"/>
                  </a:lnTo>
                  <a:close/>
                </a:path>
                <a:path w="14868525" h="783589">
                  <a:moveTo>
                    <a:pt x="617664" y="314960"/>
                  </a:moveTo>
                  <a:lnTo>
                    <a:pt x="607402" y="276860"/>
                  </a:lnTo>
                  <a:lnTo>
                    <a:pt x="581190" y="251460"/>
                  </a:lnTo>
                  <a:lnTo>
                    <a:pt x="545858" y="242570"/>
                  </a:lnTo>
                  <a:lnTo>
                    <a:pt x="508266" y="251460"/>
                  </a:lnTo>
                  <a:lnTo>
                    <a:pt x="493039" y="262890"/>
                  </a:lnTo>
                  <a:lnTo>
                    <a:pt x="481545" y="278130"/>
                  </a:lnTo>
                  <a:lnTo>
                    <a:pt x="474294" y="295910"/>
                  </a:lnTo>
                  <a:lnTo>
                    <a:pt x="471766" y="314960"/>
                  </a:lnTo>
                  <a:lnTo>
                    <a:pt x="482028" y="353060"/>
                  </a:lnTo>
                  <a:lnTo>
                    <a:pt x="508241" y="378460"/>
                  </a:lnTo>
                  <a:lnTo>
                    <a:pt x="543585" y="388620"/>
                  </a:lnTo>
                  <a:lnTo>
                    <a:pt x="581215" y="378460"/>
                  </a:lnTo>
                  <a:lnTo>
                    <a:pt x="596430" y="367030"/>
                  </a:lnTo>
                  <a:lnTo>
                    <a:pt x="607898" y="351790"/>
                  </a:lnTo>
                  <a:lnTo>
                    <a:pt x="615137" y="334010"/>
                  </a:lnTo>
                  <a:lnTo>
                    <a:pt x="617664" y="314960"/>
                  </a:lnTo>
                  <a:close/>
                </a:path>
                <a:path w="14868525" h="783589">
                  <a:moveTo>
                    <a:pt x="691870" y="426720"/>
                  </a:moveTo>
                  <a:lnTo>
                    <a:pt x="689876" y="417830"/>
                  </a:lnTo>
                  <a:lnTo>
                    <a:pt x="684466" y="408940"/>
                  </a:lnTo>
                  <a:lnTo>
                    <a:pt x="676440" y="403860"/>
                  </a:lnTo>
                  <a:lnTo>
                    <a:pt x="666635" y="402590"/>
                  </a:lnTo>
                  <a:lnTo>
                    <a:pt x="422833" y="402590"/>
                  </a:lnTo>
                  <a:lnTo>
                    <a:pt x="413029" y="403860"/>
                  </a:lnTo>
                  <a:lnTo>
                    <a:pt x="404990" y="408940"/>
                  </a:lnTo>
                  <a:lnTo>
                    <a:pt x="399554" y="417830"/>
                  </a:lnTo>
                  <a:lnTo>
                    <a:pt x="397560" y="426720"/>
                  </a:lnTo>
                  <a:lnTo>
                    <a:pt x="397560" y="610870"/>
                  </a:lnTo>
                  <a:lnTo>
                    <a:pt x="399376" y="621030"/>
                  </a:lnTo>
                  <a:lnTo>
                    <a:pt x="404329" y="628650"/>
                  </a:lnTo>
                  <a:lnTo>
                    <a:pt x="411670" y="633730"/>
                  </a:lnTo>
                  <a:lnTo>
                    <a:pt x="420636" y="636270"/>
                  </a:lnTo>
                  <a:lnTo>
                    <a:pt x="429590" y="633730"/>
                  </a:lnTo>
                  <a:lnTo>
                    <a:pt x="436930" y="628650"/>
                  </a:lnTo>
                  <a:lnTo>
                    <a:pt x="441896" y="621030"/>
                  </a:lnTo>
                  <a:lnTo>
                    <a:pt x="443725" y="610870"/>
                  </a:lnTo>
                  <a:lnTo>
                    <a:pt x="443725" y="469900"/>
                  </a:lnTo>
                  <a:lnTo>
                    <a:pt x="447840" y="463550"/>
                  </a:lnTo>
                  <a:lnTo>
                    <a:pt x="457835" y="463550"/>
                  </a:lnTo>
                  <a:lnTo>
                    <a:pt x="461949" y="469900"/>
                  </a:lnTo>
                  <a:lnTo>
                    <a:pt x="461949" y="651510"/>
                  </a:lnTo>
                  <a:lnTo>
                    <a:pt x="464604" y="664210"/>
                  </a:lnTo>
                  <a:lnTo>
                    <a:pt x="471843" y="675640"/>
                  </a:lnTo>
                  <a:lnTo>
                    <a:pt x="482549" y="683260"/>
                  </a:lnTo>
                  <a:lnTo>
                    <a:pt x="495642" y="685800"/>
                  </a:lnTo>
                  <a:lnTo>
                    <a:pt x="593826" y="685800"/>
                  </a:lnTo>
                  <a:lnTo>
                    <a:pt x="606894" y="683260"/>
                  </a:lnTo>
                  <a:lnTo>
                    <a:pt x="617588" y="675640"/>
                  </a:lnTo>
                  <a:lnTo>
                    <a:pt x="624827" y="664210"/>
                  </a:lnTo>
                  <a:lnTo>
                    <a:pt x="627481" y="651510"/>
                  </a:lnTo>
                  <a:lnTo>
                    <a:pt x="627481" y="469900"/>
                  </a:lnTo>
                  <a:lnTo>
                    <a:pt x="631583" y="463550"/>
                  </a:lnTo>
                  <a:lnTo>
                    <a:pt x="641591" y="463550"/>
                  </a:lnTo>
                  <a:lnTo>
                    <a:pt x="645706" y="469900"/>
                  </a:lnTo>
                  <a:lnTo>
                    <a:pt x="645706" y="610870"/>
                  </a:lnTo>
                  <a:lnTo>
                    <a:pt x="647534" y="621030"/>
                  </a:lnTo>
                  <a:lnTo>
                    <a:pt x="652500" y="628650"/>
                  </a:lnTo>
                  <a:lnTo>
                    <a:pt x="659841" y="633730"/>
                  </a:lnTo>
                  <a:lnTo>
                    <a:pt x="668782" y="636270"/>
                  </a:lnTo>
                  <a:lnTo>
                    <a:pt x="677735" y="633730"/>
                  </a:lnTo>
                  <a:lnTo>
                    <a:pt x="685076" y="628650"/>
                  </a:lnTo>
                  <a:lnTo>
                    <a:pt x="690041" y="621030"/>
                  </a:lnTo>
                  <a:lnTo>
                    <a:pt x="691870" y="610870"/>
                  </a:lnTo>
                  <a:lnTo>
                    <a:pt x="691870" y="463550"/>
                  </a:lnTo>
                  <a:lnTo>
                    <a:pt x="691870" y="426720"/>
                  </a:lnTo>
                  <a:close/>
                </a:path>
                <a:path w="14868525" h="783589">
                  <a:moveTo>
                    <a:pt x="965581" y="231140"/>
                  </a:moveTo>
                  <a:lnTo>
                    <a:pt x="955319" y="193040"/>
                  </a:lnTo>
                  <a:lnTo>
                    <a:pt x="929106" y="167640"/>
                  </a:lnTo>
                  <a:lnTo>
                    <a:pt x="893762" y="157480"/>
                  </a:lnTo>
                  <a:lnTo>
                    <a:pt x="856132" y="167640"/>
                  </a:lnTo>
                  <a:lnTo>
                    <a:pt x="840917" y="179070"/>
                  </a:lnTo>
                  <a:lnTo>
                    <a:pt x="829449" y="194310"/>
                  </a:lnTo>
                  <a:lnTo>
                    <a:pt x="822210" y="212090"/>
                  </a:lnTo>
                  <a:lnTo>
                    <a:pt x="819683" y="231140"/>
                  </a:lnTo>
                  <a:lnTo>
                    <a:pt x="829945" y="267970"/>
                  </a:lnTo>
                  <a:lnTo>
                    <a:pt x="856157" y="294640"/>
                  </a:lnTo>
                  <a:lnTo>
                    <a:pt x="891489" y="303530"/>
                  </a:lnTo>
                  <a:lnTo>
                    <a:pt x="929081" y="294640"/>
                  </a:lnTo>
                  <a:lnTo>
                    <a:pt x="944308" y="281940"/>
                  </a:lnTo>
                  <a:lnTo>
                    <a:pt x="955802" y="266700"/>
                  </a:lnTo>
                  <a:lnTo>
                    <a:pt x="963053" y="250190"/>
                  </a:lnTo>
                  <a:lnTo>
                    <a:pt x="965581" y="231140"/>
                  </a:lnTo>
                  <a:close/>
                </a:path>
                <a:path w="14868525" h="783589">
                  <a:moveTo>
                    <a:pt x="1039749" y="342900"/>
                  </a:moveTo>
                  <a:lnTo>
                    <a:pt x="1037755" y="332740"/>
                  </a:lnTo>
                  <a:lnTo>
                    <a:pt x="1032332" y="325120"/>
                  </a:lnTo>
                  <a:lnTo>
                    <a:pt x="1024305" y="320040"/>
                  </a:lnTo>
                  <a:lnTo>
                    <a:pt x="1014514" y="317500"/>
                  </a:lnTo>
                  <a:lnTo>
                    <a:pt x="770763" y="317500"/>
                  </a:lnTo>
                  <a:lnTo>
                    <a:pt x="760933" y="320040"/>
                  </a:lnTo>
                  <a:lnTo>
                    <a:pt x="752894" y="325120"/>
                  </a:lnTo>
                  <a:lnTo>
                    <a:pt x="747471" y="332740"/>
                  </a:lnTo>
                  <a:lnTo>
                    <a:pt x="745477" y="342900"/>
                  </a:lnTo>
                  <a:lnTo>
                    <a:pt x="745477" y="585470"/>
                  </a:lnTo>
                  <a:lnTo>
                    <a:pt x="747306" y="595630"/>
                  </a:lnTo>
                  <a:lnTo>
                    <a:pt x="752271" y="603250"/>
                  </a:lnTo>
                  <a:lnTo>
                    <a:pt x="759612" y="609600"/>
                  </a:lnTo>
                  <a:lnTo>
                    <a:pt x="768565" y="610870"/>
                  </a:lnTo>
                  <a:lnTo>
                    <a:pt x="777506" y="609600"/>
                  </a:lnTo>
                  <a:lnTo>
                    <a:pt x="784847" y="603250"/>
                  </a:lnTo>
                  <a:lnTo>
                    <a:pt x="789825" y="595630"/>
                  </a:lnTo>
                  <a:lnTo>
                    <a:pt x="791641" y="585470"/>
                  </a:lnTo>
                  <a:lnTo>
                    <a:pt x="791641" y="384810"/>
                  </a:lnTo>
                  <a:lnTo>
                    <a:pt x="795718" y="379730"/>
                  </a:lnTo>
                  <a:lnTo>
                    <a:pt x="805764" y="379730"/>
                  </a:lnTo>
                  <a:lnTo>
                    <a:pt x="809866" y="384810"/>
                  </a:lnTo>
                  <a:lnTo>
                    <a:pt x="809866" y="651510"/>
                  </a:lnTo>
                  <a:lnTo>
                    <a:pt x="812533" y="664210"/>
                  </a:lnTo>
                  <a:lnTo>
                    <a:pt x="819759" y="675640"/>
                  </a:lnTo>
                  <a:lnTo>
                    <a:pt x="830453" y="683260"/>
                  </a:lnTo>
                  <a:lnTo>
                    <a:pt x="843521" y="685800"/>
                  </a:lnTo>
                  <a:lnTo>
                    <a:pt x="941705" y="685800"/>
                  </a:lnTo>
                  <a:lnTo>
                    <a:pt x="954798" y="683260"/>
                  </a:lnTo>
                  <a:lnTo>
                    <a:pt x="965504" y="675640"/>
                  </a:lnTo>
                  <a:lnTo>
                    <a:pt x="972743" y="664210"/>
                  </a:lnTo>
                  <a:lnTo>
                    <a:pt x="975398" y="651510"/>
                  </a:lnTo>
                  <a:lnTo>
                    <a:pt x="975398" y="384810"/>
                  </a:lnTo>
                  <a:lnTo>
                    <a:pt x="979462" y="379730"/>
                  </a:lnTo>
                  <a:lnTo>
                    <a:pt x="989507" y="379730"/>
                  </a:lnTo>
                  <a:lnTo>
                    <a:pt x="993622" y="384810"/>
                  </a:lnTo>
                  <a:lnTo>
                    <a:pt x="993622" y="585470"/>
                  </a:lnTo>
                  <a:lnTo>
                    <a:pt x="995438" y="595630"/>
                  </a:lnTo>
                  <a:lnTo>
                    <a:pt x="1000391" y="603250"/>
                  </a:lnTo>
                  <a:lnTo>
                    <a:pt x="1007719" y="609600"/>
                  </a:lnTo>
                  <a:lnTo>
                    <a:pt x="1016660" y="610870"/>
                  </a:lnTo>
                  <a:lnTo>
                    <a:pt x="1025626" y="609600"/>
                  </a:lnTo>
                  <a:lnTo>
                    <a:pt x="1032967" y="603250"/>
                  </a:lnTo>
                  <a:lnTo>
                    <a:pt x="1037932" y="595630"/>
                  </a:lnTo>
                  <a:lnTo>
                    <a:pt x="1039749" y="585470"/>
                  </a:lnTo>
                  <a:lnTo>
                    <a:pt x="1039749" y="379730"/>
                  </a:lnTo>
                  <a:lnTo>
                    <a:pt x="1039749" y="342900"/>
                  </a:lnTo>
                  <a:close/>
                </a:path>
                <a:path w="14868525" h="783589">
                  <a:moveTo>
                    <a:pt x="1316964" y="256540"/>
                  </a:moveTo>
                  <a:lnTo>
                    <a:pt x="1306703" y="218440"/>
                  </a:lnTo>
                  <a:lnTo>
                    <a:pt x="1280490" y="193040"/>
                  </a:lnTo>
                  <a:lnTo>
                    <a:pt x="1245158" y="182880"/>
                  </a:lnTo>
                  <a:lnTo>
                    <a:pt x="1207566" y="193040"/>
                  </a:lnTo>
                  <a:lnTo>
                    <a:pt x="1192339" y="204470"/>
                  </a:lnTo>
                  <a:lnTo>
                    <a:pt x="1180846" y="219710"/>
                  </a:lnTo>
                  <a:lnTo>
                    <a:pt x="1173594" y="237490"/>
                  </a:lnTo>
                  <a:lnTo>
                    <a:pt x="1171067" y="256540"/>
                  </a:lnTo>
                  <a:lnTo>
                    <a:pt x="1181328" y="293370"/>
                  </a:lnTo>
                  <a:lnTo>
                    <a:pt x="1207541" y="318770"/>
                  </a:lnTo>
                  <a:lnTo>
                    <a:pt x="1242885" y="328930"/>
                  </a:lnTo>
                  <a:lnTo>
                    <a:pt x="1280515" y="318770"/>
                  </a:lnTo>
                  <a:lnTo>
                    <a:pt x="1295730" y="307340"/>
                  </a:lnTo>
                  <a:lnTo>
                    <a:pt x="1307198" y="292100"/>
                  </a:lnTo>
                  <a:lnTo>
                    <a:pt x="1314437" y="275590"/>
                  </a:lnTo>
                  <a:lnTo>
                    <a:pt x="1316964" y="256540"/>
                  </a:lnTo>
                  <a:close/>
                </a:path>
                <a:path w="14868525" h="783589">
                  <a:moveTo>
                    <a:pt x="1391119" y="368300"/>
                  </a:moveTo>
                  <a:lnTo>
                    <a:pt x="1389164" y="358140"/>
                  </a:lnTo>
                  <a:lnTo>
                    <a:pt x="1383753" y="350520"/>
                  </a:lnTo>
                  <a:lnTo>
                    <a:pt x="1375740" y="345440"/>
                  </a:lnTo>
                  <a:lnTo>
                    <a:pt x="1365935" y="342900"/>
                  </a:lnTo>
                  <a:lnTo>
                    <a:pt x="1122133" y="342900"/>
                  </a:lnTo>
                  <a:lnTo>
                    <a:pt x="1112329" y="345440"/>
                  </a:lnTo>
                  <a:lnTo>
                    <a:pt x="1104290" y="350520"/>
                  </a:lnTo>
                  <a:lnTo>
                    <a:pt x="1098854" y="358140"/>
                  </a:lnTo>
                  <a:lnTo>
                    <a:pt x="1096848" y="368300"/>
                  </a:lnTo>
                  <a:lnTo>
                    <a:pt x="1096848" y="610870"/>
                  </a:lnTo>
                  <a:lnTo>
                    <a:pt x="1098677" y="621030"/>
                  </a:lnTo>
                  <a:lnTo>
                    <a:pt x="1103642" y="628650"/>
                  </a:lnTo>
                  <a:lnTo>
                    <a:pt x="1110983" y="633730"/>
                  </a:lnTo>
                  <a:lnTo>
                    <a:pt x="1119936" y="636270"/>
                  </a:lnTo>
                  <a:lnTo>
                    <a:pt x="1128877" y="633730"/>
                  </a:lnTo>
                  <a:lnTo>
                    <a:pt x="1136205" y="628650"/>
                  </a:lnTo>
                  <a:lnTo>
                    <a:pt x="1141158" y="621030"/>
                  </a:lnTo>
                  <a:lnTo>
                    <a:pt x="1142974" y="610870"/>
                  </a:lnTo>
                  <a:lnTo>
                    <a:pt x="1142974" y="410210"/>
                  </a:lnTo>
                  <a:lnTo>
                    <a:pt x="1147089" y="405130"/>
                  </a:lnTo>
                  <a:lnTo>
                    <a:pt x="1157135" y="405130"/>
                  </a:lnTo>
                  <a:lnTo>
                    <a:pt x="1161249" y="410210"/>
                  </a:lnTo>
                  <a:lnTo>
                    <a:pt x="1161249" y="651510"/>
                  </a:lnTo>
                  <a:lnTo>
                    <a:pt x="1163929" y="664210"/>
                  </a:lnTo>
                  <a:lnTo>
                    <a:pt x="1171155" y="675640"/>
                  </a:lnTo>
                  <a:lnTo>
                    <a:pt x="1181836" y="683260"/>
                  </a:lnTo>
                  <a:lnTo>
                    <a:pt x="1194892" y="685800"/>
                  </a:lnTo>
                  <a:lnTo>
                    <a:pt x="1293075" y="685800"/>
                  </a:lnTo>
                  <a:lnTo>
                    <a:pt x="1306156" y="683260"/>
                  </a:lnTo>
                  <a:lnTo>
                    <a:pt x="1316863" y="675640"/>
                  </a:lnTo>
                  <a:lnTo>
                    <a:pt x="1324114" y="664210"/>
                  </a:lnTo>
                  <a:lnTo>
                    <a:pt x="1326769" y="651510"/>
                  </a:lnTo>
                  <a:lnTo>
                    <a:pt x="1326769" y="410210"/>
                  </a:lnTo>
                  <a:lnTo>
                    <a:pt x="1330845" y="405130"/>
                  </a:lnTo>
                  <a:lnTo>
                    <a:pt x="1340891" y="405130"/>
                  </a:lnTo>
                  <a:lnTo>
                    <a:pt x="1344955" y="410210"/>
                  </a:lnTo>
                  <a:lnTo>
                    <a:pt x="1345006" y="422910"/>
                  </a:lnTo>
                  <a:lnTo>
                    <a:pt x="1344955" y="610870"/>
                  </a:lnTo>
                  <a:lnTo>
                    <a:pt x="1346784" y="621030"/>
                  </a:lnTo>
                  <a:lnTo>
                    <a:pt x="1351749" y="628650"/>
                  </a:lnTo>
                  <a:lnTo>
                    <a:pt x="1359090" y="633730"/>
                  </a:lnTo>
                  <a:lnTo>
                    <a:pt x="1368044" y="636270"/>
                  </a:lnTo>
                  <a:lnTo>
                    <a:pt x="1376984" y="633730"/>
                  </a:lnTo>
                  <a:lnTo>
                    <a:pt x="1384325" y="628650"/>
                  </a:lnTo>
                  <a:lnTo>
                    <a:pt x="1389303" y="621030"/>
                  </a:lnTo>
                  <a:lnTo>
                    <a:pt x="1391119" y="610870"/>
                  </a:lnTo>
                  <a:lnTo>
                    <a:pt x="1391119" y="405130"/>
                  </a:lnTo>
                  <a:lnTo>
                    <a:pt x="1391119" y="368300"/>
                  </a:lnTo>
                  <a:close/>
                </a:path>
                <a:path w="14868525" h="783589">
                  <a:moveTo>
                    <a:pt x="1495425" y="54610"/>
                  </a:moveTo>
                  <a:lnTo>
                    <a:pt x="1479372" y="15240"/>
                  </a:lnTo>
                  <a:lnTo>
                    <a:pt x="1453324" y="2260"/>
                  </a:lnTo>
                  <a:lnTo>
                    <a:pt x="1453324" y="46990"/>
                  </a:lnTo>
                  <a:lnTo>
                    <a:pt x="1453324" y="726440"/>
                  </a:lnTo>
                  <a:lnTo>
                    <a:pt x="1447571" y="731520"/>
                  </a:lnTo>
                  <a:lnTo>
                    <a:pt x="47853" y="731520"/>
                  </a:lnTo>
                  <a:lnTo>
                    <a:pt x="42113" y="726440"/>
                  </a:lnTo>
                  <a:lnTo>
                    <a:pt x="42113" y="46990"/>
                  </a:lnTo>
                  <a:lnTo>
                    <a:pt x="47853" y="41910"/>
                  </a:lnTo>
                  <a:lnTo>
                    <a:pt x="1447533" y="41910"/>
                  </a:lnTo>
                  <a:lnTo>
                    <a:pt x="1453324" y="46990"/>
                  </a:lnTo>
                  <a:lnTo>
                    <a:pt x="1453324" y="2260"/>
                  </a:lnTo>
                  <a:lnTo>
                    <a:pt x="1440713" y="0"/>
                  </a:lnTo>
                  <a:lnTo>
                    <a:pt x="54724" y="0"/>
                  </a:lnTo>
                  <a:lnTo>
                    <a:pt x="33439" y="3810"/>
                  </a:lnTo>
                  <a:lnTo>
                    <a:pt x="16052" y="15240"/>
                  </a:lnTo>
                  <a:lnTo>
                    <a:pt x="4305" y="33020"/>
                  </a:lnTo>
                  <a:lnTo>
                    <a:pt x="0" y="54610"/>
                  </a:lnTo>
                  <a:lnTo>
                    <a:pt x="0" y="718820"/>
                  </a:lnTo>
                  <a:lnTo>
                    <a:pt x="4305" y="740410"/>
                  </a:lnTo>
                  <a:lnTo>
                    <a:pt x="16052" y="758190"/>
                  </a:lnTo>
                  <a:lnTo>
                    <a:pt x="33439" y="769620"/>
                  </a:lnTo>
                  <a:lnTo>
                    <a:pt x="54724" y="773430"/>
                  </a:lnTo>
                  <a:lnTo>
                    <a:pt x="1440713" y="773430"/>
                  </a:lnTo>
                  <a:lnTo>
                    <a:pt x="1479372" y="758190"/>
                  </a:lnTo>
                  <a:lnTo>
                    <a:pt x="1495425" y="718820"/>
                  </a:lnTo>
                  <a:lnTo>
                    <a:pt x="1495425" y="54610"/>
                  </a:lnTo>
                  <a:close/>
                </a:path>
                <a:path w="14868525" h="783589">
                  <a:moveTo>
                    <a:pt x="14264196" y="755383"/>
                  </a:moveTo>
                  <a:lnTo>
                    <a:pt x="14259928" y="756246"/>
                  </a:lnTo>
                  <a:lnTo>
                    <a:pt x="14255547" y="756716"/>
                  </a:lnTo>
                  <a:lnTo>
                    <a:pt x="14106525" y="756716"/>
                  </a:lnTo>
                  <a:lnTo>
                    <a:pt x="14106525" y="782980"/>
                  </a:lnTo>
                  <a:lnTo>
                    <a:pt x="14264196" y="782980"/>
                  </a:lnTo>
                  <a:lnTo>
                    <a:pt x="14264196" y="755383"/>
                  </a:lnTo>
                  <a:close/>
                </a:path>
                <a:path w="14868525" h="783589">
                  <a:moveTo>
                    <a:pt x="14264196" y="599059"/>
                  </a:moveTo>
                  <a:lnTo>
                    <a:pt x="14106525" y="599059"/>
                  </a:lnTo>
                  <a:lnTo>
                    <a:pt x="14106525" y="625322"/>
                  </a:lnTo>
                  <a:lnTo>
                    <a:pt x="14255547" y="625322"/>
                  </a:lnTo>
                  <a:lnTo>
                    <a:pt x="14259928" y="625792"/>
                  </a:lnTo>
                  <a:lnTo>
                    <a:pt x="14264196" y="626656"/>
                  </a:lnTo>
                  <a:lnTo>
                    <a:pt x="14264196" y="599059"/>
                  </a:lnTo>
                  <a:close/>
                </a:path>
                <a:path w="14868525" h="783589">
                  <a:moveTo>
                    <a:pt x="14290459" y="691019"/>
                  </a:moveTo>
                  <a:lnTo>
                    <a:pt x="14287360" y="675690"/>
                  </a:lnTo>
                  <a:lnTo>
                    <a:pt x="14278902" y="663155"/>
                  </a:lnTo>
                  <a:lnTo>
                    <a:pt x="14266380" y="654710"/>
                  </a:lnTo>
                  <a:lnTo>
                    <a:pt x="14251051" y="651611"/>
                  </a:lnTo>
                  <a:lnTo>
                    <a:pt x="14106525" y="651611"/>
                  </a:lnTo>
                  <a:lnTo>
                    <a:pt x="14106525" y="730427"/>
                  </a:lnTo>
                  <a:lnTo>
                    <a:pt x="14251051" y="730427"/>
                  </a:lnTo>
                  <a:lnTo>
                    <a:pt x="14266380" y="727329"/>
                  </a:lnTo>
                  <a:lnTo>
                    <a:pt x="14278902" y="718870"/>
                  </a:lnTo>
                  <a:lnTo>
                    <a:pt x="14287360" y="706335"/>
                  </a:lnTo>
                  <a:lnTo>
                    <a:pt x="14290459" y="691019"/>
                  </a:lnTo>
                  <a:close/>
                </a:path>
                <a:path w="14868525" h="783589">
                  <a:moveTo>
                    <a:pt x="14290459" y="336283"/>
                  </a:moveTo>
                  <a:lnTo>
                    <a:pt x="14288389" y="326072"/>
                  </a:lnTo>
                  <a:lnTo>
                    <a:pt x="14282750" y="317728"/>
                  </a:lnTo>
                  <a:lnTo>
                    <a:pt x="14274406" y="312089"/>
                  </a:lnTo>
                  <a:lnTo>
                    <a:pt x="14264196" y="310019"/>
                  </a:lnTo>
                  <a:lnTo>
                    <a:pt x="14253972" y="312089"/>
                  </a:lnTo>
                  <a:lnTo>
                    <a:pt x="14245616" y="317728"/>
                  </a:lnTo>
                  <a:lnTo>
                    <a:pt x="14239977" y="326072"/>
                  </a:lnTo>
                  <a:lnTo>
                    <a:pt x="14237907" y="336283"/>
                  </a:lnTo>
                  <a:lnTo>
                    <a:pt x="14237907" y="428244"/>
                  </a:lnTo>
                  <a:lnTo>
                    <a:pt x="14211643" y="428244"/>
                  </a:lnTo>
                  <a:lnTo>
                    <a:pt x="14211643" y="407416"/>
                  </a:lnTo>
                  <a:lnTo>
                    <a:pt x="14178331" y="374103"/>
                  </a:lnTo>
                  <a:lnTo>
                    <a:pt x="14170089" y="364083"/>
                  </a:lnTo>
                  <a:lnTo>
                    <a:pt x="14164056" y="352806"/>
                  </a:lnTo>
                  <a:lnTo>
                    <a:pt x="14160348" y="340575"/>
                  </a:lnTo>
                  <a:lnTo>
                    <a:pt x="14159090" y="327660"/>
                  </a:lnTo>
                  <a:lnTo>
                    <a:pt x="14159090" y="144665"/>
                  </a:lnTo>
                  <a:lnTo>
                    <a:pt x="14141158" y="162572"/>
                  </a:lnTo>
                  <a:lnTo>
                    <a:pt x="14126324" y="180619"/>
                  </a:lnTo>
                  <a:lnTo>
                    <a:pt x="14115466" y="200914"/>
                  </a:lnTo>
                  <a:lnTo>
                    <a:pt x="14108798" y="222948"/>
                  </a:lnTo>
                  <a:lnTo>
                    <a:pt x="14106525" y="246202"/>
                  </a:lnTo>
                  <a:lnTo>
                    <a:pt x="14106525" y="491109"/>
                  </a:lnTo>
                  <a:lnTo>
                    <a:pt x="14119657" y="538429"/>
                  </a:lnTo>
                  <a:lnTo>
                    <a:pt x="14140244" y="572770"/>
                  </a:lnTo>
                  <a:lnTo>
                    <a:pt x="14237907" y="572770"/>
                  </a:lnTo>
                  <a:lnTo>
                    <a:pt x="14237907" y="539927"/>
                  </a:lnTo>
                  <a:lnTo>
                    <a:pt x="14264196" y="520230"/>
                  </a:lnTo>
                  <a:lnTo>
                    <a:pt x="14275232" y="509701"/>
                  </a:lnTo>
                  <a:lnTo>
                    <a:pt x="14283487" y="497027"/>
                  </a:lnTo>
                  <a:lnTo>
                    <a:pt x="14288669" y="482828"/>
                  </a:lnTo>
                  <a:lnTo>
                    <a:pt x="14290459" y="467677"/>
                  </a:lnTo>
                  <a:lnTo>
                    <a:pt x="14290459" y="428244"/>
                  </a:lnTo>
                  <a:lnTo>
                    <a:pt x="14290459" y="336283"/>
                  </a:lnTo>
                  <a:close/>
                </a:path>
                <a:path w="14868525" h="783589">
                  <a:moveTo>
                    <a:pt x="14356156" y="441388"/>
                  </a:moveTo>
                  <a:lnTo>
                    <a:pt x="14316748" y="441388"/>
                  </a:lnTo>
                  <a:lnTo>
                    <a:pt x="14316748" y="467677"/>
                  </a:lnTo>
                  <a:lnTo>
                    <a:pt x="14356156" y="467677"/>
                  </a:lnTo>
                  <a:lnTo>
                    <a:pt x="14356156" y="441388"/>
                  </a:lnTo>
                  <a:close/>
                </a:path>
                <a:path w="14868525" h="783589">
                  <a:moveTo>
                    <a:pt x="14356156" y="388835"/>
                  </a:moveTo>
                  <a:lnTo>
                    <a:pt x="14316748" y="388835"/>
                  </a:lnTo>
                  <a:lnTo>
                    <a:pt x="14316748" y="415124"/>
                  </a:lnTo>
                  <a:lnTo>
                    <a:pt x="14356156" y="415124"/>
                  </a:lnTo>
                  <a:lnTo>
                    <a:pt x="14356156" y="388835"/>
                  </a:lnTo>
                  <a:close/>
                </a:path>
                <a:path w="14868525" h="783589">
                  <a:moveTo>
                    <a:pt x="14434973" y="441388"/>
                  </a:moveTo>
                  <a:lnTo>
                    <a:pt x="14382420" y="441388"/>
                  </a:lnTo>
                  <a:lnTo>
                    <a:pt x="14382420" y="467677"/>
                  </a:lnTo>
                  <a:lnTo>
                    <a:pt x="14434973" y="467677"/>
                  </a:lnTo>
                  <a:lnTo>
                    <a:pt x="14434973" y="441388"/>
                  </a:lnTo>
                  <a:close/>
                </a:path>
                <a:path w="14868525" h="783589">
                  <a:moveTo>
                    <a:pt x="14434973" y="388835"/>
                  </a:moveTo>
                  <a:lnTo>
                    <a:pt x="14382420" y="388835"/>
                  </a:lnTo>
                  <a:lnTo>
                    <a:pt x="14382420" y="415124"/>
                  </a:lnTo>
                  <a:lnTo>
                    <a:pt x="14434973" y="415124"/>
                  </a:lnTo>
                  <a:lnTo>
                    <a:pt x="14434973" y="388835"/>
                  </a:lnTo>
                  <a:close/>
                </a:path>
                <a:path w="14868525" h="783589">
                  <a:moveTo>
                    <a:pt x="14513801" y="441388"/>
                  </a:moveTo>
                  <a:lnTo>
                    <a:pt x="14461262" y="441388"/>
                  </a:lnTo>
                  <a:lnTo>
                    <a:pt x="14461262" y="467677"/>
                  </a:lnTo>
                  <a:lnTo>
                    <a:pt x="14513801" y="467677"/>
                  </a:lnTo>
                  <a:lnTo>
                    <a:pt x="14513801" y="441388"/>
                  </a:lnTo>
                  <a:close/>
                </a:path>
                <a:path w="14868525" h="783589">
                  <a:moveTo>
                    <a:pt x="14513801" y="388835"/>
                  </a:moveTo>
                  <a:lnTo>
                    <a:pt x="14461262" y="388835"/>
                  </a:lnTo>
                  <a:lnTo>
                    <a:pt x="14461262" y="415124"/>
                  </a:lnTo>
                  <a:lnTo>
                    <a:pt x="14513801" y="415124"/>
                  </a:lnTo>
                  <a:lnTo>
                    <a:pt x="14513801" y="388835"/>
                  </a:lnTo>
                  <a:close/>
                </a:path>
                <a:path w="14868525" h="783589">
                  <a:moveTo>
                    <a:pt x="14592643" y="441388"/>
                  </a:moveTo>
                  <a:lnTo>
                    <a:pt x="14540090" y="441388"/>
                  </a:lnTo>
                  <a:lnTo>
                    <a:pt x="14540090" y="467677"/>
                  </a:lnTo>
                  <a:lnTo>
                    <a:pt x="14592643" y="467677"/>
                  </a:lnTo>
                  <a:lnTo>
                    <a:pt x="14592643" y="441388"/>
                  </a:lnTo>
                  <a:close/>
                </a:path>
                <a:path w="14868525" h="783589">
                  <a:moveTo>
                    <a:pt x="14592643" y="388835"/>
                  </a:moveTo>
                  <a:lnTo>
                    <a:pt x="14540090" y="388835"/>
                  </a:lnTo>
                  <a:lnTo>
                    <a:pt x="14540090" y="415124"/>
                  </a:lnTo>
                  <a:lnTo>
                    <a:pt x="14592643" y="415124"/>
                  </a:lnTo>
                  <a:lnTo>
                    <a:pt x="14592643" y="388835"/>
                  </a:lnTo>
                  <a:close/>
                </a:path>
                <a:path w="14868525" h="783589">
                  <a:moveTo>
                    <a:pt x="14658315" y="441388"/>
                  </a:moveTo>
                  <a:lnTo>
                    <a:pt x="14618907" y="441388"/>
                  </a:lnTo>
                  <a:lnTo>
                    <a:pt x="14618907" y="467677"/>
                  </a:lnTo>
                  <a:lnTo>
                    <a:pt x="14658315" y="467677"/>
                  </a:lnTo>
                  <a:lnTo>
                    <a:pt x="14658315" y="441388"/>
                  </a:lnTo>
                  <a:close/>
                </a:path>
                <a:path w="14868525" h="783589">
                  <a:moveTo>
                    <a:pt x="14658315" y="388835"/>
                  </a:moveTo>
                  <a:lnTo>
                    <a:pt x="14618907" y="388835"/>
                  </a:lnTo>
                  <a:lnTo>
                    <a:pt x="14618907" y="415124"/>
                  </a:lnTo>
                  <a:lnTo>
                    <a:pt x="14658315" y="415124"/>
                  </a:lnTo>
                  <a:lnTo>
                    <a:pt x="14658315" y="388835"/>
                  </a:lnTo>
                  <a:close/>
                </a:path>
                <a:path w="14868525" h="783589">
                  <a:moveTo>
                    <a:pt x="14658315" y="336283"/>
                  </a:moveTo>
                  <a:lnTo>
                    <a:pt x="14316748" y="336283"/>
                  </a:lnTo>
                  <a:lnTo>
                    <a:pt x="14316748" y="362572"/>
                  </a:lnTo>
                  <a:lnTo>
                    <a:pt x="14658315" y="362572"/>
                  </a:lnTo>
                  <a:lnTo>
                    <a:pt x="14658315" y="336283"/>
                  </a:lnTo>
                  <a:close/>
                </a:path>
                <a:path w="14868525" h="783589">
                  <a:moveTo>
                    <a:pt x="14675003" y="520230"/>
                  </a:moveTo>
                  <a:lnTo>
                    <a:pt x="14671078" y="514057"/>
                  </a:lnTo>
                  <a:lnTo>
                    <a:pt x="14667649" y="507593"/>
                  </a:lnTo>
                  <a:lnTo>
                    <a:pt x="14664741" y="500875"/>
                  </a:lnTo>
                  <a:lnTo>
                    <a:pt x="14662366" y="493941"/>
                  </a:lnTo>
                  <a:lnTo>
                    <a:pt x="14312697" y="493941"/>
                  </a:lnTo>
                  <a:lnTo>
                    <a:pt x="14310322" y="500875"/>
                  </a:lnTo>
                  <a:lnTo>
                    <a:pt x="14307414" y="507593"/>
                  </a:lnTo>
                  <a:lnTo>
                    <a:pt x="14303985" y="514057"/>
                  </a:lnTo>
                  <a:lnTo>
                    <a:pt x="14300060" y="520230"/>
                  </a:lnTo>
                  <a:lnTo>
                    <a:pt x="14675003" y="520230"/>
                  </a:lnTo>
                  <a:close/>
                </a:path>
                <a:path w="14868525" h="783589">
                  <a:moveTo>
                    <a:pt x="14684604" y="691019"/>
                  </a:moveTo>
                  <a:lnTo>
                    <a:pt x="14680464" y="670585"/>
                  </a:lnTo>
                  <a:lnTo>
                    <a:pt x="14676514" y="664730"/>
                  </a:lnTo>
                  <a:lnTo>
                    <a:pt x="14669199" y="653872"/>
                  </a:lnTo>
                  <a:lnTo>
                    <a:pt x="14658315" y="646544"/>
                  </a:lnTo>
                  <a:lnTo>
                    <a:pt x="14658315" y="691019"/>
                  </a:lnTo>
                  <a:lnTo>
                    <a:pt x="14656245" y="701230"/>
                  </a:lnTo>
                  <a:lnTo>
                    <a:pt x="14650619" y="709587"/>
                  </a:lnTo>
                  <a:lnTo>
                    <a:pt x="14642275" y="715213"/>
                  </a:lnTo>
                  <a:lnTo>
                    <a:pt x="14632051" y="717283"/>
                  </a:lnTo>
                  <a:lnTo>
                    <a:pt x="14553235" y="717283"/>
                  </a:lnTo>
                  <a:lnTo>
                    <a:pt x="14546250" y="716330"/>
                  </a:lnTo>
                  <a:lnTo>
                    <a:pt x="14539989" y="713651"/>
                  </a:lnTo>
                  <a:lnTo>
                    <a:pt x="14534693" y="709510"/>
                  </a:lnTo>
                  <a:lnTo>
                    <a:pt x="14530604" y="704164"/>
                  </a:lnTo>
                  <a:lnTo>
                    <a:pt x="14579499" y="704164"/>
                  </a:lnTo>
                  <a:lnTo>
                    <a:pt x="14579499" y="677875"/>
                  </a:lnTo>
                  <a:lnTo>
                    <a:pt x="14530604" y="677875"/>
                  </a:lnTo>
                  <a:lnTo>
                    <a:pt x="14534693" y="672528"/>
                  </a:lnTo>
                  <a:lnTo>
                    <a:pt x="14539989" y="668375"/>
                  </a:lnTo>
                  <a:lnTo>
                    <a:pt x="14546250" y="665683"/>
                  </a:lnTo>
                  <a:lnTo>
                    <a:pt x="14553235" y="664730"/>
                  </a:lnTo>
                  <a:lnTo>
                    <a:pt x="14632051" y="664730"/>
                  </a:lnTo>
                  <a:lnTo>
                    <a:pt x="14642275" y="666800"/>
                  </a:lnTo>
                  <a:lnTo>
                    <a:pt x="14650619" y="672439"/>
                  </a:lnTo>
                  <a:lnTo>
                    <a:pt x="14656245" y="680796"/>
                  </a:lnTo>
                  <a:lnTo>
                    <a:pt x="14658315" y="691019"/>
                  </a:lnTo>
                  <a:lnTo>
                    <a:pt x="14658315" y="646544"/>
                  </a:lnTo>
                  <a:lnTo>
                    <a:pt x="14652485" y="642607"/>
                  </a:lnTo>
                  <a:lnTo>
                    <a:pt x="14632051" y="638467"/>
                  </a:lnTo>
                  <a:lnTo>
                    <a:pt x="14553235" y="638467"/>
                  </a:lnTo>
                  <a:lnTo>
                    <a:pt x="14535836" y="641438"/>
                  </a:lnTo>
                  <a:lnTo>
                    <a:pt x="14520939" y="649693"/>
                  </a:lnTo>
                  <a:lnTo>
                    <a:pt x="14509509" y="662178"/>
                  </a:lnTo>
                  <a:lnTo>
                    <a:pt x="14502537" y="677875"/>
                  </a:lnTo>
                  <a:lnTo>
                    <a:pt x="14472526" y="677875"/>
                  </a:lnTo>
                  <a:lnTo>
                    <a:pt x="14466684" y="664730"/>
                  </a:lnTo>
                  <a:lnTo>
                    <a:pt x="14465554" y="662178"/>
                  </a:lnTo>
                  <a:lnTo>
                    <a:pt x="14454124" y="649693"/>
                  </a:lnTo>
                  <a:lnTo>
                    <a:pt x="14444459" y="644347"/>
                  </a:lnTo>
                  <a:lnTo>
                    <a:pt x="14444459" y="677875"/>
                  </a:lnTo>
                  <a:lnTo>
                    <a:pt x="14395564" y="677875"/>
                  </a:lnTo>
                  <a:lnTo>
                    <a:pt x="14395564" y="704164"/>
                  </a:lnTo>
                  <a:lnTo>
                    <a:pt x="14444459" y="704164"/>
                  </a:lnTo>
                  <a:lnTo>
                    <a:pt x="14440357" y="709510"/>
                  </a:lnTo>
                  <a:lnTo>
                    <a:pt x="14435074" y="713651"/>
                  </a:lnTo>
                  <a:lnTo>
                    <a:pt x="14428813" y="716330"/>
                  </a:lnTo>
                  <a:lnTo>
                    <a:pt x="14421828" y="717283"/>
                  </a:lnTo>
                  <a:lnTo>
                    <a:pt x="14343012" y="717283"/>
                  </a:lnTo>
                  <a:lnTo>
                    <a:pt x="14332788" y="715213"/>
                  </a:lnTo>
                  <a:lnTo>
                    <a:pt x="14324444" y="709587"/>
                  </a:lnTo>
                  <a:lnTo>
                    <a:pt x="14318818" y="701230"/>
                  </a:lnTo>
                  <a:lnTo>
                    <a:pt x="14316748" y="691019"/>
                  </a:lnTo>
                  <a:lnTo>
                    <a:pt x="14318818" y="680796"/>
                  </a:lnTo>
                  <a:lnTo>
                    <a:pt x="14324444" y="672439"/>
                  </a:lnTo>
                  <a:lnTo>
                    <a:pt x="14332788" y="666800"/>
                  </a:lnTo>
                  <a:lnTo>
                    <a:pt x="14343012" y="664730"/>
                  </a:lnTo>
                  <a:lnTo>
                    <a:pt x="14421828" y="664730"/>
                  </a:lnTo>
                  <a:lnTo>
                    <a:pt x="14428813" y="665683"/>
                  </a:lnTo>
                  <a:lnTo>
                    <a:pt x="14435074" y="668375"/>
                  </a:lnTo>
                  <a:lnTo>
                    <a:pt x="14440357" y="672528"/>
                  </a:lnTo>
                  <a:lnTo>
                    <a:pt x="14444459" y="677875"/>
                  </a:lnTo>
                  <a:lnTo>
                    <a:pt x="14444459" y="644347"/>
                  </a:lnTo>
                  <a:lnTo>
                    <a:pt x="14439227" y="641438"/>
                  </a:lnTo>
                  <a:lnTo>
                    <a:pt x="14421828" y="638467"/>
                  </a:lnTo>
                  <a:lnTo>
                    <a:pt x="14343012" y="638467"/>
                  </a:lnTo>
                  <a:lnTo>
                    <a:pt x="14322578" y="642607"/>
                  </a:lnTo>
                  <a:lnTo>
                    <a:pt x="14305864" y="653872"/>
                  </a:lnTo>
                  <a:lnTo>
                    <a:pt x="14294599" y="670585"/>
                  </a:lnTo>
                  <a:lnTo>
                    <a:pt x="14290459" y="691019"/>
                  </a:lnTo>
                  <a:lnTo>
                    <a:pt x="14294599" y="711454"/>
                  </a:lnTo>
                  <a:lnTo>
                    <a:pt x="14305864" y="728167"/>
                  </a:lnTo>
                  <a:lnTo>
                    <a:pt x="14322578" y="739432"/>
                  </a:lnTo>
                  <a:lnTo>
                    <a:pt x="14343012" y="743572"/>
                  </a:lnTo>
                  <a:lnTo>
                    <a:pt x="14421828" y="743572"/>
                  </a:lnTo>
                  <a:lnTo>
                    <a:pt x="14439227" y="740587"/>
                  </a:lnTo>
                  <a:lnTo>
                    <a:pt x="14454124" y="732345"/>
                  </a:lnTo>
                  <a:lnTo>
                    <a:pt x="14465554" y="719861"/>
                  </a:lnTo>
                  <a:lnTo>
                    <a:pt x="14466697" y="717283"/>
                  </a:lnTo>
                  <a:lnTo>
                    <a:pt x="14472526" y="704164"/>
                  </a:lnTo>
                  <a:lnTo>
                    <a:pt x="14502537" y="704164"/>
                  </a:lnTo>
                  <a:lnTo>
                    <a:pt x="14509509" y="719861"/>
                  </a:lnTo>
                  <a:lnTo>
                    <a:pt x="14520939" y="732345"/>
                  </a:lnTo>
                  <a:lnTo>
                    <a:pt x="14535836" y="740587"/>
                  </a:lnTo>
                  <a:lnTo>
                    <a:pt x="14553235" y="743572"/>
                  </a:lnTo>
                  <a:lnTo>
                    <a:pt x="14632051" y="743572"/>
                  </a:lnTo>
                  <a:lnTo>
                    <a:pt x="14652485" y="739432"/>
                  </a:lnTo>
                  <a:lnTo>
                    <a:pt x="14669199" y="728167"/>
                  </a:lnTo>
                  <a:lnTo>
                    <a:pt x="14676539" y="717283"/>
                  </a:lnTo>
                  <a:lnTo>
                    <a:pt x="14680464" y="711454"/>
                  </a:lnTo>
                  <a:lnTo>
                    <a:pt x="14684604" y="691019"/>
                  </a:lnTo>
                  <a:close/>
                </a:path>
                <a:path w="14868525" h="783589">
                  <a:moveTo>
                    <a:pt x="14737156" y="73533"/>
                  </a:moveTo>
                  <a:lnTo>
                    <a:pt x="14710867" y="73533"/>
                  </a:lnTo>
                  <a:lnTo>
                    <a:pt x="14710867" y="99796"/>
                  </a:lnTo>
                  <a:lnTo>
                    <a:pt x="14710867" y="126085"/>
                  </a:lnTo>
                  <a:lnTo>
                    <a:pt x="14684604" y="126085"/>
                  </a:lnTo>
                  <a:lnTo>
                    <a:pt x="14684604" y="99796"/>
                  </a:lnTo>
                  <a:lnTo>
                    <a:pt x="14710867" y="99796"/>
                  </a:lnTo>
                  <a:lnTo>
                    <a:pt x="14710867" y="73533"/>
                  </a:lnTo>
                  <a:lnTo>
                    <a:pt x="14658315" y="73533"/>
                  </a:lnTo>
                  <a:lnTo>
                    <a:pt x="14658315" y="99796"/>
                  </a:lnTo>
                  <a:lnTo>
                    <a:pt x="14658315" y="126085"/>
                  </a:lnTo>
                  <a:lnTo>
                    <a:pt x="14487525" y="126085"/>
                  </a:lnTo>
                  <a:lnTo>
                    <a:pt x="14487525" y="99796"/>
                  </a:lnTo>
                  <a:lnTo>
                    <a:pt x="14658315" y="99796"/>
                  </a:lnTo>
                  <a:lnTo>
                    <a:pt x="14658315" y="73533"/>
                  </a:lnTo>
                  <a:lnTo>
                    <a:pt x="14237907" y="73533"/>
                  </a:lnTo>
                  <a:lnTo>
                    <a:pt x="14237907" y="291045"/>
                  </a:lnTo>
                  <a:lnTo>
                    <a:pt x="14243939" y="287985"/>
                  </a:lnTo>
                  <a:lnTo>
                    <a:pt x="14250353" y="285686"/>
                  </a:lnTo>
                  <a:lnTo>
                    <a:pt x="14257122" y="284238"/>
                  </a:lnTo>
                  <a:lnTo>
                    <a:pt x="14264196" y="283730"/>
                  </a:lnTo>
                  <a:lnTo>
                    <a:pt x="14278153" y="285635"/>
                  </a:lnTo>
                  <a:lnTo>
                    <a:pt x="14290650" y="291007"/>
                  </a:lnTo>
                  <a:lnTo>
                    <a:pt x="14301242" y="299313"/>
                  </a:lnTo>
                  <a:lnTo>
                    <a:pt x="14309433" y="310019"/>
                  </a:lnTo>
                  <a:lnTo>
                    <a:pt x="14665643" y="310019"/>
                  </a:lnTo>
                  <a:lnTo>
                    <a:pt x="14673847" y="299313"/>
                  </a:lnTo>
                  <a:lnTo>
                    <a:pt x="14684426" y="291007"/>
                  </a:lnTo>
                  <a:lnTo>
                    <a:pt x="14696935" y="285635"/>
                  </a:lnTo>
                  <a:lnTo>
                    <a:pt x="14710893" y="283730"/>
                  </a:lnTo>
                  <a:lnTo>
                    <a:pt x="14717954" y="284238"/>
                  </a:lnTo>
                  <a:lnTo>
                    <a:pt x="14724710" y="285686"/>
                  </a:lnTo>
                  <a:lnTo>
                    <a:pt x="14731124" y="287985"/>
                  </a:lnTo>
                  <a:lnTo>
                    <a:pt x="14737156" y="291045"/>
                  </a:lnTo>
                  <a:lnTo>
                    <a:pt x="14737156" y="283730"/>
                  </a:lnTo>
                  <a:lnTo>
                    <a:pt x="14737156" y="126085"/>
                  </a:lnTo>
                  <a:lnTo>
                    <a:pt x="14737156" y="99796"/>
                  </a:lnTo>
                  <a:lnTo>
                    <a:pt x="14737156" y="73533"/>
                  </a:lnTo>
                  <a:close/>
                </a:path>
                <a:path w="14868525" h="783589">
                  <a:moveTo>
                    <a:pt x="14789709" y="60388"/>
                  </a:moveTo>
                  <a:lnTo>
                    <a:pt x="14787042" y="47244"/>
                  </a:lnTo>
                  <a:lnTo>
                    <a:pt x="14786610" y="45072"/>
                  </a:lnTo>
                  <a:lnTo>
                    <a:pt x="14778152" y="32550"/>
                  </a:lnTo>
                  <a:lnTo>
                    <a:pt x="14765617" y="24091"/>
                  </a:lnTo>
                  <a:lnTo>
                    <a:pt x="14750276" y="20980"/>
                  </a:lnTo>
                  <a:lnTo>
                    <a:pt x="14224788" y="20980"/>
                  </a:lnTo>
                  <a:lnTo>
                    <a:pt x="14209446" y="24091"/>
                  </a:lnTo>
                  <a:lnTo>
                    <a:pt x="14196911" y="32550"/>
                  </a:lnTo>
                  <a:lnTo>
                    <a:pt x="14188453" y="45072"/>
                  </a:lnTo>
                  <a:lnTo>
                    <a:pt x="14185354" y="60388"/>
                  </a:lnTo>
                  <a:lnTo>
                    <a:pt x="14185354" y="327660"/>
                  </a:lnTo>
                  <a:lnTo>
                    <a:pt x="14211643" y="370268"/>
                  </a:lnTo>
                  <a:lnTo>
                    <a:pt x="14211643" y="73533"/>
                  </a:lnTo>
                  <a:lnTo>
                    <a:pt x="14213713" y="63309"/>
                  </a:lnTo>
                  <a:lnTo>
                    <a:pt x="14219339" y="54952"/>
                  </a:lnTo>
                  <a:lnTo>
                    <a:pt x="14227696" y="49314"/>
                  </a:lnTo>
                  <a:lnTo>
                    <a:pt x="14237907" y="47244"/>
                  </a:lnTo>
                  <a:lnTo>
                    <a:pt x="14737156" y="47244"/>
                  </a:lnTo>
                  <a:lnTo>
                    <a:pt x="14747367" y="49314"/>
                  </a:lnTo>
                  <a:lnTo>
                    <a:pt x="14755724" y="54952"/>
                  </a:lnTo>
                  <a:lnTo>
                    <a:pt x="14761350" y="63309"/>
                  </a:lnTo>
                  <a:lnTo>
                    <a:pt x="14763420" y="73533"/>
                  </a:lnTo>
                  <a:lnTo>
                    <a:pt x="14763420" y="370268"/>
                  </a:lnTo>
                  <a:lnTo>
                    <a:pt x="14778165" y="355523"/>
                  </a:lnTo>
                  <a:lnTo>
                    <a:pt x="14783067" y="349542"/>
                  </a:lnTo>
                  <a:lnTo>
                    <a:pt x="14786686" y="342734"/>
                  </a:lnTo>
                  <a:lnTo>
                    <a:pt x="14788934" y="335368"/>
                  </a:lnTo>
                  <a:lnTo>
                    <a:pt x="14789709" y="327660"/>
                  </a:lnTo>
                  <a:lnTo>
                    <a:pt x="14789709" y="60388"/>
                  </a:lnTo>
                  <a:close/>
                </a:path>
                <a:path w="14868525" h="783589">
                  <a:moveTo>
                    <a:pt x="14868525" y="756716"/>
                  </a:moveTo>
                  <a:lnTo>
                    <a:pt x="14719516" y="756716"/>
                  </a:lnTo>
                  <a:lnTo>
                    <a:pt x="14715135" y="756246"/>
                  </a:lnTo>
                  <a:lnTo>
                    <a:pt x="14710867" y="755383"/>
                  </a:lnTo>
                  <a:lnTo>
                    <a:pt x="14710867" y="782980"/>
                  </a:lnTo>
                  <a:lnTo>
                    <a:pt x="14868525" y="782980"/>
                  </a:lnTo>
                  <a:lnTo>
                    <a:pt x="14868525" y="756716"/>
                  </a:lnTo>
                  <a:close/>
                </a:path>
                <a:path w="14868525" h="783589">
                  <a:moveTo>
                    <a:pt x="14868525" y="651611"/>
                  </a:moveTo>
                  <a:lnTo>
                    <a:pt x="14724012" y="651611"/>
                  </a:lnTo>
                  <a:lnTo>
                    <a:pt x="14708683" y="654710"/>
                  </a:lnTo>
                  <a:lnTo>
                    <a:pt x="14696161" y="663155"/>
                  </a:lnTo>
                  <a:lnTo>
                    <a:pt x="14687703" y="675690"/>
                  </a:lnTo>
                  <a:lnTo>
                    <a:pt x="14684604" y="691019"/>
                  </a:lnTo>
                  <a:lnTo>
                    <a:pt x="14687703" y="706335"/>
                  </a:lnTo>
                  <a:lnTo>
                    <a:pt x="14696161" y="718870"/>
                  </a:lnTo>
                  <a:lnTo>
                    <a:pt x="14708683" y="727329"/>
                  </a:lnTo>
                  <a:lnTo>
                    <a:pt x="14724012" y="730427"/>
                  </a:lnTo>
                  <a:lnTo>
                    <a:pt x="14868525" y="730427"/>
                  </a:lnTo>
                  <a:lnTo>
                    <a:pt x="14868525" y="651611"/>
                  </a:lnTo>
                  <a:close/>
                </a:path>
                <a:path w="14868525" h="783589">
                  <a:moveTo>
                    <a:pt x="14868525" y="599059"/>
                  </a:moveTo>
                  <a:lnTo>
                    <a:pt x="14710867" y="599059"/>
                  </a:lnTo>
                  <a:lnTo>
                    <a:pt x="14710867" y="626656"/>
                  </a:lnTo>
                  <a:lnTo>
                    <a:pt x="14715135" y="625792"/>
                  </a:lnTo>
                  <a:lnTo>
                    <a:pt x="14719516" y="625322"/>
                  </a:lnTo>
                  <a:lnTo>
                    <a:pt x="14868525" y="625322"/>
                  </a:lnTo>
                  <a:lnTo>
                    <a:pt x="14868525" y="599059"/>
                  </a:lnTo>
                  <a:close/>
                </a:path>
                <a:path w="14868525" h="783589">
                  <a:moveTo>
                    <a:pt x="14868525" y="246202"/>
                  </a:moveTo>
                  <a:lnTo>
                    <a:pt x="14859597" y="200914"/>
                  </a:lnTo>
                  <a:lnTo>
                    <a:pt x="14833905" y="162572"/>
                  </a:lnTo>
                  <a:lnTo>
                    <a:pt x="14815973" y="144665"/>
                  </a:lnTo>
                  <a:lnTo>
                    <a:pt x="14815973" y="327660"/>
                  </a:lnTo>
                  <a:lnTo>
                    <a:pt x="14814715" y="340563"/>
                  </a:lnTo>
                  <a:lnTo>
                    <a:pt x="14811007" y="352806"/>
                  </a:lnTo>
                  <a:lnTo>
                    <a:pt x="14804974" y="364070"/>
                  </a:lnTo>
                  <a:lnTo>
                    <a:pt x="14796732" y="374103"/>
                  </a:lnTo>
                  <a:lnTo>
                    <a:pt x="14763420" y="407416"/>
                  </a:lnTo>
                  <a:lnTo>
                    <a:pt x="14763420" y="428244"/>
                  </a:lnTo>
                  <a:lnTo>
                    <a:pt x="14737156" y="428244"/>
                  </a:lnTo>
                  <a:lnTo>
                    <a:pt x="14737156" y="336283"/>
                  </a:lnTo>
                  <a:lnTo>
                    <a:pt x="14735086" y="326072"/>
                  </a:lnTo>
                  <a:lnTo>
                    <a:pt x="14729447" y="317728"/>
                  </a:lnTo>
                  <a:lnTo>
                    <a:pt x="14721091" y="312089"/>
                  </a:lnTo>
                  <a:lnTo>
                    <a:pt x="14710867" y="310019"/>
                  </a:lnTo>
                  <a:lnTo>
                    <a:pt x="14700657" y="312089"/>
                  </a:lnTo>
                  <a:lnTo>
                    <a:pt x="14692313" y="317728"/>
                  </a:lnTo>
                  <a:lnTo>
                    <a:pt x="14686674" y="326072"/>
                  </a:lnTo>
                  <a:lnTo>
                    <a:pt x="14684604" y="336283"/>
                  </a:lnTo>
                  <a:lnTo>
                    <a:pt x="14684604" y="467677"/>
                  </a:lnTo>
                  <a:lnTo>
                    <a:pt x="14699831" y="509701"/>
                  </a:lnTo>
                  <a:lnTo>
                    <a:pt x="14737156" y="539927"/>
                  </a:lnTo>
                  <a:lnTo>
                    <a:pt x="14737156" y="572770"/>
                  </a:lnTo>
                  <a:lnTo>
                    <a:pt x="14834807" y="572770"/>
                  </a:lnTo>
                  <a:lnTo>
                    <a:pt x="14855432" y="538429"/>
                  </a:lnTo>
                  <a:lnTo>
                    <a:pt x="14861096" y="527354"/>
                  </a:lnTo>
                  <a:lnTo>
                    <a:pt x="14865198" y="515658"/>
                  </a:lnTo>
                  <a:lnTo>
                    <a:pt x="14867687" y="503529"/>
                  </a:lnTo>
                  <a:lnTo>
                    <a:pt x="14868525" y="491109"/>
                  </a:lnTo>
                  <a:lnTo>
                    <a:pt x="14868525" y="428244"/>
                  </a:lnTo>
                  <a:lnTo>
                    <a:pt x="14868525" y="246202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610725" y="3519535"/>
              <a:ext cx="0" cy="1295400"/>
            </a:xfrm>
            <a:custGeom>
              <a:avLst/>
              <a:gdLst/>
              <a:ahLst/>
              <a:cxnLst/>
              <a:rect l="l" t="t" r="r" b="b"/>
              <a:pathLst>
                <a:path h="1295400">
                  <a:moveTo>
                    <a:pt x="0" y="0"/>
                  </a:moveTo>
                  <a:lnTo>
                    <a:pt x="0" y="1295399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96249" y="8672559"/>
              <a:ext cx="3019425" cy="0"/>
            </a:xfrm>
            <a:custGeom>
              <a:avLst/>
              <a:gdLst/>
              <a:ahLst/>
              <a:cxnLst/>
              <a:rect l="l" t="t" r="r" b="b"/>
              <a:pathLst>
                <a:path w="3019425">
                  <a:moveTo>
                    <a:pt x="0" y="0"/>
                  </a:moveTo>
                  <a:lnTo>
                    <a:pt x="3019424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601200" y="7377159"/>
              <a:ext cx="0" cy="1295400"/>
            </a:xfrm>
            <a:custGeom>
              <a:avLst/>
              <a:gdLst/>
              <a:ahLst/>
              <a:cxnLst/>
              <a:rect l="l" t="t" r="r" b="b"/>
              <a:pathLst>
                <a:path h="1295400">
                  <a:moveTo>
                    <a:pt x="0" y="1295399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62300" y="7681959"/>
              <a:ext cx="12744450" cy="0"/>
            </a:xfrm>
            <a:custGeom>
              <a:avLst/>
              <a:gdLst/>
              <a:ahLst/>
              <a:cxnLst/>
              <a:rect l="l" t="t" r="r" b="b"/>
              <a:pathLst>
                <a:path w="12744450">
                  <a:moveTo>
                    <a:pt x="12744448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578350" y="8613258"/>
            <a:ext cx="2276475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50" b="1" dirty="0">
                <a:solidFill>
                  <a:srgbClr val="294E66"/>
                </a:solidFill>
                <a:latin typeface="Trebuchet MS"/>
                <a:cs typeface="Trebuchet MS"/>
              </a:rPr>
              <a:t>Vides</a:t>
            </a:r>
            <a:r>
              <a:rPr sz="2350" b="1" spc="-6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10" dirty="0">
                <a:solidFill>
                  <a:srgbClr val="294E66"/>
                </a:solidFill>
                <a:latin typeface="Trebuchet MS"/>
                <a:cs typeface="Trebuchet MS"/>
              </a:rPr>
              <a:t>noziegumi</a:t>
            </a:r>
            <a:endParaRPr sz="235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757612" y="8108866"/>
            <a:ext cx="8611235" cy="975360"/>
            <a:chOff x="3757612" y="8108866"/>
            <a:chExt cx="8611235" cy="975360"/>
          </a:xfrm>
        </p:grpSpPr>
        <p:sp>
          <p:nvSpPr>
            <p:cNvPr id="27" name="object 27"/>
            <p:cNvSpPr/>
            <p:nvPr/>
          </p:nvSpPr>
          <p:spPr>
            <a:xfrm>
              <a:off x="3771900" y="8210597"/>
              <a:ext cx="780415" cy="798830"/>
            </a:xfrm>
            <a:custGeom>
              <a:avLst/>
              <a:gdLst/>
              <a:ahLst/>
              <a:cxnLst/>
              <a:rect l="l" t="t" r="r" b="b"/>
              <a:pathLst>
                <a:path w="780414" h="798829">
                  <a:moveTo>
                    <a:pt x="346768" y="27939"/>
                  </a:moveTo>
                  <a:lnTo>
                    <a:pt x="259732" y="27939"/>
                  </a:lnTo>
                  <a:lnTo>
                    <a:pt x="266818" y="16509"/>
                  </a:lnTo>
                  <a:lnTo>
                    <a:pt x="276815" y="7619"/>
                  </a:lnTo>
                  <a:lnTo>
                    <a:pt x="289147" y="1269"/>
                  </a:lnTo>
                  <a:lnTo>
                    <a:pt x="303237" y="0"/>
                  </a:lnTo>
                  <a:lnTo>
                    <a:pt x="317328" y="1269"/>
                  </a:lnTo>
                  <a:lnTo>
                    <a:pt x="329663" y="7619"/>
                  </a:lnTo>
                  <a:lnTo>
                    <a:pt x="339667" y="16509"/>
                  </a:lnTo>
                  <a:lnTo>
                    <a:pt x="346768" y="27939"/>
                  </a:lnTo>
                  <a:close/>
                </a:path>
                <a:path w="780414" h="798829">
                  <a:moveTo>
                    <a:pt x="429603" y="54609"/>
                  </a:moveTo>
                  <a:lnTo>
                    <a:pt x="176872" y="54609"/>
                  </a:lnTo>
                  <a:lnTo>
                    <a:pt x="177998" y="46989"/>
                  </a:lnTo>
                  <a:lnTo>
                    <a:pt x="204222" y="16509"/>
                  </a:lnTo>
                  <a:lnTo>
                    <a:pt x="224803" y="11429"/>
                  </a:lnTo>
                  <a:lnTo>
                    <a:pt x="234828" y="12699"/>
                  </a:lnTo>
                  <a:lnTo>
                    <a:pt x="244133" y="16509"/>
                  </a:lnTo>
                  <a:lnTo>
                    <a:pt x="252506" y="20319"/>
                  </a:lnTo>
                  <a:lnTo>
                    <a:pt x="259732" y="27939"/>
                  </a:lnTo>
                  <a:lnTo>
                    <a:pt x="417677" y="27939"/>
                  </a:lnTo>
                  <a:lnTo>
                    <a:pt x="418952" y="29209"/>
                  </a:lnTo>
                  <a:lnTo>
                    <a:pt x="423130" y="34289"/>
                  </a:lnTo>
                  <a:lnTo>
                    <a:pt x="426312" y="40639"/>
                  </a:lnTo>
                  <a:lnTo>
                    <a:pt x="428477" y="46989"/>
                  </a:lnTo>
                  <a:lnTo>
                    <a:pt x="429603" y="54609"/>
                  </a:lnTo>
                  <a:close/>
                </a:path>
                <a:path w="780414" h="798829">
                  <a:moveTo>
                    <a:pt x="417677" y="27939"/>
                  </a:moveTo>
                  <a:lnTo>
                    <a:pt x="346768" y="27939"/>
                  </a:lnTo>
                  <a:lnTo>
                    <a:pt x="353980" y="20319"/>
                  </a:lnTo>
                  <a:lnTo>
                    <a:pt x="362345" y="16509"/>
                  </a:lnTo>
                  <a:lnTo>
                    <a:pt x="371647" y="12699"/>
                  </a:lnTo>
                  <a:lnTo>
                    <a:pt x="381672" y="11429"/>
                  </a:lnTo>
                  <a:lnTo>
                    <a:pt x="392233" y="12699"/>
                  </a:lnTo>
                  <a:lnTo>
                    <a:pt x="402253" y="16509"/>
                  </a:lnTo>
                  <a:lnTo>
                    <a:pt x="411302" y="21589"/>
                  </a:lnTo>
                  <a:lnTo>
                    <a:pt x="417677" y="27939"/>
                  </a:lnTo>
                  <a:close/>
                </a:path>
                <a:path w="780414" h="798829">
                  <a:moveTo>
                    <a:pt x="89926" y="500379"/>
                  </a:moveTo>
                  <a:lnTo>
                    <a:pt x="52156" y="471169"/>
                  </a:lnTo>
                  <a:lnTo>
                    <a:pt x="48718" y="449579"/>
                  </a:lnTo>
                  <a:lnTo>
                    <a:pt x="50778" y="439419"/>
                  </a:lnTo>
                  <a:lnTo>
                    <a:pt x="55256" y="429259"/>
                  </a:lnTo>
                  <a:lnTo>
                    <a:pt x="40951" y="425449"/>
                  </a:lnTo>
                  <a:lnTo>
                    <a:pt x="28784" y="417829"/>
                  </a:lnTo>
                  <a:lnTo>
                    <a:pt x="19477" y="406399"/>
                  </a:lnTo>
                  <a:lnTo>
                    <a:pt x="13751" y="392429"/>
                  </a:lnTo>
                  <a:lnTo>
                    <a:pt x="12383" y="379729"/>
                  </a:lnTo>
                  <a:lnTo>
                    <a:pt x="14504" y="367029"/>
                  </a:lnTo>
                  <a:lnTo>
                    <a:pt x="19894" y="355599"/>
                  </a:lnTo>
                  <a:lnTo>
                    <a:pt x="28328" y="346709"/>
                  </a:lnTo>
                  <a:lnTo>
                    <a:pt x="16666" y="339089"/>
                  </a:lnTo>
                  <a:lnTo>
                    <a:pt x="7732" y="328929"/>
                  </a:lnTo>
                  <a:lnTo>
                    <a:pt x="2014" y="316229"/>
                  </a:lnTo>
                  <a:lnTo>
                    <a:pt x="0" y="302259"/>
                  </a:lnTo>
                  <a:lnTo>
                    <a:pt x="2014" y="288289"/>
                  </a:lnTo>
                  <a:lnTo>
                    <a:pt x="7732" y="275589"/>
                  </a:lnTo>
                  <a:lnTo>
                    <a:pt x="16666" y="266699"/>
                  </a:lnTo>
                  <a:lnTo>
                    <a:pt x="28328" y="259079"/>
                  </a:lnTo>
                  <a:lnTo>
                    <a:pt x="19894" y="250189"/>
                  </a:lnTo>
                  <a:lnTo>
                    <a:pt x="14504" y="238759"/>
                  </a:lnTo>
                  <a:lnTo>
                    <a:pt x="12383" y="226059"/>
                  </a:lnTo>
                  <a:lnTo>
                    <a:pt x="13751" y="213359"/>
                  </a:lnTo>
                  <a:lnTo>
                    <a:pt x="19477" y="198119"/>
                  </a:lnTo>
                  <a:lnTo>
                    <a:pt x="28784" y="187959"/>
                  </a:lnTo>
                  <a:lnTo>
                    <a:pt x="40951" y="180339"/>
                  </a:lnTo>
                  <a:lnTo>
                    <a:pt x="55256" y="176529"/>
                  </a:lnTo>
                  <a:lnTo>
                    <a:pt x="50781" y="166369"/>
                  </a:lnTo>
                  <a:lnTo>
                    <a:pt x="48727" y="156209"/>
                  </a:lnTo>
                  <a:lnTo>
                    <a:pt x="49163" y="144779"/>
                  </a:lnTo>
                  <a:lnTo>
                    <a:pt x="52156" y="134619"/>
                  </a:lnTo>
                  <a:lnTo>
                    <a:pt x="61291" y="120649"/>
                  </a:lnTo>
                  <a:lnTo>
                    <a:pt x="74399" y="110489"/>
                  </a:lnTo>
                  <a:lnTo>
                    <a:pt x="89950" y="105409"/>
                  </a:lnTo>
                  <a:lnTo>
                    <a:pt x="106413" y="105409"/>
                  </a:lnTo>
                  <a:lnTo>
                    <a:pt x="105198" y="96519"/>
                  </a:lnTo>
                  <a:lnTo>
                    <a:pt x="129656" y="54609"/>
                  </a:lnTo>
                  <a:lnTo>
                    <a:pt x="153269" y="48259"/>
                  </a:lnTo>
                  <a:lnTo>
                    <a:pt x="161695" y="48259"/>
                  </a:lnTo>
                  <a:lnTo>
                    <a:pt x="169696" y="50799"/>
                  </a:lnTo>
                  <a:lnTo>
                    <a:pt x="176872" y="54609"/>
                  </a:lnTo>
                  <a:lnTo>
                    <a:pt x="476828" y="54609"/>
                  </a:lnTo>
                  <a:lnTo>
                    <a:pt x="500765" y="87629"/>
                  </a:lnTo>
                  <a:lnTo>
                    <a:pt x="501064" y="92709"/>
                  </a:lnTo>
                  <a:lnTo>
                    <a:pt x="212401" y="92709"/>
                  </a:lnTo>
                  <a:lnTo>
                    <a:pt x="206425" y="99059"/>
                  </a:lnTo>
                  <a:lnTo>
                    <a:pt x="206425" y="106679"/>
                  </a:lnTo>
                  <a:lnTo>
                    <a:pt x="210623" y="126999"/>
                  </a:lnTo>
                  <a:lnTo>
                    <a:pt x="222065" y="143509"/>
                  </a:lnTo>
                  <a:lnTo>
                    <a:pt x="239019" y="154939"/>
                  </a:lnTo>
                  <a:lnTo>
                    <a:pt x="259757" y="158749"/>
                  </a:lnTo>
                  <a:lnTo>
                    <a:pt x="319059" y="158749"/>
                  </a:lnTo>
                  <a:lnTo>
                    <a:pt x="295884" y="193039"/>
                  </a:lnTo>
                  <a:lnTo>
                    <a:pt x="289060" y="226059"/>
                  </a:lnTo>
                  <a:lnTo>
                    <a:pt x="172396" y="226059"/>
                  </a:lnTo>
                  <a:lnTo>
                    <a:pt x="166420" y="232409"/>
                  </a:lnTo>
                  <a:lnTo>
                    <a:pt x="166420" y="246379"/>
                  </a:lnTo>
                  <a:lnTo>
                    <a:pt x="172396" y="252729"/>
                  </a:lnTo>
                  <a:lnTo>
                    <a:pt x="179747" y="252729"/>
                  </a:lnTo>
                  <a:lnTo>
                    <a:pt x="216053" y="260349"/>
                  </a:lnTo>
                  <a:lnTo>
                    <a:pt x="225328" y="266699"/>
                  </a:lnTo>
                  <a:lnTo>
                    <a:pt x="145718" y="266699"/>
                  </a:lnTo>
                  <a:lnTo>
                    <a:pt x="139742" y="271779"/>
                  </a:lnTo>
                  <a:lnTo>
                    <a:pt x="139742" y="279399"/>
                  </a:lnTo>
                  <a:lnTo>
                    <a:pt x="137645" y="289559"/>
                  </a:lnTo>
                  <a:lnTo>
                    <a:pt x="131928" y="298449"/>
                  </a:lnTo>
                  <a:lnTo>
                    <a:pt x="123456" y="303529"/>
                  </a:lnTo>
                  <a:lnTo>
                    <a:pt x="113089" y="306069"/>
                  </a:lnTo>
                  <a:lnTo>
                    <a:pt x="105713" y="306069"/>
                  </a:lnTo>
                  <a:lnTo>
                    <a:pt x="99737" y="312419"/>
                  </a:lnTo>
                  <a:lnTo>
                    <a:pt x="99737" y="326389"/>
                  </a:lnTo>
                  <a:lnTo>
                    <a:pt x="105713" y="332739"/>
                  </a:lnTo>
                  <a:lnTo>
                    <a:pt x="270321" y="332739"/>
                  </a:lnTo>
                  <a:lnTo>
                    <a:pt x="273109" y="346709"/>
                  </a:lnTo>
                  <a:lnTo>
                    <a:pt x="273109" y="353059"/>
                  </a:lnTo>
                  <a:lnTo>
                    <a:pt x="279084" y="359409"/>
                  </a:lnTo>
                  <a:lnTo>
                    <a:pt x="374356" y="359409"/>
                  </a:lnTo>
                  <a:lnTo>
                    <a:pt x="361638" y="368299"/>
                  </a:lnTo>
                  <a:lnTo>
                    <a:pt x="359063" y="372109"/>
                  </a:lnTo>
                  <a:lnTo>
                    <a:pt x="145718" y="372109"/>
                  </a:lnTo>
                  <a:lnTo>
                    <a:pt x="139742" y="378459"/>
                  </a:lnTo>
                  <a:lnTo>
                    <a:pt x="139742" y="393699"/>
                  </a:lnTo>
                  <a:lnTo>
                    <a:pt x="145718" y="398779"/>
                  </a:lnTo>
                  <a:lnTo>
                    <a:pt x="153094" y="398779"/>
                  </a:lnTo>
                  <a:lnTo>
                    <a:pt x="189386" y="406399"/>
                  </a:lnTo>
                  <a:lnTo>
                    <a:pt x="219058" y="426719"/>
                  </a:lnTo>
                  <a:lnTo>
                    <a:pt x="239082" y="455929"/>
                  </a:lnTo>
                  <a:lnTo>
                    <a:pt x="246430" y="492759"/>
                  </a:lnTo>
                  <a:lnTo>
                    <a:pt x="246430" y="499109"/>
                  </a:lnTo>
                  <a:lnTo>
                    <a:pt x="106413" y="499109"/>
                  </a:lnTo>
                  <a:lnTo>
                    <a:pt x="89926" y="500379"/>
                  </a:lnTo>
                  <a:close/>
                </a:path>
                <a:path w="780414" h="798829">
                  <a:moveTo>
                    <a:pt x="476828" y="54609"/>
                  </a:moveTo>
                  <a:lnTo>
                    <a:pt x="429603" y="54609"/>
                  </a:lnTo>
                  <a:lnTo>
                    <a:pt x="436779" y="50799"/>
                  </a:lnTo>
                  <a:lnTo>
                    <a:pt x="444780" y="48259"/>
                  </a:lnTo>
                  <a:lnTo>
                    <a:pt x="453206" y="48259"/>
                  </a:lnTo>
                  <a:lnTo>
                    <a:pt x="465462" y="49529"/>
                  </a:lnTo>
                  <a:lnTo>
                    <a:pt x="476828" y="54609"/>
                  </a:lnTo>
                  <a:close/>
                </a:path>
                <a:path w="780414" h="798829">
                  <a:moveTo>
                    <a:pt x="718529" y="126999"/>
                  </a:moveTo>
                  <a:lnTo>
                    <a:pt x="685285" y="126999"/>
                  </a:lnTo>
                  <a:lnTo>
                    <a:pt x="699852" y="107949"/>
                  </a:lnTo>
                  <a:lnTo>
                    <a:pt x="718858" y="92709"/>
                  </a:lnTo>
                  <a:lnTo>
                    <a:pt x="741380" y="82549"/>
                  </a:lnTo>
                  <a:lnTo>
                    <a:pt x="766495" y="78739"/>
                  </a:lnTo>
                  <a:lnTo>
                    <a:pt x="773846" y="78739"/>
                  </a:lnTo>
                  <a:lnTo>
                    <a:pt x="779822" y="85089"/>
                  </a:lnTo>
                  <a:lnTo>
                    <a:pt x="779822" y="100329"/>
                  </a:lnTo>
                  <a:lnTo>
                    <a:pt x="773846" y="106679"/>
                  </a:lnTo>
                  <a:lnTo>
                    <a:pt x="766495" y="106679"/>
                  </a:lnTo>
                  <a:lnTo>
                    <a:pt x="740570" y="111759"/>
                  </a:lnTo>
                  <a:lnTo>
                    <a:pt x="719371" y="125729"/>
                  </a:lnTo>
                  <a:lnTo>
                    <a:pt x="718529" y="126999"/>
                  </a:lnTo>
                  <a:close/>
                </a:path>
                <a:path w="780414" h="798829">
                  <a:moveTo>
                    <a:pt x="319059" y="158749"/>
                  </a:moveTo>
                  <a:lnTo>
                    <a:pt x="267133" y="158749"/>
                  </a:lnTo>
                  <a:lnTo>
                    <a:pt x="273109" y="153669"/>
                  </a:lnTo>
                  <a:lnTo>
                    <a:pt x="273109" y="138429"/>
                  </a:lnTo>
                  <a:lnTo>
                    <a:pt x="267133" y="132079"/>
                  </a:lnTo>
                  <a:lnTo>
                    <a:pt x="259757" y="132079"/>
                  </a:lnTo>
                  <a:lnTo>
                    <a:pt x="249390" y="130809"/>
                  </a:lnTo>
                  <a:lnTo>
                    <a:pt x="240917" y="124459"/>
                  </a:lnTo>
                  <a:lnTo>
                    <a:pt x="235201" y="116839"/>
                  </a:lnTo>
                  <a:lnTo>
                    <a:pt x="233104" y="106679"/>
                  </a:lnTo>
                  <a:lnTo>
                    <a:pt x="233104" y="99059"/>
                  </a:lnTo>
                  <a:lnTo>
                    <a:pt x="227128" y="92709"/>
                  </a:lnTo>
                  <a:lnTo>
                    <a:pt x="501064" y="92709"/>
                  </a:lnTo>
                  <a:lnTo>
                    <a:pt x="501288" y="96519"/>
                  </a:lnTo>
                  <a:lnTo>
                    <a:pt x="500087" y="105409"/>
                  </a:lnTo>
                  <a:lnTo>
                    <a:pt x="516535" y="105409"/>
                  </a:lnTo>
                  <a:lnTo>
                    <a:pt x="532078" y="110489"/>
                  </a:lnTo>
                  <a:lnTo>
                    <a:pt x="543546" y="119379"/>
                  </a:lnTo>
                  <a:lnTo>
                    <a:pt x="406450" y="119379"/>
                  </a:lnTo>
                  <a:lnTo>
                    <a:pt x="359787" y="128269"/>
                  </a:lnTo>
                  <a:lnTo>
                    <a:pt x="321633" y="154939"/>
                  </a:lnTo>
                  <a:lnTo>
                    <a:pt x="319059" y="158749"/>
                  </a:lnTo>
                  <a:close/>
                </a:path>
                <a:path w="780414" h="798829">
                  <a:moveTo>
                    <a:pt x="693836" y="186689"/>
                  </a:moveTo>
                  <a:lnTo>
                    <a:pt x="679134" y="186689"/>
                  </a:lnTo>
                  <a:lnTo>
                    <a:pt x="673159" y="180339"/>
                  </a:lnTo>
                  <a:lnTo>
                    <a:pt x="673159" y="172719"/>
                  </a:lnTo>
                  <a:lnTo>
                    <a:pt x="668960" y="152399"/>
                  </a:lnTo>
                  <a:lnTo>
                    <a:pt x="657516" y="134619"/>
                  </a:lnTo>
                  <a:lnTo>
                    <a:pt x="640554" y="123189"/>
                  </a:lnTo>
                  <a:lnTo>
                    <a:pt x="619802" y="119379"/>
                  </a:lnTo>
                  <a:lnTo>
                    <a:pt x="612451" y="119379"/>
                  </a:lnTo>
                  <a:lnTo>
                    <a:pt x="606475" y="113029"/>
                  </a:lnTo>
                  <a:lnTo>
                    <a:pt x="606475" y="99059"/>
                  </a:lnTo>
                  <a:lnTo>
                    <a:pt x="612451" y="92709"/>
                  </a:lnTo>
                  <a:lnTo>
                    <a:pt x="619802" y="92709"/>
                  </a:lnTo>
                  <a:lnTo>
                    <a:pt x="639407" y="95249"/>
                  </a:lnTo>
                  <a:lnTo>
                    <a:pt x="657250" y="101599"/>
                  </a:lnTo>
                  <a:lnTo>
                    <a:pt x="672740" y="113029"/>
                  </a:lnTo>
                  <a:lnTo>
                    <a:pt x="685285" y="126999"/>
                  </a:lnTo>
                  <a:lnTo>
                    <a:pt x="718529" y="126999"/>
                  </a:lnTo>
                  <a:lnTo>
                    <a:pt x="705063" y="147319"/>
                  </a:lnTo>
                  <a:lnTo>
                    <a:pt x="699812" y="172719"/>
                  </a:lnTo>
                  <a:lnTo>
                    <a:pt x="699812" y="180339"/>
                  </a:lnTo>
                  <a:lnTo>
                    <a:pt x="693836" y="186689"/>
                  </a:lnTo>
                  <a:close/>
                </a:path>
                <a:path w="780414" h="798829">
                  <a:moveTo>
                    <a:pt x="385852" y="252729"/>
                  </a:moveTo>
                  <a:lnTo>
                    <a:pt x="307138" y="252729"/>
                  </a:lnTo>
                  <a:lnTo>
                    <a:pt x="313114" y="246379"/>
                  </a:lnTo>
                  <a:lnTo>
                    <a:pt x="313114" y="238759"/>
                  </a:lnTo>
                  <a:lnTo>
                    <a:pt x="320458" y="203199"/>
                  </a:lnTo>
                  <a:lnTo>
                    <a:pt x="340476" y="173989"/>
                  </a:lnTo>
                  <a:lnTo>
                    <a:pt x="370148" y="153669"/>
                  </a:lnTo>
                  <a:lnTo>
                    <a:pt x="406450" y="146049"/>
                  </a:lnTo>
                  <a:lnTo>
                    <a:pt x="413801" y="146049"/>
                  </a:lnTo>
                  <a:lnTo>
                    <a:pt x="419777" y="139699"/>
                  </a:lnTo>
                  <a:lnTo>
                    <a:pt x="419777" y="125729"/>
                  </a:lnTo>
                  <a:lnTo>
                    <a:pt x="413801" y="119379"/>
                  </a:lnTo>
                  <a:lnTo>
                    <a:pt x="543546" y="119379"/>
                  </a:lnTo>
                  <a:lnTo>
                    <a:pt x="545184" y="120649"/>
                  </a:lnTo>
                  <a:lnTo>
                    <a:pt x="554319" y="134619"/>
                  </a:lnTo>
                  <a:lnTo>
                    <a:pt x="557312" y="144779"/>
                  </a:lnTo>
                  <a:lnTo>
                    <a:pt x="557747" y="156209"/>
                  </a:lnTo>
                  <a:lnTo>
                    <a:pt x="555694" y="166369"/>
                  </a:lnTo>
                  <a:lnTo>
                    <a:pt x="551218" y="176529"/>
                  </a:lnTo>
                  <a:lnTo>
                    <a:pt x="565527" y="180339"/>
                  </a:lnTo>
                  <a:lnTo>
                    <a:pt x="575671" y="186689"/>
                  </a:lnTo>
                  <a:lnTo>
                    <a:pt x="452431" y="186689"/>
                  </a:lnTo>
                  <a:lnTo>
                    <a:pt x="446455" y="191769"/>
                  </a:lnTo>
                  <a:lnTo>
                    <a:pt x="446455" y="199389"/>
                  </a:lnTo>
                  <a:lnTo>
                    <a:pt x="450653" y="219709"/>
                  </a:lnTo>
                  <a:lnTo>
                    <a:pt x="462095" y="237489"/>
                  </a:lnTo>
                  <a:lnTo>
                    <a:pt x="463979" y="238759"/>
                  </a:lnTo>
                  <a:lnTo>
                    <a:pt x="419777" y="238759"/>
                  </a:lnTo>
                  <a:lnTo>
                    <a:pt x="399039" y="243839"/>
                  </a:lnTo>
                  <a:lnTo>
                    <a:pt x="385852" y="252729"/>
                  </a:lnTo>
                  <a:close/>
                </a:path>
                <a:path w="780414" h="798829">
                  <a:moveTo>
                    <a:pt x="584179" y="252729"/>
                  </a:moveTo>
                  <a:lnTo>
                    <a:pt x="507163" y="252729"/>
                  </a:lnTo>
                  <a:lnTo>
                    <a:pt x="513139" y="246379"/>
                  </a:lnTo>
                  <a:lnTo>
                    <a:pt x="513139" y="232409"/>
                  </a:lnTo>
                  <a:lnTo>
                    <a:pt x="507163" y="226059"/>
                  </a:lnTo>
                  <a:lnTo>
                    <a:pt x="499787" y="226059"/>
                  </a:lnTo>
                  <a:lnTo>
                    <a:pt x="489420" y="223519"/>
                  </a:lnTo>
                  <a:lnTo>
                    <a:pt x="480947" y="218439"/>
                  </a:lnTo>
                  <a:lnTo>
                    <a:pt x="475231" y="209549"/>
                  </a:lnTo>
                  <a:lnTo>
                    <a:pt x="473134" y="199389"/>
                  </a:lnTo>
                  <a:lnTo>
                    <a:pt x="473134" y="191769"/>
                  </a:lnTo>
                  <a:lnTo>
                    <a:pt x="467158" y="186689"/>
                  </a:lnTo>
                  <a:lnTo>
                    <a:pt x="575671" y="186689"/>
                  </a:lnTo>
                  <a:lnTo>
                    <a:pt x="577700" y="187959"/>
                  </a:lnTo>
                  <a:lnTo>
                    <a:pt x="587008" y="198119"/>
                  </a:lnTo>
                  <a:lnTo>
                    <a:pt x="592724" y="213359"/>
                  </a:lnTo>
                  <a:lnTo>
                    <a:pt x="594096" y="226059"/>
                  </a:lnTo>
                  <a:lnTo>
                    <a:pt x="591980" y="238759"/>
                  </a:lnTo>
                  <a:lnTo>
                    <a:pt x="586592" y="250189"/>
                  </a:lnTo>
                  <a:lnTo>
                    <a:pt x="584179" y="252729"/>
                  </a:lnTo>
                  <a:close/>
                </a:path>
                <a:path w="780414" h="798829">
                  <a:moveTo>
                    <a:pt x="374356" y="359409"/>
                  </a:moveTo>
                  <a:lnTo>
                    <a:pt x="293786" y="359409"/>
                  </a:lnTo>
                  <a:lnTo>
                    <a:pt x="299762" y="353059"/>
                  </a:lnTo>
                  <a:lnTo>
                    <a:pt x="299762" y="346709"/>
                  </a:lnTo>
                  <a:lnTo>
                    <a:pt x="290317" y="299719"/>
                  </a:lnTo>
                  <a:lnTo>
                    <a:pt x="264573" y="261619"/>
                  </a:lnTo>
                  <a:lnTo>
                    <a:pt x="226420" y="234949"/>
                  </a:lnTo>
                  <a:lnTo>
                    <a:pt x="179747" y="226059"/>
                  </a:lnTo>
                  <a:lnTo>
                    <a:pt x="289060" y="226059"/>
                  </a:lnTo>
                  <a:lnTo>
                    <a:pt x="286435" y="238759"/>
                  </a:lnTo>
                  <a:lnTo>
                    <a:pt x="286435" y="246379"/>
                  </a:lnTo>
                  <a:lnTo>
                    <a:pt x="292411" y="252729"/>
                  </a:lnTo>
                  <a:lnTo>
                    <a:pt x="385852" y="252729"/>
                  </a:lnTo>
                  <a:lnTo>
                    <a:pt x="382085" y="255269"/>
                  </a:lnTo>
                  <a:lnTo>
                    <a:pt x="370643" y="271779"/>
                  </a:lnTo>
                  <a:lnTo>
                    <a:pt x="366445" y="292099"/>
                  </a:lnTo>
                  <a:lnTo>
                    <a:pt x="366445" y="299719"/>
                  </a:lnTo>
                  <a:lnTo>
                    <a:pt x="372421" y="306069"/>
                  </a:lnTo>
                  <a:lnTo>
                    <a:pt x="605926" y="306069"/>
                  </a:lnTo>
                  <a:lnTo>
                    <a:pt x="604461" y="316229"/>
                  </a:lnTo>
                  <a:lnTo>
                    <a:pt x="598743" y="328929"/>
                  </a:lnTo>
                  <a:lnTo>
                    <a:pt x="595393" y="332739"/>
                  </a:lnTo>
                  <a:lnTo>
                    <a:pt x="446455" y="332739"/>
                  </a:lnTo>
                  <a:lnTo>
                    <a:pt x="399792" y="341629"/>
                  </a:lnTo>
                  <a:lnTo>
                    <a:pt x="374356" y="359409"/>
                  </a:lnTo>
                  <a:close/>
                </a:path>
                <a:path w="780414" h="798829">
                  <a:moveTo>
                    <a:pt x="605926" y="306069"/>
                  </a:moveTo>
                  <a:lnTo>
                    <a:pt x="387148" y="306069"/>
                  </a:lnTo>
                  <a:lnTo>
                    <a:pt x="393124" y="299719"/>
                  </a:lnTo>
                  <a:lnTo>
                    <a:pt x="393124" y="292099"/>
                  </a:lnTo>
                  <a:lnTo>
                    <a:pt x="395221" y="281939"/>
                  </a:lnTo>
                  <a:lnTo>
                    <a:pt x="400937" y="274319"/>
                  </a:lnTo>
                  <a:lnTo>
                    <a:pt x="409410" y="267969"/>
                  </a:lnTo>
                  <a:lnTo>
                    <a:pt x="419777" y="266699"/>
                  </a:lnTo>
                  <a:lnTo>
                    <a:pt x="427153" y="266699"/>
                  </a:lnTo>
                  <a:lnTo>
                    <a:pt x="433129" y="260349"/>
                  </a:lnTo>
                  <a:lnTo>
                    <a:pt x="433129" y="245109"/>
                  </a:lnTo>
                  <a:lnTo>
                    <a:pt x="427153" y="238759"/>
                  </a:lnTo>
                  <a:lnTo>
                    <a:pt x="463979" y="238759"/>
                  </a:lnTo>
                  <a:lnTo>
                    <a:pt x="479049" y="248919"/>
                  </a:lnTo>
                  <a:lnTo>
                    <a:pt x="499787" y="252729"/>
                  </a:lnTo>
                  <a:lnTo>
                    <a:pt x="584179" y="252729"/>
                  </a:lnTo>
                  <a:lnTo>
                    <a:pt x="578147" y="259079"/>
                  </a:lnTo>
                  <a:lnTo>
                    <a:pt x="589809" y="266699"/>
                  </a:lnTo>
                  <a:lnTo>
                    <a:pt x="598743" y="275589"/>
                  </a:lnTo>
                  <a:lnTo>
                    <a:pt x="604461" y="288289"/>
                  </a:lnTo>
                  <a:lnTo>
                    <a:pt x="606475" y="302259"/>
                  </a:lnTo>
                  <a:lnTo>
                    <a:pt x="605926" y="306069"/>
                  </a:lnTo>
                  <a:close/>
                </a:path>
                <a:path w="780414" h="798829">
                  <a:moveTo>
                    <a:pt x="270321" y="332739"/>
                  </a:moveTo>
                  <a:lnTo>
                    <a:pt x="113089" y="332739"/>
                  </a:lnTo>
                  <a:lnTo>
                    <a:pt x="133826" y="328929"/>
                  </a:lnTo>
                  <a:lnTo>
                    <a:pt x="150781" y="317499"/>
                  </a:lnTo>
                  <a:lnTo>
                    <a:pt x="162222" y="299719"/>
                  </a:lnTo>
                  <a:lnTo>
                    <a:pt x="166420" y="279399"/>
                  </a:lnTo>
                  <a:lnTo>
                    <a:pt x="166420" y="271779"/>
                  </a:lnTo>
                  <a:lnTo>
                    <a:pt x="160445" y="266699"/>
                  </a:lnTo>
                  <a:lnTo>
                    <a:pt x="225328" y="266699"/>
                  </a:lnTo>
                  <a:lnTo>
                    <a:pt x="245733" y="280669"/>
                  </a:lnTo>
                  <a:lnTo>
                    <a:pt x="265760" y="309879"/>
                  </a:lnTo>
                  <a:lnTo>
                    <a:pt x="270321" y="332739"/>
                  </a:lnTo>
                  <a:close/>
                </a:path>
                <a:path w="780414" h="798829">
                  <a:moveTo>
                    <a:pt x="425753" y="466089"/>
                  </a:moveTo>
                  <a:lnTo>
                    <a:pt x="347143" y="466089"/>
                  </a:lnTo>
                  <a:lnTo>
                    <a:pt x="353119" y="459739"/>
                  </a:lnTo>
                  <a:lnTo>
                    <a:pt x="353119" y="452119"/>
                  </a:lnTo>
                  <a:lnTo>
                    <a:pt x="360463" y="416559"/>
                  </a:lnTo>
                  <a:lnTo>
                    <a:pt x="380481" y="387349"/>
                  </a:lnTo>
                  <a:lnTo>
                    <a:pt x="410153" y="367029"/>
                  </a:lnTo>
                  <a:lnTo>
                    <a:pt x="446455" y="359409"/>
                  </a:lnTo>
                  <a:lnTo>
                    <a:pt x="453806" y="359409"/>
                  </a:lnTo>
                  <a:lnTo>
                    <a:pt x="459782" y="353059"/>
                  </a:lnTo>
                  <a:lnTo>
                    <a:pt x="459782" y="339089"/>
                  </a:lnTo>
                  <a:lnTo>
                    <a:pt x="453806" y="332739"/>
                  </a:lnTo>
                  <a:lnTo>
                    <a:pt x="595393" y="332739"/>
                  </a:lnTo>
                  <a:lnTo>
                    <a:pt x="589809" y="339089"/>
                  </a:lnTo>
                  <a:lnTo>
                    <a:pt x="578147" y="346709"/>
                  </a:lnTo>
                  <a:lnTo>
                    <a:pt x="586581" y="355599"/>
                  </a:lnTo>
                  <a:lnTo>
                    <a:pt x="591970" y="367029"/>
                  </a:lnTo>
                  <a:lnTo>
                    <a:pt x="594092" y="379729"/>
                  </a:lnTo>
                  <a:lnTo>
                    <a:pt x="592724" y="392429"/>
                  </a:lnTo>
                  <a:lnTo>
                    <a:pt x="590126" y="398779"/>
                  </a:lnTo>
                  <a:lnTo>
                    <a:pt x="473134" y="398779"/>
                  </a:lnTo>
                  <a:lnTo>
                    <a:pt x="452381" y="403859"/>
                  </a:lnTo>
                  <a:lnTo>
                    <a:pt x="435420" y="415289"/>
                  </a:lnTo>
                  <a:lnTo>
                    <a:pt x="423976" y="431799"/>
                  </a:lnTo>
                  <a:lnTo>
                    <a:pt x="419777" y="452119"/>
                  </a:lnTo>
                  <a:lnTo>
                    <a:pt x="419777" y="459739"/>
                  </a:lnTo>
                  <a:lnTo>
                    <a:pt x="425753" y="466089"/>
                  </a:lnTo>
                  <a:close/>
                </a:path>
                <a:path w="780414" h="798829">
                  <a:moveTo>
                    <a:pt x="501116" y="506729"/>
                  </a:moveTo>
                  <a:lnTo>
                    <a:pt x="267133" y="506729"/>
                  </a:lnTo>
                  <a:lnTo>
                    <a:pt x="273109" y="500379"/>
                  </a:lnTo>
                  <a:lnTo>
                    <a:pt x="273109" y="492759"/>
                  </a:lnTo>
                  <a:lnTo>
                    <a:pt x="263660" y="445769"/>
                  </a:lnTo>
                  <a:lnTo>
                    <a:pt x="237910" y="407669"/>
                  </a:lnTo>
                  <a:lnTo>
                    <a:pt x="199756" y="382269"/>
                  </a:lnTo>
                  <a:lnTo>
                    <a:pt x="153094" y="372109"/>
                  </a:lnTo>
                  <a:lnTo>
                    <a:pt x="359063" y="372109"/>
                  </a:lnTo>
                  <a:lnTo>
                    <a:pt x="335889" y="406399"/>
                  </a:lnTo>
                  <a:lnTo>
                    <a:pt x="326440" y="452119"/>
                  </a:lnTo>
                  <a:lnTo>
                    <a:pt x="326440" y="459739"/>
                  </a:lnTo>
                  <a:lnTo>
                    <a:pt x="332416" y="466089"/>
                  </a:lnTo>
                  <a:lnTo>
                    <a:pt x="555649" y="466089"/>
                  </a:lnTo>
                  <a:lnTo>
                    <a:pt x="554319" y="471169"/>
                  </a:lnTo>
                  <a:lnTo>
                    <a:pt x="545198" y="485139"/>
                  </a:lnTo>
                  <a:lnTo>
                    <a:pt x="532097" y="495299"/>
                  </a:lnTo>
                  <a:lnTo>
                    <a:pt x="520436" y="499109"/>
                  </a:lnTo>
                  <a:lnTo>
                    <a:pt x="500087" y="499109"/>
                  </a:lnTo>
                  <a:lnTo>
                    <a:pt x="501116" y="506729"/>
                  </a:lnTo>
                  <a:close/>
                </a:path>
                <a:path w="780414" h="798829">
                  <a:moveTo>
                    <a:pt x="555649" y="466089"/>
                  </a:moveTo>
                  <a:lnTo>
                    <a:pt x="440480" y="466089"/>
                  </a:lnTo>
                  <a:lnTo>
                    <a:pt x="446455" y="459739"/>
                  </a:lnTo>
                  <a:lnTo>
                    <a:pt x="446455" y="452119"/>
                  </a:lnTo>
                  <a:lnTo>
                    <a:pt x="448553" y="441959"/>
                  </a:lnTo>
                  <a:lnTo>
                    <a:pt x="454272" y="434339"/>
                  </a:lnTo>
                  <a:lnTo>
                    <a:pt x="462752" y="427989"/>
                  </a:lnTo>
                  <a:lnTo>
                    <a:pt x="473134" y="426719"/>
                  </a:lnTo>
                  <a:lnTo>
                    <a:pt x="480484" y="426719"/>
                  </a:lnTo>
                  <a:lnTo>
                    <a:pt x="486460" y="420369"/>
                  </a:lnTo>
                  <a:lnTo>
                    <a:pt x="486460" y="405129"/>
                  </a:lnTo>
                  <a:lnTo>
                    <a:pt x="480484" y="398779"/>
                  </a:lnTo>
                  <a:lnTo>
                    <a:pt x="590126" y="398779"/>
                  </a:lnTo>
                  <a:lnTo>
                    <a:pt x="587008" y="406399"/>
                  </a:lnTo>
                  <a:lnTo>
                    <a:pt x="577700" y="417829"/>
                  </a:lnTo>
                  <a:lnTo>
                    <a:pt x="565527" y="425449"/>
                  </a:lnTo>
                  <a:lnTo>
                    <a:pt x="551218" y="429259"/>
                  </a:lnTo>
                  <a:lnTo>
                    <a:pt x="555694" y="439419"/>
                  </a:lnTo>
                  <a:lnTo>
                    <a:pt x="557747" y="449579"/>
                  </a:lnTo>
                  <a:lnTo>
                    <a:pt x="557312" y="459739"/>
                  </a:lnTo>
                  <a:lnTo>
                    <a:pt x="555649" y="466089"/>
                  </a:lnTo>
                  <a:close/>
                </a:path>
                <a:path w="780414" h="798829">
                  <a:moveTo>
                    <a:pt x="161695" y="557529"/>
                  </a:moveTo>
                  <a:lnTo>
                    <a:pt x="153269" y="557529"/>
                  </a:lnTo>
                  <a:lnTo>
                    <a:pt x="141016" y="556259"/>
                  </a:lnTo>
                  <a:lnTo>
                    <a:pt x="107953" y="525779"/>
                  </a:lnTo>
                  <a:lnTo>
                    <a:pt x="105198" y="507999"/>
                  </a:lnTo>
                  <a:lnTo>
                    <a:pt x="106413" y="499109"/>
                  </a:lnTo>
                  <a:lnTo>
                    <a:pt x="246430" y="499109"/>
                  </a:lnTo>
                  <a:lnTo>
                    <a:pt x="246430" y="500379"/>
                  </a:lnTo>
                  <a:lnTo>
                    <a:pt x="252406" y="506729"/>
                  </a:lnTo>
                  <a:lnTo>
                    <a:pt x="501116" y="506729"/>
                  </a:lnTo>
                  <a:lnTo>
                    <a:pt x="501288" y="507999"/>
                  </a:lnTo>
                  <a:lnTo>
                    <a:pt x="486721" y="543559"/>
                  </a:lnTo>
                  <a:lnTo>
                    <a:pt x="476828" y="551179"/>
                  </a:lnTo>
                  <a:lnTo>
                    <a:pt x="176872" y="551179"/>
                  </a:lnTo>
                  <a:lnTo>
                    <a:pt x="169696" y="554989"/>
                  </a:lnTo>
                  <a:lnTo>
                    <a:pt x="161695" y="557529"/>
                  </a:lnTo>
                  <a:close/>
                </a:path>
                <a:path w="780414" h="798829">
                  <a:moveTo>
                    <a:pt x="516549" y="500379"/>
                  </a:moveTo>
                  <a:lnTo>
                    <a:pt x="500087" y="499109"/>
                  </a:lnTo>
                  <a:lnTo>
                    <a:pt x="520436" y="499109"/>
                  </a:lnTo>
                  <a:lnTo>
                    <a:pt x="516549" y="500379"/>
                  </a:lnTo>
                  <a:close/>
                </a:path>
                <a:path w="780414" h="798829">
                  <a:moveTo>
                    <a:pt x="232629" y="593089"/>
                  </a:moveTo>
                  <a:lnTo>
                    <a:pt x="224803" y="593089"/>
                  </a:lnTo>
                  <a:lnTo>
                    <a:pt x="214241" y="591819"/>
                  </a:lnTo>
                  <a:lnTo>
                    <a:pt x="180163" y="563879"/>
                  </a:lnTo>
                  <a:lnTo>
                    <a:pt x="176872" y="551179"/>
                  </a:lnTo>
                  <a:lnTo>
                    <a:pt x="429603" y="551179"/>
                  </a:lnTo>
                  <a:lnTo>
                    <a:pt x="353119" y="582929"/>
                  </a:lnTo>
                  <a:lnTo>
                    <a:pt x="353119" y="588009"/>
                  </a:lnTo>
                  <a:lnTo>
                    <a:pt x="246430" y="588009"/>
                  </a:lnTo>
                  <a:lnTo>
                    <a:pt x="239904" y="591819"/>
                  </a:lnTo>
                  <a:lnTo>
                    <a:pt x="232629" y="593089"/>
                  </a:lnTo>
                  <a:close/>
                </a:path>
                <a:path w="780414" h="798829">
                  <a:moveTo>
                    <a:pt x="453206" y="557529"/>
                  </a:moveTo>
                  <a:lnTo>
                    <a:pt x="444755" y="557529"/>
                  </a:lnTo>
                  <a:lnTo>
                    <a:pt x="436779" y="554989"/>
                  </a:lnTo>
                  <a:lnTo>
                    <a:pt x="429603" y="551179"/>
                  </a:lnTo>
                  <a:lnTo>
                    <a:pt x="476828" y="551179"/>
                  </a:lnTo>
                  <a:lnTo>
                    <a:pt x="465462" y="556259"/>
                  </a:lnTo>
                  <a:lnTo>
                    <a:pt x="453206" y="557529"/>
                  </a:lnTo>
                  <a:close/>
                </a:path>
                <a:path w="780414" h="798829">
                  <a:moveTo>
                    <a:pt x="381672" y="593089"/>
                  </a:moveTo>
                  <a:lnTo>
                    <a:pt x="373807" y="593089"/>
                  </a:lnTo>
                  <a:lnTo>
                    <a:pt x="366364" y="590549"/>
                  </a:lnTo>
                  <a:lnTo>
                    <a:pt x="359437" y="588009"/>
                  </a:lnTo>
                  <a:lnTo>
                    <a:pt x="353119" y="582929"/>
                  </a:lnTo>
                  <a:lnTo>
                    <a:pt x="411302" y="582929"/>
                  </a:lnTo>
                  <a:lnTo>
                    <a:pt x="402253" y="589279"/>
                  </a:lnTo>
                  <a:lnTo>
                    <a:pt x="392233" y="591819"/>
                  </a:lnTo>
                  <a:lnTo>
                    <a:pt x="381672" y="593089"/>
                  </a:lnTo>
                  <a:close/>
                </a:path>
                <a:path w="780414" h="798829">
                  <a:moveTo>
                    <a:pt x="353119" y="798829"/>
                  </a:moveTo>
                  <a:lnTo>
                    <a:pt x="246430" y="798829"/>
                  </a:lnTo>
                  <a:lnTo>
                    <a:pt x="246430" y="588009"/>
                  </a:lnTo>
                  <a:lnTo>
                    <a:pt x="353119" y="588009"/>
                  </a:lnTo>
                  <a:lnTo>
                    <a:pt x="353119" y="798829"/>
                  </a:lnTo>
                  <a:close/>
                </a:path>
                <a:path w="780414" h="798829">
                  <a:moveTo>
                    <a:pt x="67108" y="798829"/>
                  </a:moveTo>
                  <a:lnTo>
                    <a:pt x="52381" y="798829"/>
                  </a:lnTo>
                  <a:lnTo>
                    <a:pt x="46405" y="793749"/>
                  </a:lnTo>
                  <a:lnTo>
                    <a:pt x="46405" y="765809"/>
                  </a:lnTo>
                  <a:lnTo>
                    <a:pt x="52381" y="759459"/>
                  </a:lnTo>
                  <a:lnTo>
                    <a:pt x="67108" y="759459"/>
                  </a:lnTo>
                  <a:lnTo>
                    <a:pt x="73084" y="765809"/>
                  </a:lnTo>
                  <a:lnTo>
                    <a:pt x="73084" y="793749"/>
                  </a:lnTo>
                  <a:lnTo>
                    <a:pt x="67108" y="798829"/>
                  </a:lnTo>
                  <a:close/>
                </a:path>
                <a:path w="780414" h="798829">
                  <a:moveTo>
                    <a:pt x="107113" y="798829"/>
                  </a:moveTo>
                  <a:lnTo>
                    <a:pt x="92386" y="798829"/>
                  </a:lnTo>
                  <a:lnTo>
                    <a:pt x="86410" y="793749"/>
                  </a:lnTo>
                  <a:lnTo>
                    <a:pt x="86410" y="765809"/>
                  </a:lnTo>
                  <a:lnTo>
                    <a:pt x="92386" y="759459"/>
                  </a:lnTo>
                  <a:lnTo>
                    <a:pt x="107113" y="759459"/>
                  </a:lnTo>
                  <a:lnTo>
                    <a:pt x="113089" y="765809"/>
                  </a:lnTo>
                  <a:lnTo>
                    <a:pt x="113089" y="793749"/>
                  </a:lnTo>
                  <a:lnTo>
                    <a:pt x="107113" y="798829"/>
                  </a:lnTo>
                  <a:close/>
                </a:path>
                <a:path w="780414" h="798829">
                  <a:moveTo>
                    <a:pt x="147118" y="798829"/>
                  </a:moveTo>
                  <a:lnTo>
                    <a:pt x="132391" y="798829"/>
                  </a:lnTo>
                  <a:lnTo>
                    <a:pt x="126415" y="793749"/>
                  </a:lnTo>
                  <a:lnTo>
                    <a:pt x="126415" y="765809"/>
                  </a:lnTo>
                  <a:lnTo>
                    <a:pt x="132391" y="759459"/>
                  </a:lnTo>
                  <a:lnTo>
                    <a:pt x="147118" y="759459"/>
                  </a:lnTo>
                  <a:lnTo>
                    <a:pt x="153094" y="765809"/>
                  </a:lnTo>
                  <a:lnTo>
                    <a:pt x="153094" y="793749"/>
                  </a:lnTo>
                  <a:lnTo>
                    <a:pt x="147118" y="798829"/>
                  </a:lnTo>
                  <a:close/>
                </a:path>
                <a:path w="780414" h="798829">
                  <a:moveTo>
                    <a:pt x="187123" y="798829"/>
                  </a:moveTo>
                  <a:lnTo>
                    <a:pt x="172396" y="798829"/>
                  </a:lnTo>
                  <a:lnTo>
                    <a:pt x="166420" y="793749"/>
                  </a:lnTo>
                  <a:lnTo>
                    <a:pt x="166420" y="765809"/>
                  </a:lnTo>
                  <a:lnTo>
                    <a:pt x="172396" y="759459"/>
                  </a:lnTo>
                  <a:lnTo>
                    <a:pt x="187123" y="759459"/>
                  </a:lnTo>
                  <a:lnTo>
                    <a:pt x="193099" y="765809"/>
                  </a:lnTo>
                  <a:lnTo>
                    <a:pt x="193099" y="793749"/>
                  </a:lnTo>
                  <a:lnTo>
                    <a:pt x="187123" y="798829"/>
                  </a:lnTo>
                  <a:close/>
                </a:path>
                <a:path w="780414" h="798829">
                  <a:moveTo>
                    <a:pt x="227128" y="798829"/>
                  </a:moveTo>
                  <a:lnTo>
                    <a:pt x="212401" y="798829"/>
                  </a:lnTo>
                  <a:lnTo>
                    <a:pt x="206425" y="793749"/>
                  </a:lnTo>
                  <a:lnTo>
                    <a:pt x="206425" y="765809"/>
                  </a:lnTo>
                  <a:lnTo>
                    <a:pt x="212401" y="759459"/>
                  </a:lnTo>
                  <a:lnTo>
                    <a:pt x="227128" y="759459"/>
                  </a:lnTo>
                  <a:lnTo>
                    <a:pt x="233104" y="765809"/>
                  </a:lnTo>
                  <a:lnTo>
                    <a:pt x="233104" y="793749"/>
                  </a:lnTo>
                  <a:lnTo>
                    <a:pt x="227128" y="798829"/>
                  </a:lnTo>
                  <a:close/>
                </a:path>
                <a:path w="780414" h="798829">
                  <a:moveTo>
                    <a:pt x="387148" y="798829"/>
                  </a:moveTo>
                  <a:lnTo>
                    <a:pt x="372421" y="798829"/>
                  </a:lnTo>
                  <a:lnTo>
                    <a:pt x="366445" y="793749"/>
                  </a:lnTo>
                  <a:lnTo>
                    <a:pt x="366445" y="765809"/>
                  </a:lnTo>
                  <a:lnTo>
                    <a:pt x="372421" y="759459"/>
                  </a:lnTo>
                  <a:lnTo>
                    <a:pt x="387148" y="759459"/>
                  </a:lnTo>
                  <a:lnTo>
                    <a:pt x="393124" y="765809"/>
                  </a:lnTo>
                  <a:lnTo>
                    <a:pt x="393124" y="793749"/>
                  </a:lnTo>
                  <a:lnTo>
                    <a:pt x="387148" y="798829"/>
                  </a:lnTo>
                  <a:close/>
                </a:path>
                <a:path w="780414" h="798829">
                  <a:moveTo>
                    <a:pt x="427153" y="798829"/>
                  </a:moveTo>
                  <a:lnTo>
                    <a:pt x="412426" y="798829"/>
                  </a:lnTo>
                  <a:lnTo>
                    <a:pt x="406450" y="793749"/>
                  </a:lnTo>
                  <a:lnTo>
                    <a:pt x="406450" y="765809"/>
                  </a:lnTo>
                  <a:lnTo>
                    <a:pt x="412426" y="759459"/>
                  </a:lnTo>
                  <a:lnTo>
                    <a:pt x="427153" y="759459"/>
                  </a:lnTo>
                  <a:lnTo>
                    <a:pt x="433129" y="765809"/>
                  </a:lnTo>
                  <a:lnTo>
                    <a:pt x="433129" y="793749"/>
                  </a:lnTo>
                  <a:lnTo>
                    <a:pt x="427153" y="798829"/>
                  </a:lnTo>
                  <a:close/>
                </a:path>
                <a:path w="780414" h="798829">
                  <a:moveTo>
                    <a:pt x="467158" y="798829"/>
                  </a:moveTo>
                  <a:lnTo>
                    <a:pt x="452431" y="798829"/>
                  </a:lnTo>
                  <a:lnTo>
                    <a:pt x="446455" y="793749"/>
                  </a:lnTo>
                  <a:lnTo>
                    <a:pt x="446455" y="765809"/>
                  </a:lnTo>
                  <a:lnTo>
                    <a:pt x="452431" y="759459"/>
                  </a:lnTo>
                  <a:lnTo>
                    <a:pt x="467158" y="759459"/>
                  </a:lnTo>
                  <a:lnTo>
                    <a:pt x="473134" y="765809"/>
                  </a:lnTo>
                  <a:lnTo>
                    <a:pt x="473134" y="793749"/>
                  </a:lnTo>
                  <a:lnTo>
                    <a:pt x="467158" y="798829"/>
                  </a:lnTo>
                  <a:close/>
                </a:path>
                <a:path w="780414" h="798829">
                  <a:moveTo>
                    <a:pt x="507163" y="798829"/>
                  </a:moveTo>
                  <a:lnTo>
                    <a:pt x="492436" y="798829"/>
                  </a:lnTo>
                  <a:lnTo>
                    <a:pt x="486460" y="793749"/>
                  </a:lnTo>
                  <a:lnTo>
                    <a:pt x="486460" y="765809"/>
                  </a:lnTo>
                  <a:lnTo>
                    <a:pt x="492436" y="759459"/>
                  </a:lnTo>
                  <a:lnTo>
                    <a:pt x="507163" y="759459"/>
                  </a:lnTo>
                  <a:lnTo>
                    <a:pt x="513139" y="765809"/>
                  </a:lnTo>
                  <a:lnTo>
                    <a:pt x="513139" y="793749"/>
                  </a:lnTo>
                  <a:lnTo>
                    <a:pt x="507163" y="798829"/>
                  </a:lnTo>
                  <a:close/>
                </a:path>
                <a:path w="780414" h="798829">
                  <a:moveTo>
                    <a:pt x="547168" y="798829"/>
                  </a:moveTo>
                  <a:lnTo>
                    <a:pt x="532441" y="798829"/>
                  </a:lnTo>
                  <a:lnTo>
                    <a:pt x="526465" y="793749"/>
                  </a:lnTo>
                  <a:lnTo>
                    <a:pt x="526465" y="765809"/>
                  </a:lnTo>
                  <a:lnTo>
                    <a:pt x="532441" y="759459"/>
                  </a:lnTo>
                  <a:lnTo>
                    <a:pt x="547168" y="759459"/>
                  </a:lnTo>
                  <a:lnTo>
                    <a:pt x="553144" y="765809"/>
                  </a:lnTo>
                  <a:lnTo>
                    <a:pt x="553144" y="793749"/>
                  </a:lnTo>
                  <a:lnTo>
                    <a:pt x="547168" y="798829"/>
                  </a:lnTo>
                  <a:close/>
                </a:path>
                <a:path w="780414" h="798829">
                  <a:moveTo>
                    <a:pt x="587173" y="798829"/>
                  </a:moveTo>
                  <a:lnTo>
                    <a:pt x="572446" y="798829"/>
                  </a:lnTo>
                  <a:lnTo>
                    <a:pt x="566470" y="793749"/>
                  </a:lnTo>
                  <a:lnTo>
                    <a:pt x="566470" y="765809"/>
                  </a:lnTo>
                  <a:lnTo>
                    <a:pt x="572446" y="759459"/>
                  </a:lnTo>
                  <a:lnTo>
                    <a:pt x="587173" y="759459"/>
                  </a:lnTo>
                  <a:lnTo>
                    <a:pt x="593149" y="765809"/>
                  </a:lnTo>
                  <a:lnTo>
                    <a:pt x="593149" y="793749"/>
                  </a:lnTo>
                  <a:lnTo>
                    <a:pt x="587173" y="798829"/>
                  </a:lnTo>
                  <a:close/>
                </a:path>
                <a:path w="780414" h="798829">
                  <a:moveTo>
                    <a:pt x="627178" y="798829"/>
                  </a:moveTo>
                  <a:lnTo>
                    <a:pt x="612451" y="798829"/>
                  </a:lnTo>
                  <a:lnTo>
                    <a:pt x="606475" y="793749"/>
                  </a:lnTo>
                  <a:lnTo>
                    <a:pt x="606475" y="765809"/>
                  </a:lnTo>
                  <a:lnTo>
                    <a:pt x="612451" y="759459"/>
                  </a:lnTo>
                  <a:lnTo>
                    <a:pt x="627178" y="759459"/>
                  </a:lnTo>
                  <a:lnTo>
                    <a:pt x="633154" y="765809"/>
                  </a:lnTo>
                  <a:lnTo>
                    <a:pt x="633154" y="793749"/>
                  </a:lnTo>
                  <a:lnTo>
                    <a:pt x="627178" y="798829"/>
                  </a:lnTo>
                  <a:close/>
                </a:path>
                <a:path w="780414" h="798829">
                  <a:moveTo>
                    <a:pt x="667183" y="798829"/>
                  </a:moveTo>
                  <a:lnTo>
                    <a:pt x="652456" y="798829"/>
                  </a:lnTo>
                  <a:lnTo>
                    <a:pt x="646480" y="793749"/>
                  </a:lnTo>
                  <a:lnTo>
                    <a:pt x="646480" y="765809"/>
                  </a:lnTo>
                  <a:lnTo>
                    <a:pt x="652456" y="759459"/>
                  </a:lnTo>
                  <a:lnTo>
                    <a:pt x="667183" y="759459"/>
                  </a:lnTo>
                  <a:lnTo>
                    <a:pt x="673159" y="765809"/>
                  </a:lnTo>
                  <a:lnTo>
                    <a:pt x="673159" y="793749"/>
                  </a:lnTo>
                  <a:lnTo>
                    <a:pt x="667183" y="798829"/>
                  </a:lnTo>
                  <a:close/>
                </a:path>
                <a:path w="780414" h="798829">
                  <a:moveTo>
                    <a:pt x="707188" y="798829"/>
                  </a:moveTo>
                  <a:lnTo>
                    <a:pt x="692461" y="798829"/>
                  </a:lnTo>
                  <a:lnTo>
                    <a:pt x="686485" y="793749"/>
                  </a:lnTo>
                  <a:lnTo>
                    <a:pt x="686485" y="765809"/>
                  </a:lnTo>
                  <a:lnTo>
                    <a:pt x="692461" y="759459"/>
                  </a:lnTo>
                  <a:lnTo>
                    <a:pt x="707188" y="759459"/>
                  </a:lnTo>
                  <a:lnTo>
                    <a:pt x="713164" y="765809"/>
                  </a:lnTo>
                  <a:lnTo>
                    <a:pt x="713164" y="793749"/>
                  </a:lnTo>
                  <a:lnTo>
                    <a:pt x="707188" y="798829"/>
                  </a:lnTo>
                  <a:close/>
                </a:path>
              </a:pathLst>
            </a:custGeom>
            <a:solidFill>
              <a:srgbClr val="25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543766" y="8119902"/>
              <a:ext cx="820419" cy="953135"/>
            </a:xfrm>
            <a:custGeom>
              <a:avLst/>
              <a:gdLst/>
              <a:ahLst/>
              <a:cxnLst/>
              <a:rect l="l" t="t" r="r" b="b"/>
              <a:pathLst>
                <a:path w="820420" h="953134">
                  <a:moveTo>
                    <a:pt x="0" y="0"/>
                  </a:moveTo>
                  <a:lnTo>
                    <a:pt x="820215" y="952915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67625" y="8120110"/>
              <a:ext cx="3876675" cy="0"/>
            </a:xfrm>
            <a:custGeom>
              <a:avLst/>
              <a:gdLst/>
              <a:ahLst/>
              <a:cxnLst/>
              <a:rect l="l" t="t" r="r" b="b"/>
              <a:pathLst>
                <a:path w="3876675">
                  <a:moveTo>
                    <a:pt x="0" y="0"/>
                  </a:moveTo>
                  <a:lnTo>
                    <a:pt x="3876674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62375" y="9072610"/>
              <a:ext cx="3114675" cy="0"/>
            </a:xfrm>
            <a:custGeom>
              <a:avLst/>
              <a:gdLst/>
              <a:ahLst/>
              <a:cxnLst/>
              <a:rect l="l" t="t" r="r" b="b"/>
              <a:pathLst>
                <a:path w="3114675">
                  <a:moveTo>
                    <a:pt x="0" y="0"/>
                  </a:moveTo>
                  <a:lnTo>
                    <a:pt x="3114674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40631" y="8113628"/>
              <a:ext cx="835025" cy="965835"/>
            </a:xfrm>
            <a:custGeom>
              <a:avLst/>
              <a:gdLst/>
              <a:ahLst/>
              <a:cxnLst/>
              <a:rect l="l" t="t" r="r" b="b"/>
              <a:pathLst>
                <a:path w="835025" h="965834">
                  <a:moveTo>
                    <a:pt x="834836" y="0"/>
                  </a:moveTo>
                  <a:lnTo>
                    <a:pt x="0" y="965462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2325343" y="8203683"/>
            <a:ext cx="2193290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50" b="1" spc="-10" dirty="0">
                <a:solidFill>
                  <a:srgbClr val="294E66"/>
                </a:solidFill>
                <a:latin typeface="Trebuchet MS"/>
                <a:cs typeface="Trebuchet MS"/>
              </a:rPr>
              <a:t>Personu</a:t>
            </a:r>
            <a:r>
              <a:rPr sz="2350" b="1" spc="-1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40" dirty="0">
                <a:solidFill>
                  <a:srgbClr val="294E66"/>
                </a:solidFill>
                <a:latin typeface="Trebuchet MS"/>
                <a:cs typeface="Trebuchet MS"/>
              </a:rPr>
              <a:t>dzīvību</a:t>
            </a:r>
            <a:endParaRPr sz="235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838450" y="3305170"/>
            <a:ext cx="13535025" cy="5704840"/>
            <a:chOff x="2838450" y="3305170"/>
            <a:chExt cx="13535025" cy="5704840"/>
          </a:xfrm>
        </p:grpSpPr>
        <p:sp>
          <p:nvSpPr>
            <p:cNvPr id="34" name="object 34"/>
            <p:cNvSpPr/>
            <p:nvPr/>
          </p:nvSpPr>
          <p:spPr>
            <a:xfrm>
              <a:off x="14754212" y="6844360"/>
              <a:ext cx="1200785" cy="2165350"/>
            </a:xfrm>
            <a:custGeom>
              <a:avLst/>
              <a:gdLst/>
              <a:ahLst/>
              <a:cxnLst/>
              <a:rect l="l" t="t" r="r" b="b"/>
              <a:pathLst>
                <a:path w="1200784" h="2165350">
                  <a:moveTo>
                    <a:pt x="601992" y="1817116"/>
                  </a:moveTo>
                  <a:lnTo>
                    <a:pt x="583057" y="1771396"/>
                  </a:lnTo>
                  <a:lnTo>
                    <a:pt x="560539" y="1757578"/>
                  </a:lnTo>
                  <a:lnTo>
                    <a:pt x="560539" y="1818386"/>
                  </a:lnTo>
                  <a:lnTo>
                    <a:pt x="558800" y="1827276"/>
                  </a:lnTo>
                  <a:lnTo>
                    <a:pt x="553605" y="1834896"/>
                  </a:lnTo>
                  <a:lnTo>
                    <a:pt x="505625" y="1883156"/>
                  </a:lnTo>
                  <a:lnTo>
                    <a:pt x="497763" y="1888236"/>
                  </a:lnTo>
                  <a:lnTo>
                    <a:pt x="488797" y="1889506"/>
                  </a:lnTo>
                  <a:lnTo>
                    <a:pt x="479818" y="1888236"/>
                  </a:lnTo>
                  <a:lnTo>
                    <a:pt x="471970" y="1883156"/>
                  </a:lnTo>
                  <a:lnTo>
                    <a:pt x="466750" y="1875536"/>
                  </a:lnTo>
                  <a:lnTo>
                    <a:pt x="465010" y="1865376"/>
                  </a:lnTo>
                  <a:lnTo>
                    <a:pt x="466750" y="1856486"/>
                  </a:lnTo>
                  <a:lnTo>
                    <a:pt x="519925" y="1800606"/>
                  </a:lnTo>
                  <a:lnTo>
                    <a:pt x="536765" y="1794256"/>
                  </a:lnTo>
                  <a:lnTo>
                    <a:pt x="545731" y="1795526"/>
                  </a:lnTo>
                  <a:lnTo>
                    <a:pt x="553605" y="1800606"/>
                  </a:lnTo>
                  <a:lnTo>
                    <a:pt x="558800" y="1809496"/>
                  </a:lnTo>
                  <a:lnTo>
                    <a:pt x="560539" y="1818386"/>
                  </a:lnTo>
                  <a:lnTo>
                    <a:pt x="560539" y="1757578"/>
                  </a:lnTo>
                  <a:lnTo>
                    <a:pt x="557123" y="1756156"/>
                  </a:lnTo>
                  <a:lnTo>
                    <a:pt x="547700" y="1753616"/>
                  </a:lnTo>
                  <a:lnTo>
                    <a:pt x="548017" y="1739646"/>
                  </a:lnTo>
                  <a:lnTo>
                    <a:pt x="545172" y="1725676"/>
                  </a:lnTo>
                  <a:lnTo>
                    <a:pt x="543966" y="1723136"/>
                  </a:lnTo>
                  <a:lnTo>
                    <a:pt x="539178" y="1712976"/>
                  </a:lnTo>
                  <a:lnTo>
                    <a:pt x="530021" y="1701546"/>
                  </a:lnTo>
                  <a:lnTo>
                    <a:pt x="522147" y="1693926"/>
                  </a:lnTo>
                  <a:lnTo>
                    <a:pt x="513715" y="1688846"/>
                  </a:lnTo>
                  <a:lnTo>
                    <a:pt x="507504" y="1687080"/>
                  </a:lnTo>
                  <a:lnTo>
                    <a:pt x="507504" y="1745996"/>
                  </a:lnTo>
                  <a:lnTo>
                    <a:pt x="505777" y="1754886"/>
                  </a:lnTo>
                  <a:lnTo>
                    <a:pt x="500570" y="1763776"/>
                  </a:lnTo>
                  <a:lnTo>
                    <a:pt x="434936" y="1828546"/>
                  </a:lnTo>
                  <a:lnTo>
                    <a:pt x="427062" y="1833626"/>
                  </a:lnTo>
                  <a:lnTo>
                    <a:pt x="418084" y="1836166"/>
                  </a:lnTo>
                  <a:lnTo>
                    <a:pt x="409117" y="1833626"/>
                  </a:lnTo>
                  <a:lnTo>
                    <a:pt x="394322" y="1812036"/>
                  </a:lnTo>
                  <a:lnTo>
                    <a:pt x="396049" y="1803146"/>
                  </a:lnTo>
                  <a:lnTo>
                    <a:pt x="455549" y="1740916"/>
                  </a:lnTo>
                  <a:lnTo>
                    <a:pt x="483743" y="1723136"/>
                  </a:lnTo>
                  <a:lnTo>
                    <a:pt x="492709" y="1724406"/>
                  </a:lnTo>
                  <a:lnTo>
                    <a:pt x="500570" y="1729486"/>
                  </a:lnTo>
                  <a:lnTo>
                    <a:pt x="505777" y="1737106"/>
                  </a:lnTo>
                  <a:lnTo>
                    <a:pt x="507504" y="1745996"/>
                  </a:lnTo>
                  <a:lnTo>
                    <a:pt x="507504" y="1687080"/>
                  </a:lnTo>
                  <a:lnTo>
                    <a:pt x="504812" y="1686306"/>
                  </a:lnTo>
                  <a:lnTo>
                    <a:pt x="495515" y="1683766"/>
                  </a:lnTo>
                  <a:lnTo>
                    <a:pt x="496316" y="1668526"/>
                  </a:lnTo>
                  <a:lnTo>
                    <a:pt x="477837" y="1629156"/>
                  </a:lnTo>
                  <a:lnTo>
                    <a:pt x="456171" y="1614576"/>
                  </a:lnTo>
                  <a:lnTo>
                    <a:pt x="456171" y="1673606"/>
                  </a:lnTo>
                  <a:lnTo>
                    <a:pt x="454444" y="1682496"/>
                  </a:lnTo>
                  <a:lnTo>
                    <a:pt x="449237" y="1690116"/>
                  </a:lnTo>
                  <a:lnTo>
                    <a:pt x="397878" y="1740916"/>
                  </a:lnTo>
                  <a:lnTo>
                    <a:pt x="395541" y="1735836"/>
                  </a:lnTo>
                  <a:lnTo>
                    <a:pt x="392417" y="1729486"/>
                  </a:lnTo>
                  <a:lnTo>
                    <a:pt x="388658" y="1724406"/>
                  </a:lnTo>
                  <a:lnTo>
                    <a:pt x="384429" y="1719326"/>
                  </a:lnTo>
                  <a:lnTo>
                    <a:pt x="368427" y="1704086"/>
                  </a:lnTo>
                  <a:lnTo>
                    <a:pt x="398195" y="1673606"/>
                  </a:lnTo>
                  <a:lnTo>
                    <a:pt x="415556" y="1655826"/>
                  </a:lnTo>
                  <a:lnTo>
                    <a:pt x="423430" y="1650746"/>
                  </a:lnTo>
                  <a:lnTo>
                    <a:pt x="432396" y="1649476"/>
                  </a:lnTo>
                  <a:lnTo>
                    <a:pt x="441363" y="1650746"/>
                  </a:lnTo>
                  <a:lnTo>
                    <a:pt x="449237" y="1655826"/>
                  </a:lnTo>
                  <a:lnTo>
                    <a:pt x="454444" y="1664716"/>
                  </a:lnTo>
                  <a:lnTo>
                    <a:pt x="456171" y="1673606"/>
                  </a:lnTo>
                  <a:lnTo>
                    <a:pt x="456171" y="1614576"/>
                  </a:lnTo>
                  <a:lnTo>
                    <a:pt x="452056" y="1612646"/>
                  </a:lnTo>
                  <a:lnTo>
                    <a:pt x="444893" y="1611376"/>
                  </a:lnTo>
                  <a:lnTo>
                    <a:pt x="437718" y="1610106"/>
                  </a:lnTo>
                  <a:lnTo>
                    <a:pt x="423138" y="1611376"/>
                  </a:lnTo>
                  <a:lnTo>
                    <a:pt x="420611" y="1601216"/>
                  </a:lnTo>
                  <a:lnTo>
                    <a:pt x="384162" y="1561846"/>
                  </a:lnTo>
                  <a:lnTo>
                    <a:pt x="382943" y="1561655"/>
                  </a:lnTo>
                  <a:lnTo>
                    <a:pt x="382943" y="1621536"/>
                  </a:lnTo>
                  <a:lnTo>
                    <a:pt x="381203" y="1630426"/>
                  </a:lnTo>
                  <a:lnTo>
                    <a:pt x="376008" y="1639316"/>
                  </a:lnTo>
                  <a:lnTo>
                    <a:pt x="340652" y="1673606"/>
                  </a:lnTo>
                  <a:lnTo>
                    <a:pt x="325729" y="1658366"/>
                  </a:lnTo>
                  <a:lnTo>
                    <a:pt x="312039" y="1644396"/>
                  </a:lnTo>
                  <a:lnTo>
                    <a:pt x="306997" y="1640586"/>
                  </a:lnTo>
                  <a:lnTo>
                    <a:pt x="327202" y="1620266"/>
                  </a:lnTo>
                  <a:lnTo>
                    <a:pt x="342353" y="1605026"/>
                  </a:lnTo>
                  <a:lnTo>
                    <a:pt x="350215" y="1599946"/>
                  </a:lnTo>
                  <a:lnTo>
                    <a:pt x="359181" y="1598676"/>
                  </a:lnTo>
                  <a:lnTo>
                    <a:pt x="368147" y="1599946"/>
                  </a:lnTo>
                  <a:lnTo>
                    <a:pt x="376008" y="1605026"/>
                  </a:lnTo>
                  <a:lnTo>
                    <a:pt x="381203" y="1612646"/>
                  </a:lnTo>
                  <a:lnTo>
                    <a:pt x="382943" y="1621536"/>
                  </a:lnTo>
                  <a:lnTo>
                    <a:pt x="382943" y="1561655"/>
                  </a:lnTo>
                  <a:lnTo>
                    <a:pt x="360019" y="1558036"/>
                  </a:lnTo>
                  <a:lnTo>
                    <a:pt x="335876" y="1561846"/>
                  </a:lnTo>
                  <a:lnTo>
                    <a:pt x="314566" y="1577086"/>
                  </a:lnTo>
                  <a:lnTo>
                    <a:pt x="270814" y="1620266"/>
                  </a:lnTo>
                  <a:lnTo>
                    <a:pt x="250901" y="1617726"/>
                  </a:lnTo>
                  <a:lnTo>
                    <a:pt x="211391" y="1625346"/>
                  </a:lnTo>
                  <a:lnTo>
                    <a:pt x="124345" y="1688846"/>
                  </a:lnTo>
                  <a:lnTo>
                    <a:pt x="80276" y="1740916"/>
                  </a:lnTo>
                  <a:lnTo>
                    <a:pt x="62090" y="1806956"/>
                  </a:lnTo>
                  <a:lnTo>
                    <a:pt x="54508" y="1922526"/>
                  </a:lnTo>
                  <a:lnTo>
                    <a:pt x="5676" y="1970786"/>
                  </a:lnTo>
                  <a:lnTo>
                    <a:pt x="1422" y="1977136"/>
                  </a:lnTo>
                  <a:lnTo>
                    <a:pt x="0" y="1984756"/>
                  </a:lnTo>
                  <a:lnTo>
                    <a:pt x="1422" y="1992376"/>
                  </a:lnTo>
                  <a:lnTo>
                    <a:pt x="5676" y="1999996"/>
                  </a:lnTo>
                  <a:lnTo>
                    <a:pt x="12166" y="2003806"/>
                  </a:lnTo>
                  <a:lnTo>
                    <a:pt x="19672" y="2006346"/>
                  </a:lnTo>
                  <a:lnTo>
                    <a:pt x="27343" y="2003806"/>
                  </a:lnTo>
                  <a:lnTo>
                    <a:pt x="34315" y="1999996"/>
                  </a:lnTo>
                  <a:lnTo>
                    <a:pt x="92367" y="1941576"/>
                  </a:lnTo>
                  <a:lnTo>
                    <a:pt x="94894" y="1936496"/>
                  </a:lnTo>
                  <a:lnTo>
                    <a:pt x="94894" y="1932686"/>
                  </a:lnTo>
                  <a:lnTo>
                    <a:pt x="102463" y="1809496"/>
                  </a:lnTo>
                  <a:lnTo>
                    <a:pt x="116560" y="1759966"/>
                  </a:lnTo>
                  <a:lnTo>
                    <a:pt x="149593" y="1720596"/>
                  </a:lnTo>
                  <a:lnTo>
                    <a:pt x="218630" y="1668526"/>
                  </a:lnTo>
                  <a:lnTo>
                    <a:pt x="252387" y="1658366"/>
                  </a:lnTo>
                  <a:lnTo>
                    <a:pt x="269392" y="1663446"/>
                  </a:lnTo>
                  <a:lnTo>
                    <a:pt x="284264" y="1673606"/>
                  </a:lnTo>
                  <a:lnTo>
                    <a:pt x="355803" y="1748536"/>
                  </a:lnTo>
                  <a:lnTo>
                    <a:pt x="360540" y="1756156"/>
                  </a:lnTo>
                  <a:lnTo>
                    <a:pt x="362115" y="1765046"/>
                  </a:lnTo>
                  <a:lnTo>
                    <a:pt x="360540" y="1772666"/>
                  </a:lnTo>
                  <a:lnTo>
                    <a:pt x="322148" y="1780286"/>
                  </a:lnTo>
                  <a:lnTo>
                    <a:pt x="313956" y="1771396"/>
                  </a:lnTo>
                  <a:lnTo>
                    <a:pt x="274167" y="1728216"/>
                  </a:lnTo>
                  <a:lnTo>
                    <a:pt x="268300" y="1723136"/>
                  </a:lnTo>
                  <a:lnTo>
                    <a:pt x="261340" y="1721866"/>
                  </a:lnTo>
                  <a:lnTo>
                    <a:pt x="254050" y="1721866"/>
                  </a:lnTo>
                  <a:lnTo>
                    <a:pt x="247230" y="1725676"/>
                  </a:lnTo>
                  <a:lnTo>
                    <a:pt x="210210" y="1752346"/>
                  </a:lnTo>
                  <a:lnTo>
                    <a:pt x="204698" y="1758696"/>
                  </a:lnTo>
                  <a:lnTo>
                    <a:pt x="202107" y="1765046"/>
                  </a:lnTo>
                  <a:lnTo>
                    <a:pt x="202514" y="1772666"/>
                  </a:lnTo>
                  <a:lnTo>
                    <a:pt x="206006" y="1780286"/>
                  </a:lnTo>
                  <a:lnTo>
                    <a:pt x="212001" y="1785366"/>
                  </a:lnTo>
                  <a:lnTo>
                    <a:pt x="219252" y="1787906"/>
                  </a:lnTo>
                  <a:lnTo>
                    <a:pt x="226822" y="1787906"/>
                  </a:lnTo>
                  <a:lnTo>
                    <a:pt x="233756" y="1784096"/>
                  </a:lnTo>
                  <a:lnTo>
                    <a:pt x="252285" y="1771396"/>
                  </a:lnTo>
                  <a:lnTo>
                    <a:pt x="259524" y="1820926"/>
                  </a:lnTo>
                  <a:lnTo>
                    <a:pt x="249021" y="1857756"/>
                  </a:lnTo>
                  <a:lnTo>
                    <a:pt x="232994" y="1881886"/>
                  </a:lnTo>
                  <a:lnTo>
                    <a:pt x="223685" y="1892046"/>
                  </a:lnTo>
                  <a:lnTo>
                    <a:pt x="218655" y="1898396"/>
                  </a:lnTo>
                  <a:lnTo>
                    <a:pt x="216319" y="1906016"/>
                  </a:lnTo>
                  <a:lnTo>
                    <a:pt x="216814" y="1913636"/>
                  </a:lnTo>
                  <a:lnTo>
                    <a:pt x="220306" y="1921256"/>
                  </a:lnTo>
                  <a:lnTo>
                    <a:pt x="221983" y="1922526"/>
                  </a:lnTo>
                  <a:lnTo>
                    <a:pt x="227850" y="1926336"/>
                  </a:lnTo>
                  <a:lnTo>
                    <a:pt x="234823" y="1927606"/>
                  </a:lnTo>
                  <a:lnTo>
                    <a:pt x="242100" y="1927606"/>
                  </a:lnTo>
                  <a:lnTo>
                    <a:pt x="282054" y="1883156"/>
                  </a:lnTo>
                  <a:lnTo>
                    <a:pt x="299415" y="1815846"/>
                  </a:lnTo>
                  <a:lnTo>
                    <a:pt x="307949" y="1820926"/>
                  </a:lnTo>
                  <a:lnTo>
                    <a:pt x="317106" y="1824736"/>
                  </a:lnTo>
                  <a:lnTo>
                    <a:pt x="326885" y="1828546"/>
                  </a:lnTo>
                  <a:lnTo>
                    <a:pt x="349923" y="1828546"/>
                  </a:lnTo>
                  <a:lnTo>
                    <a:pt x="355803" y="1826006"/>
                  </a:lnTo>
                  <a:lnTo>
                    <a:pt x="358330" y="1834896"/>
                  </a:lnTo>
                  <a:lnTo>
                    <a:pt x="385191" y="1867916"/>
                  </a:lnTo>
                  <a:lnTo>
                    <a:pt x="412419" y="1876806"/>
                  </a:lnTo>
                  <a:lnTo>
                    <a:pt x="426504" y="1876806"/>
                  </a:lnTo>
                  <a:lnTo>
                    <a:pt x="428561" y="1886966"/>
                  </a:lnTo>
                  <a:lnTo>
                    <a:pt x="455333" y="1921256"/>
                  </a:lnTo>
                  <a:lnTo>
                    <a:pt x="467741" y="1927606"/>
                  </a:lnTo>
                  <a:lnTo>
                    <a:pt x="441490" y="1961896"/>
                  </a:lnTo>
                  <a:lnTo>
                    <a:pt x="414299" y="1993646"/>
                  </a:lnTo>
                  <a:lnTo>
                    <a:pt x="387731" y="2022856"/>
                  </a:lnTo>
                  <a:lnTo>
                    <a:pt x="341439" y="2063496"/>
                  </a:lnTo>
                  <a:lnTo>
                    <a:pt x="290004" y="2077466"/>
                  </a:lnTo>
                  <a:lnTo>
                    <a:pt x="262394" y="2074926"/>
                  </a:lnTo>
                  <a:lnTo>
                    <a:pt x="241338" y="2068576"/>
                  </a:lnTo>
                  <a:lnTo>
                    <a:pt x="234607" y="2067306"/>
                  </a:lnTo>
                  <a:lnTo>
                    <a:pt x="165595" y="2130806"/>
                  </a:lnTo>
                  <a:lnTo>
                    <a:pt x="159918" y="2144776"/>
                  </a:lnTo>
                  <a:lnTo>
                    <a:pt x="161340" y="2152396"/>
                  </a:lnTo>
                  <a:lnTo>
                    <a:pt x="165595" y="2160016"/>
                  </a:lnTo>
                  <a:lnTo>
                    <a:pt x="172085" y="2163826"/>
                  </a:lnTo>
                  <a:lnTo>
                    <a:pt x="179590" y="2165096"/>
                  </a:lnTo>
                  <a:lnTo>
                    <a:pt x="187261" y="2163826"/>
                  </a:lnTo>
                  <a:lnTo>
                    <a:pt x="194208" y="2160016"/>
                  </a:lnTo>
                  <a:lnTo>
                    <a:pt x="243039" y="2110486"/>
                  </a:lnTo>
                  <a:lnTo>
                    <a:pt x="253961" y="2113026"/>
                  </a:lnTo>
                  <a:lnTo>
                    <a:pt x="327723" y="2111756"/>
                  </a:lnTo>
                  <a:lnTo>
                    <a:pt x="388645" y="2077466"/>
                  </a:lnTo>
                  <a:lnTo>
                    <a:pt x="392010" y="2074926"/>
                  </a:lnTo>
                  <a:lnTo>
                    <a:pt x="422148" y="2044446"/>
                  </a:lnTo>
                  <a:lnTo>
                    <a:pt x="455129" y="2007616"/>
                  </a:lnTo>
                  <a:lnTo>
                    <a:pt x="488111" y="1966976"/>
                  </a:lnTo>
                  <a:lnTo>
                    <a:pt x="518248" y="1923796"/>
                  </a:lnTo>
                  <a:lnTo>
                    <a:pt x="530021" y="1916176"/>
                  </a:lnTo>
                  <a:lnTo>
                    <a:pt x="556539" y="1889506"/>
                  </a:lnTo>
                  <a:lnTo>
                    <a:pt x="583057" y="1862836"/>
                  </a:lnTo>
                  <a:lnTo>
                    <a:pt x="597255" y="1841246"/>
                  </a:lnTo>
                  <a:lnTo>
                    <a:pt x="601992" y="1817116"/>
                  </a:lnTo>
                  <a:close/>
                </a:path>
                <a:path w="1200784" h="2165350">
                  <a:moveTo>
                    <a:pt x="668286" y="169735"/>
                  </a:moveTo>
                  <a:lnTo>
                    <a:pt x="660184" y="169735"/>
                  </a:lnTo>
                  <a:lnTo>
                    <a:pt x="663028" y="146024"/>
                  </a:lnTo>
                  <a:lnTo>
                    <a:pt x="663219" y="144475"/>
                  </a:lnTo>
                  <a:lnTo>
                    <a:pt x="654608" y="146024"/>
                  </a:lnTo>
                  <a:lnTo>
                    <a:pt x="645515" y="143649"/>
                  </a:lnTo>
                  <a:lnTo>
                    <a:pt x="642454" y="168097"/>
                  </a:lnTo>
                  <a:lnTo>
                    <a:pt x="639432" y="168097"/>
                  </a:lnTo>
                  <a:lnTo>
                    <a:pt x="639432" y="190982"/>
                  </a:lnTo>
                  <a:lnTo>
                    <a:pt x="635889" y="218592"/>
                  </a:lnTo>
                  <a:lnTo>
                    <a:pt x="619683" y="218592"/>
                  </a:lnTo>
                  <a:lnTo>
                    <a:pt x="623239" y="190982"/>
                  </a:lnTo>
                  <a:lnTo>
                    <a:pt x="639432" y="190982"/>
                  </a:lnTo>
                  <a:lnTo>
                    <a:pt x="639432" y="168097"/>
                  </a:lnTo>
                  <a:lnTo>
                    <a:pt x="626262" y="168097"/>
                  </a:lnTo>
                  <a:lnTo>
                    <a:pt x="629094" y="144386"/>
                  </a:lnTo>
                  <a:lnTo>
                    <a:pt x="629285" y="142836"/>
                  </a:lnTo>
                  <a:lnTo>
                    <a:pt x="620687" y="144386"/>
                  </a:lnTo>
                  <a:lnTo>
                    <a:pt x="612076" y="142836"/>
                  </a:lnTo>
                  <a:lnTo>
                    <a:pt x="609053" y="168097"/>
                  </a:lnTo>
                  <a:lnTo>
                    <a:pt x="599960" y="168097"/>
                  </a:lnTo>
                  <a:lnTo>
                    <a:pt x="599960" y="179133"/>
                  </a:lnTo>
                  <a:lnTo>
                    <a:pt x="596404" y="190169"/>
                  </a:lnTo>
                  <a:lnTo>
                    <a:pt x="606031" y="190169"/>
                  </a:lnTo>
                  <a:lnTo>
                    <a:pt x="602475" y="217779"/>
                  </a:lnTo>
                  <a:lnTo>
                    <a:pt x="595401" y="217779"/>
                  </a:lnTo>
                  <a:lnTo>
                    <a:pt x="595401" y="228815"/>
                  </a:lnTo>
                  <a:lnTo>
                    <a:pt x="591858" y="239852"/>
                  </a:lnTo>
                  <a:lnTo>
                    <a:pt x="599960" y="239852"/>
                  </a:lnTo>
                  <a:lnTo>
                    <a:pt x="599960" y="241528"/>
                  </a:lnTo>
                  <a:lnTo>
                    <a:pt x="597433" y="263626"/>
                  </a:lnTo>
                  <a:lnTo>
                    <a:pt x="606031" y="262077"/>
                  </a:lnTo>
                  <a:lnTo>
                    <a:pt x="614629" y="263626"/>
                  </a:lnTo>
                  <a:lnTo>
                    <a:pt x="614807" y="262077"/>
                  </a:lnTo>
                  <a:lnTo>
                    <a:pt x="617156" y="241528"/>
                  </a:lnTo>
                  <a:lnTo>
                    <a:pt x="633361" y="241528"/>
                  </a:lnTo>
                  <a:lnTo>
                    <a:pt x="630313" y="263588"/>
                  </a:lnTo>
                  <a:lnTo>
                    <a:pt x="638911" y="262039"/>
                  </a:lnTo>
                  <a:lnTo>
                    <a:pt x="647509" y="263588"/>
                  </a:lnTo>
                  <a:lnTo>
                    <a:pt x="647725" y="262039"/>
                  </a:lnTo>
                  <a:lnTo>
                    <a:pt x="650532" y="241528"/>
                  </a:lnTo>
                  <a:lnTo>
                    <a:pt x="660158" y="241490"/>
                  </a:lnTo>
                  <a:lnTo>
                    <a:pt x="660158" y="230454"/>
                  </a:lnTo>
                  <a:lnTo>
                    <a:pt x="663714" y="219417"/>
                  </a:lnTo>
                  <a:lnTo>
                    <a:pt x="653592" y="219417"/>
                  </a:lnTo>
                  <a:lnTo>
                    <a:pt x="653694" y="218592"/>
                  </a:lnTo>
                  <a:lnTo>
                    <a:pt x="657136" y="191808"/>
                  </a:lnTo>
                  <a:lnTo>
                    <a:pt x="664743" y="191808"/>
                  </a:lnTo>
                  <a:lnTo>
                    <a:pt x="664743" y="190982"/>
                  </a:lnTo>
                  <a:lnTo>
                    <a:pt x="664743" y="180771"/>
                  </a:lnTo>
                  <a:lnTo>
                    <a:pt x="668286" y="169735"/>
                  </a:lnTo>
                  <a:close/>
                </a:path>
                <a:path w="1200784" h="2165350">
                  <a:moveTo>
                    <a:pt x="722426" y="171259"/>
                  </a:moveTo>
                  <a:lnTo>
                    <a:pt x="719391" y="162598"/>
                  </a:lnTo>
                  <a:lnTo>
                    <a:pt x="719175" y="158623"/>
                  </a:lnTo>
                  <a:lnTo>
                    <a:pt x="718870" y="153123"/>
                  </a:lnTo>
                  <a:lnTo>
                    <a:pt x="707250" y="158623"/>
                  </a:lnTo>
                  <a:lnTo>
                    <a:pt x="707250" y="142875"/>
                  </a:lnTo>
                  <a:lnTo>
                    <a:pt x="707250" y="140487"/>
                  </a:lnTo>
                  <a:lnTo>
                    <a:pt x="701167" y="142875"/>
                  </a:lnTo>
                  <a:lnTo>
                    <a:pt x="695096" y="140487"/>
                  </a:lnTo>
                  <a:lnTo>
                    <a:pt x="695096" y="158623"/>
                  </a:lnTo>
                  <a:lnTo>
                    <a:pt x="683971" y="153123"/>
                  </a:lnTo>
                  <a:lnTo>
                    <a:pt x="683463" y="162598"/>
                  </a:lnTo>
                  <a:lnTo>
                    <a:pt x="680415" y="171259"/>
                  </a:lnTo>
                  <a:lnTo>
                    <a:pt x="691540" y="176796"/>
                  </a:lnTo>
                  <a:lnTo>
                    <a:pt x="684466" y="191770"/>
                  </a:lnTo>
                  <a:lnTo>
                    <a:pt x="690537" y="195745"/>
                  </a:lnTo>
                  <a:lnTo>
                    <a:pt x="694588" y="203619"/>
                  </a:lnTo>
                  <a:lnTo>
                    <a:pt x="701662" y="187833"/>
                  </a:lnTo>
                  <a:lnTo>
                    <a:pt x="708240" y="203619"/>
                  </a:lnTo>
                  <a:lnTo>
                    <a:pt x="712292" y="195745"/>
                  </a:lnTo>
                  <a:lnTo>
                    <a:pt x="718375" y="191770"/>
                  </a:lnTo>
                  <a:lnTo>
                    <a:pt x="716508" y="187833"/>
                  </a:lnTo>
                  <a:lnTo>
                    <a:pt x="711288" y="176796"/>
                  </a:lnTo>
                  <a:lnTo>
                    <a:pt x="722426" y="171259"/>
                  </a:lnTo>
                  <a:close/>
                </a:path>
                <a:path w="1200784" h="2165350">
                  <a:moveTo>
                    <a:pt x="775779" y="1823466"/>
                  </a:moveTo>
                  <a:lnTo>
                    <a:pt x="773252" y="1815846"/>
                  </a:lnTo>
                  <a:lnTo>
                    <a:pt x="767372" y="1810766"/>
                  </a:lnTo>
                  <a:lnTo>
                    <a:pt x="739203" y="1787906"/>
                  </a:lnTo>
                  <a:lnTo>
                    <a:pt x="716864" y="1765046"/>
                  </a:lnTo>
                  <a:lnTo>
                    <a:pt x="700849" y="1742186"/>
                  </a:lnTo>
                  <a:lnTo>
                    <a:pt x="691616" y="1716786"/>
                  </a:lnTo>
                  <a:lnTo>
                    <a:pt x="689356" y="1693926"/>
                  </a:lnTo>
                  <a:lnTo>
                    <a:pt x="693089" y="1671066"/>
                  </a:lnTo>
                  <a:lnTo>
                    <a:pt x="703453" y="1645666"/>
                  </a:lnTo>
                  <a:lnTo>
                    <a:pt x="721067" y="1616456"/>
                  </a:lnTo>
                  <a:lnTo>
                    <a:pt x="725297" y="1611376"/>
                  </a:lnTo>
                  <a:lnTo>
                    <a:pt x="725297" y="1603756"/>
                  </a:lnTo>
                  <a:lnTo>
                    <a:pt x="722769" y="1596136"/>
                  </a:lnTo>
                  <a:lnTo>
                    <a:pt x="719391" y="1589786"/>
                  </a:lnTo>
                  <a:lnTo>
                    <a:pt x="713498" y="1585976"/>
                  </a:lnTo>
                  <a:lnTo>
                    <a:pt x="706767" y="1585976"/>
                  </a:lnTo>
                  <a:lnTo>
                    <a:pt x="670369" y="1580896"/>
                  </a:lnTo>
                  <a:lnTo>
                    <a:pt x="615861" y="1561846"/>
                  </a:lnTo>
                  <a:lnTo>
                    <a:pt x="581342" y="1526286"/>
                  </a:lnTo>
                  <a:lnTo>
                    <a:pt x="561721" y="1471676"/>
                  </a:lnTo>
                  <a:lnTo>
                    <a:pt x="561555" y="1470406"/>
                  </a:lnTo>
                  <a:lnTo>
                    <a:pt x="558990" y="1451356"/>
                  </a:lnTo>
                  <a:lnTo>
                    <a:pt x="556945" y="1436116"/>
                  </a:lnTo>
                  <a:lnTo>
                    <a:pt x="556120" y="1429766"/>
                  </a:lnTo>
                  <a:lnTo>
                    <a:pt x="551903" y="1422146"/>
                  </a:lnTo>
                  <a:lnTo>
                    <a:pt x="546023" y="1419606"/>
                  </a:lnTo>
                  <a:lnTo>
                    <a:pt x="537603" y="1415796"/>
                  </a:lnTo>
                  <a:lnTo>
                    <a:pt x="530021" y="1417066"/>
                  </a:lnTo>
                  <a:lnTo>
                    <a:pt x="524141" y="1420876"/>
                  </a:lnTo>
                  <a:lnTo>
                    <a:pt x="498652" y="1436116"/>
                  </a:lnTo>
                  <a:lnTo>
                    <a:pt x="474891" y="1446276"/>
                  </a:lnTo>
                  <a:lnTo>
                    <a:pt x="450507" y="1451356"/>
                  </a:lnTo>
                  <a:lnTo>
                    <a:pt x="423138" y="1448816"/>
                  </a:lnTo>
                  <a:lnTo>
                    <a:pt x="397294" y="1441196"/>
                  </a:lnTo>
                  <a:lnTo>
                    <a:pt x="376720" y="1427226"/>
                  </a:lnTo>
                  <a:lnTo>
                    <a:pt x="374840" y="1425956"/>
                  </a:lnTo>
                  <a:lnTo>
                    <a:pt x="353187" y="1403096"/>
                  </a:lnTo>
                  <a:lnTo>
                    <a:pt x="329717" y="1373886"/>
                  </a:lnTo>
                  <a:lnTo>
                    <a:pt x="324675" y="1367536"/>
                  </a:lnTo>
                  <a:lnTo>
                    <a:pt x="317093" y="1364996"/>
                  </a:lnTo>
                  <a:lnTo>
                    <a:pt x="309524" y="1366266"/>
                  </a:lnTo>
                  <a:lnTo>
                    <a:pt x="302793" y="1367536"/>
                  </a:lnTo>
                  <a:lnTo>
                    <a:pt x="296887" y="1373886"/>
                  </a:lnTo>
                  <a:lnTo>
                    <a:pt x="294373" y="1381506"/>
                  </a:lnTo>
                  <a:lnTo>
                    <a:pt x="284175" y="1411986"/>
                  </a:lnTo>
                  <a:lnTo>
                    <a:pt x="272173" y="1436116"/>
                  </a:lnTo>
                  <a:lnTo>
                    <a:pt x="257810" y="1453896"/>
                  </a:lnTo>
                  <a:lnTo>
                    <a:pt x="240512" y="1466596"/>
                  </a:lnTo>
                  <a:lnTo>
                    <a:pt x="221043" y="1471676"/>
                  </a:lnTo>
                  <a:lnTo>
                    <a:pt x="197154" y="1471676"/>
                  </a:lnTo>
                  <a:lnTo>
                    <a:pt x="167601" y="1466596"/>
                  </a:lnTo>
                  <a:lnTo>
                    <a:pt x="131102" y="1453896"/>
                  </a:lnTo>
                  <a:lnTo>
                    <a:pt x="123520" y="1451356"/>
                  </a:lnTo>
                  <a:lnTo>
                    <a:pt x="115100" y="1452626"/>
                  </a:lnTo>
                  <a:lnTo>
                    <a:pt x="104165" y="1464056"/>
                  </a:lnTo>
                  <a:lnTo>
                    <a:pt x="102463" y="1471676"/>
                  </a:lnTo>
                  <a:lnTo>
                    <a:pt x="105841" y="1479296"/>
                  </a:lnTo>
                  <a:lnTo>
                    <a:pt x="116789" y="1514856"/>
                  </a:lnTo>
                  <a:lnTo>
                    <a:pt x="121513" y="1547876"/>
                  </a:lnTo>
                  <a:lnTo>
                    <a:pt x="121335" y="1573276"/>
                  </a:lnTo>
                  <a:lnTo>
                    <a:pt x="117614" y="1588516"/>
                  </a:lnTo>
                  <a:lnTo>
                    <a:pt x="116001" y="1597406"/>
                  </a:lnTo>
                  <a:lnTo>
                    <a:pt x="117309" y="1605026"/>
                  </a:lnTo>
                  <a:lnTo>
                    <a:pt x="121285" y="1611376"/>
                  </a:lnTo>
                  <a:lnTo>
                    <a:pt x="127723" y="1616456"/>
                  </a:lnTo>
                  <a:lnTo>
                    <a:pt x="135483" y="1617726"/>
                  </a:lnTo>
                  <a:lnTo>
                    <a:pt x="143078" y="1616456"/>
                  </a:lnTo>
                  <a:lnTo>
                    <a:pt x="149733" y="1612646"/>
                  </a:lnTo>
                  <a:lnTo>
                    <a:pt x="154647" y="1606296"/>
                  </a:lnTo>
                  <a:lnTo>
                    <a:pt x="160350" y="1585976"/>
                  </a:lnTo>
                  <a:lnTo>
                    <a:pt x="162331" y="1561846"/>
                  </a:lnTo>
                  <a:lnTo>
                    <a:pt x="160693" y="1533906"/>
                  </a:lnTo>
                  <a:lnTo>
                    <a:pt x="155498" y="1503426"/>
                  </a:lnTo>
                  <a:lnTo>
                    <a:pt x="182575" y="1509776"/>
                  </a:lnTo>
                  <a:lnTo>
                    <a:pt x="209257" y="1512316"/>
                  </a:lnTo>
                  <a:lnTo>
                    <a:pt x="235153" y="1509776"/>
                  </a:lnTo>
                  <a:lnTo>
                    <a:pt x="255739" y="1503426"/>
                  </a:lnTo>
                  <a:lnTo>
                    <a:pt x="259867" y="1502156"/>
                  </a:lnTo>
                  <a:lnTo>
                    <a:pt x="297688" y="1471676"/>
                  </a:lnTo>
                  <a:lnTo>
                    <a:pt x="322999" y="1427226"/>
                  </a:lnTo>
                  <a:lnTo>
                    <a:pt x="342582" y="1448816"/>
                  </a:lnTo>
                  <a:lnTo>
                    <a:pt x="364223" y="1466596"/>
                  </a:lnTo>
                  <a:lnTo>
                    <a:pt x="389026" y="1480566"/>
                  </a:lnTo>
                  <a:lnTo>
                    <a:pt x="418084" y="1489456"/>
                  </a:lnTo>
                  <a:lnTo>
                    <a:pt x="446671" y="1490726"/>
                  </a:lnTo>
                  <a:lnTo>
                    <a:pt x="472592" y="1488186"/>
                  </a:lnTo>
                  <a:lnTo>
                    <a:pt x="496912" y="1481836"/>
                  </a:lnTo>
                  <a:lnTo>
                    <a:pt x="520776" y="1470406"/>
                  </a:lnTo>
                  <a:lnTo>
                    <a:pt x="533450" y="1519936"/>
                  </a:lnTo>
                  <a:lnTo>
                    <a:pt x="553923" y="1559306"/>
                  </a:lnTo>
                  <a:lnTo>
                    <a:pt x="583120" y="1588516"/>
                  </a:lnTo>
                  <a:lnTo>
                    <a:pt x="621969" y="1608836"/>
                  </a:lnTo>
                  <a:lnTo>
                    <a:pt x="671410" y="1621536"/>
                  </a:lnTo>
                  <a:lnTo>
                    <a:pt x="660234" y="1644396"/>
                  </a:lnTo>
                  <a:lnTo>
                    <a:pt x="652691" y="1669796"/>
                  </a:lnTo>
                  <a:lnTo>
                    <a:pt x="649884" y="1696466"/>
                  </a:lnTo>
                  <a:lnTo>
                    <a:pt x="652907" y="1724406"/>
                  </a:lnTo>
                  <a:lnTo>
                    <a:pt x="661695" y="1751076"/>
                  </a:lnTo>
                  <a:lnTo>
                    <a:pt x="675208" y="1775206"/>
                  </a:lnTo>
                  <a:lnTo>
                    <a:pt x="693153" y="1796796"/>
                  </a:lnTo>
                  <a:lnTo>
                    <a:pt x="715200" y="1818386"/>
                  </a:lnTo>
                  <a:lnTo>
                    <a:pt x="689051" y="1832356"/>
                  </a:lnTo>
                  <a:lnTo>
                    <a:pt x="651268" y="1864106"/>
                  </a:lnTo>
                  <a:lnTo>
                    <a:pt x="633653" y="1903476"/>
                  </a:lnTo>
                  <a:lnTo>
                    <a:pt x="631342" y="1928876"/>
                  </a:lnTo>
                  <a:lnTo>
                    <a:pt x="633298" y="1955546"/>
                  </a:lnTo>
                  <a:lnTo>
                    <a:pt x="639432" y="1986026"/>
                  </a:lnTo>
                  <a:lnTo>
                    <a:pt x="609422" y="1980946"/>
                  </a:lnTo>
                  <a:lnTo>
                    <a:pt x="581152" y="1979676"/>
                  </a:lnTo>
                  <a:lnTo>
                    <a:pt x="556361" y="1980946"/>
                  </a:lnTo>
                  <a:lnTo>
                    <a:pt x="536778" y="1986026"/>
                  </a:lnTo>
                  <a:lnTo>
                    <a:pt x="530339" y="1991106"/>
                  </a:lnTo>
                  <a:lnTo>
                    <a:pt x="526351" y="1997456"/>
                  </a:lnTo>
                  <a:lnTo>
                    <a:pt x="525043" y="2005076"/>
                  </a:lnTo>
                  <a:lnTo>
                    <a:pt x="526669" y="2012696"/>
                  </a:lnTo>
                  <a:lnTo>
                    <a:pt x="527494" y="2015236"/>
                  </a:lnTo>
                  <a:lnTo>
                    <a:pt x="529196" y="2017776"/>
                  </a:lnTo>
                  <a:lnTo>
                    <a:pt x="530872" y="2019046"/>
                  </a:lnTo>
                  <a:lnTo>
                    <a:pt x="536778" y="2025396"/>
                  </a:lnTo>
                  <a:lnTo>
                    <a:pt x="545172" y="2026666"/>
                  </a:lnTo>
                  <a:lnTo>
                    <a:pt x="553605" y="2022856"/>
                  </a:lnTo>
                  <a:lnTo>
                    <a:pt x="569760" y="2020316"/>
                  </a:lnTo>
                  <a:lnTo>
                    <a:pt x="595147" y="2020316"/>
                  </a:lnTo>
                  <a:lnTo>
                    <a:pt x="627329" y="2024126"/>
                  </a:lnTo>
                  <a:lnTo>
                    <a:pt x="663841" y="2035556"/>
                  </a:lnTo>
                  <a:lnTo>
                    <a:pt x="671410" y="2038096"/>
                  </a:lnTo>
                  <a:lnTo>
                    <a:pt x="679843" y="2035556"/>
                  </a:lnTo>
                  <a:lnTo>
                    <a:pt x="690791" y="2025396"/>
                  </a:lnTo>
                  <a:lnTo>
                    <a:pt x="691743" y="2020316"/>
                  </a:lnTo>
                  <a:lnTo>
                    <a:pt x="692467" y="2016506"/>
                  </a:lnTo>
                  <a:lnTo>
                    <a:pt x="689089" y="2010156"/>
                  </a:lnTo>
                  <a:lnTo>
                    <a:pt x="681469" y="1986026"/>
                  </a:lnTo>
                  <a:lnTo>
                    <a:pt x="678256" y="1975866"/>
                  </a:lnTo>
                  <a:lnTo>
                    <a:pt x="672465" y="1945386"/>
                  </a:lnTo>
                  <a:lnTo>
                    <a:pt x="672045" y="1919986"/>
                  </a:lnTo>
                  <a:lnTo>
                    <a:pt x="677316" y="1899666"/>
                  </a:lnTo>
                  <a:lnTo>
                    <a:pt x="706132" y="1869186"/>
                  </a:lnTo>
                  <a:lnTo>
                    <a:pt x="761479" y="1846326"/>
                  </a:lnTo>
                  <a:lnTo>
                    <a:pt x="769048" y="1845056"/>
                  </a:lnTo>
                  <a:lnTo>
                    <a:pt x="774103" y="1838706"/>
                  </a:lnTo>
                  <a:lnTo>
                    <a:pt x="775779" y="1831086"/>
                  </a:lnTo>
                  <a:lnTo>
                    <a:pt x="775779" y="1823466"/>
                  </a:lnTo>
                  <a:close/>
                </a:path>
                <a:path w="1200784" h="2165350">
                  <a:moveTo>
                    <a:pt x="776071" y="171259"/>
                  </a:moveTo>
                  <a:lnTo>
                    <a:pt x="772528" y="162598"/>
                  </a:lnTo>
                  <a:lnTo>
                    <a:pt x="772312" y="158623"/>
                  </a:lnTo>
                  <a:lnTo>
                    <a:pt x="772033" y="153123"/>
                  </a:lnTo>
                  <a:lnTo>
                    <a:pt x="760869" y="158623"/>
                  </a:lnTo>
                  <a:lnTo>
                    <a:pt x="760869" y="142875"/>
                  </a:lnTo>
                  <a:lnTo>
                    <a:pt x="760869" y="140487"/>
                  </a:lnTo>
                  <a:lnTo>
                    <a:pt x="754799" y="142875"/>
                  </a:lnTo>
                  <a:lnTo>
                    <a:pt x="748753" y="140487"/>
                  </a:lnTo>
                  <a:lnTo>
                    <a:pt x="748753" y="158623"/>
                  </a:lnTo>
                  <a:lnTo>
                    <a:pt x="737095" y="153123"/>
                  </a:lnTo>
                  <a:lnTo>
                    <a:pt x="737095" y="162598"/>
                  </a:lnTo>
                  <a:lnTo>
                    <a:pt x="733552" y="171259"/>
                  </a:lnTo>
                  <a:lnTo>
                    <a:pt x="744702" y="176796"/>
                  </a:lnTo>
                  <a:lnTo>
                    <a:pt x="737603" y="191770"/>
                  </a:lnTo>
                  <a:lnTo>
                    <a:pt x="743673" y="195745"/>
                  </a:lnTo>
                  <a:lnTo>
                    <a:pt x="747725" y="203619"/>
                  </a:lnTo>
                  <a:lnTo>
                    <a:pt x="754799" y="187833"/>
                  </a:lnTo>
                  <a:lnTo>
                    <a:pt x="761898" y="203619"/>
                  </a:lnTo>
                  <a:lnTo>
                    <a:pt x="765454" y="195745"/>
                  </a:lnTo>
                  <a:lnTo>
                    <a:pt x="771499" y="191770"/>
                  </a:lnTo>
                  <a:lnTo>
                    <a:pt x="769645" y="187833"/>
                  </a:lnTo>
                  <a:lnTo>
                    <a:pt x="764425" y="176796"/>
                  </a:lnTo>
                  <a:lnTo>
                    <a:pt x="776071" y="171259"/>
                  </a:lnTo>
                  <a:close/>
                </a:path>
                <a:path w="1200784" h="2165350">
                  <a:moveTo>
                    <a:pt x="807427" y="243078"/>
                  </a:moveTo>
                  <a:lnTo>
                    <a:pt x="803376" y="236766"/>
                  </a:lnTo>
                  <a:lnTo>
                    <a:pt x="794283" y="236766"/>
                  </a:lnTo>
                  <a:lnTo>
                    <a:pt x="790232" y="243078"/>
                  </a:lnTo>
                  <a:lnTo>
                    <a:pt x="790232" y="257276"/>
                  </a:lnTo>
                  <a:lnTo>
                    <a:pt x="794283" y="263588"/>
                  </a:lnTo>
                  <a:lnTo>
                    <a:pt x="803376" y="263588"/>
                  </a:lnTo>
                  <a:lnTo>
                    <a:pt x="807427" y="257276"/>
                  </a:lnTo>
                  <a:lnTo>
                    <a:pt x="807427" y="243078"/>
                  </a:lnTo>
                  <a:close/>
                </a:path>
                <a:path w="1200784" h="2165350">
                  <a:moveTo>
                    <a:pt x="807961" y="142875"/>
                  </a:moveTo>
                  <a:lnTo>
                    <a:pt x="799350" y="145986"/>
                  </a:lnTo>
                  <a:lnTo>
                    <a:pt x="790232" y="142875"/>
                  </a:lnTo>
                  <a:lnTo>
                    <a:pt x="792251" y="222567"/>
                  </a:lnTo>
                  <a:lnTo>
                    <a:pt x="799350" y="220980"/>
                  </a:lnTo>
                  <a:lnTo>
                    <a:pt x="805929" y="222567"/>
                  </a:lnTo>
                  <a:lnTo>
                    <a:pt x="805967" y="220980"/>
                  </a:lnTo>
                  <a:lnTo>
                    <a:pt x="807872" y="145986"/>
                  </a:lnTo>
                  <a:lnTo>
                    <a:pt x="807961" y="142875"/>
                  </a:lnTo>
                  <a:close/>
                </a:path>
                <a:path w="1200784" h="2165350">
                  <a:moveTo>
                    <a:pt x="822299" y="468617"/>
                  </a:moveTo>
                  <a:lnTo>
                    <a:pt x="817791" y="448703"/>
                  </a:lnTo>
                  <a:lnTo>
                    <a:pt x="804405" y="439610"/>
                  </a:lnTo>
                  <a:lnTo>
                    <a:pt x="570598" y="439610"/>
                  </a:lnTo>
                  <a:lnTo>
                    <a:pt x="557225" y="448487"/>
                  </a:lnTo>
                  <a:lnTo>
                    <a:pt x="552767" y="468020"/>
                  </a:lnTo>
                  <a:lnTo>
                    <a:pt x="557225" y="487540"/>
                  </a:lnTo>
                  <a:lnTo>
                    <a:pt x="570598" y="496417"/>
                  </a:lnTo>
                  <a:lnTo>
                    <a:pt x="804900" y="496417"/>
                  </a:lnTo>
                  <a:lnTo>
                    <a:pt x="817994" y="488213"/>
                  </a:lnTo>
                  <a:lnTo>
                    <a:pt x="822299" y="468617"/>
                  </a:lnTo>
                  <a:close/>
                </a:path>
                <a:path w="1200784" h="2165350">
                  <a:moveTo>
                    <a:pt x="822299" y="343801"/>
                  </a:moveTo>
                  <a:lnTo>
                    <a:pt x="817791" y="324459"/>
                  </a:lnTo>
                  <a:lnTo>
                    <a:pt x="804405" y="315683"/>
                  </a:lnTo>
                  <a:lnTo>
                    <a:pt x="505815" y="315683"/>
                  </a:lnTo>
                  <a:lnTo>
                    <a:pt x="492442" y="324561"/>
                  </a:lnTo>
                  <a:lnTo>
                    <a:pt x="487984" y="344093"/>
                  </a:lnTo>
                  <a:lnTo>
                    <a:pt x="492442" y="363626"/>
                  </a:lnTo>
                  <a:lnTo>
                    <a:pt x="505815" y="372503"/>
                  </a:lnTo>
                  <a:lnTo>
                    <a:pt x="804900" y="372503"/>
                  </a:lnTo>
                  <a:lnTo>
                    <a:pt x="817994" y="363296"/>
                  </a:lnTo>
                  <a:lnTo>
                    <a:pt x="822299" y="343801"/>
                  </a:lnTo>
                  <a:close/>
                </a:path>
                <a:path w="1200784" h="2165350">
                  <a:moveTo>
                    <a:pt x="1071092" y="261251"/>
                  </a:moveTo>
                  <a:lnTo>
                    <a:pt x="1068603" y="241490"/>
                  </a:lnTo>
                  <a:lnTo>
                    <a:pt x="1068501" y="240703"/>
                  </a:lnTo>
                  <a:lnTo>
                    <a:pt x="1064666" y="210146"/>
                  </a:lnTo>
                  <a:lnTo>
                    <a:pt x="1063904" y="208343"/>
                  </a:lnTo>
                  <a:lnTo>
                    <a:pt x="1047051" y="168516"/>
                  </a:lnTo>
                  <a:lnTo>
                    <a:pt x="1040739" y="161810"/>
                  </a:lnTo>
                  <a:lnTo>
                    <a:pt x="1040739" y="230454"/>
                  </a:lnTo>
                  <a:lnTo>
                    <a:pt x="1035189" y="232067"/>
                  </a:lnTo>
                  <a:lnTo>
                    <a:pt x="1035189" y="317284"/>
                  </a:lnTo>
                  <a:lnTo>
                    <a:pt x="1035189" y="323608"/>
                  </a:lnTo>
                  <a:lnTo>
                    <a:pt x="1031633" y="329107"/>
                  </a:lnTo>
                  <a:lnTo>
                    <a:pt x="1029614" y="330695"/>
                  </a:lnTo>
                  <a:lnTo>
                    <a:pt x="1026553" y="330695"/>
                  </a:lnTo>
                  <a:lnTo>
                    <a:pt x="1025055" y="329920"/>
                  </a:lnTo>
                  <a:lnTo>
                    <a:pt x="1023531" y="327545"/>
                  </a:lnTo>
                  <a:lnTo>
                    <a:pt x="1015784" y="317627"/>
                  </a:lnTo>
                  <a:lnTo>
                    <a:pt x="1007135" y="310464"/>
                  </a:lnTo>
                  <a:lnTo>
                    <a:pt x="997839" y="306120"/>
                  </a:lnTo>
                  <a:lnTo>
                    <a:pt x="988098" y="304647"/>
                  </a:lnTo>
                  <a:lnTo>
                    <a:pt x="978369" y="306120"/>
                  </a:lnTo>
                  <a:lnTo>
                    <a:pt x="969073" y="310464"/>
                  </a:lnTo>
                  <a:lnTo>
                    <a:pt x="960424" y="317627"/>
                  </a:lnTo>
                  <a:lnTo>
                    <a:pt x="952677" y="327545"/>
                  </a:lnTo>
                  <a:lnTo>
                    <a:pt x="950150" y="331482"/>
                  </a:lnTo>
                  <a:lnTo>
                    <a:pt x="946099" y="331482"/>
                  </a:lnTo>
                  <a:lnTo>
                    <a:pt x="941044" y="323608"/>
                  </a:lnTo>
                  <a:lnTo>
                    <a:pt x="941044" y="317284"/>
                  </a:lnTo>
                  <a:lnTo>
                    <a:pt x="975525" y="286804"/>
                  </a:lnTo>
                  <a:lnTo>
                    <a:pt x="988098" y="284924"/>
                  </a:lnTo>
                  <a:lnTo>
                    <a:pt x="1000607" y="286804"/>
                  </a:lnTo>
                  <a:lnTo>
                    <a:pt x="1012266" y="292315"/>
                  </a:lnTo>
                  <a:lnTo>
                    <a:pt x="1022972" y="301244"/>
                  </a:lnTo>
                  <a:lnTo>
                    <a:pt x="1032637" y="313347"/>
                  </a:lnTo>
                  <a:lnTo>
                    <a:pt x="1035189" y="317284"/>
                  </a:lnTo>
                  <a:lnTo>
                    <a:pt x="1035189" y="232067"/>
                  </a:lnTo>
                  <a:lnTo>
                    <a:pt x="1005306" y="240703"/>
                  </a:lnTo>
                  <a:lnTo>
                    <a:pt x="1000760" y="226517"/>
                  </a:lnTo>
                  <a:lnTo>
                    <a:pt x="1034669" y="209118"/>
                  </a:lnTo>
                  <a:lnTo>
                    <a:pt x="1036180" y="208343"/>
                  </a:lnTo>
                  <a:lnTo>
                    <a:pt x="1036688" y="220192"/>
                  </a:lnTo>
                  <a:lnTo>
                    <a:pt x="1040739" y="230454"/>
                  </a:lnTo>
                  <a:lnTo>
                    <a:pt x="1040739" y="161810"/>
                  </a:lnTo>
                  <a:lnTo>
                    <a:pt x="1020711" y="140500"/>
                  </a:lnTo>
                  <a:lnTo>
                    <a:pt x="988098" y="130238"/>
                  </a:lnTo>
                  <a:lnTo>
                    <a:pt x="975448" y="134251"/>
                  </a:lnTo>
                  <a:lnTo>
                    <a:pt x="975448" y="227291"/>
                  </a:lnTo>
                  <a:lnTo>
                    <a:pt x="970902" y="241490"/>
                  </a:lnTo>
                  <a:lnTo>
                    <a:pt x="935469" y="231228"/>
                  </a:lnTo>
                  <a:lnTo>
                    <a:pt x="939520" y="220980"/>
                  </a:lnTo>
                  <a:lnTo>
                    <a:pt x="940028" y="209118"/>
                  </a:lnTo>
                  <a:lnTo>
                    <a:pt x="975448" y="227291"/>
                  </a:lnTo>
                  <a:lnTo>
                    <a:pt x="975448" y="134251"/>
                  </a:lnTo>
                  <a:lnTo>
                    <a:pt x="955725" y="140487"/>
                  </a:lnTo>
                  <a:lnTo>
                    <a:pt x="929335" y="168516"/>
                  </a:lnTo>
                  <a:lnTo>
                    <a:pt x="911606" y="210146"/>
                  </a:lnTo>
                  <a:lnTo>
                    <a:pt x="905116" y="261251"/>
                  </a:lnTo>
                  <a:lnTo>
                    <a:pt x="911606" y="312356"/>
                  </a:lnTo>
                  <a:lnTo>
                    <a:pt x="929347" y="353987"/>
                  </a:lnTo>
                  <a:lnTo>
                    <a:pt x="955713" y="382003"/>
                  </a:lnTo>
                  <a:lnTo>
                    <a:pt x="988098" y="392264"/>
                  </a:lnTo>
                  <a:lnTo>
                    <a:pt x="1020495" y="382003"/>
                  </a:lnTo>
                  <a:lnTo>
                    <a:pt x="1046861" y="353987"/>
                  </a:lnTo>
                  <a:lnTo>
                    <a:pt x="1056449" y="331482"/>
                  </a:lnTo>
                  <a:lnTo>
                    <a:pt x="1056779" y="330695"/>
                  </a:lnTo>
                  <a:lnTo>
                    <a:pt x="1064590" y="312356"/>
                  </a:lnTo>
                  <a:lnTo>
                    <a:pt x="1068082" y="284924"/>
                  </a:lnTo>
                  <a:lnTo>
                    <a:pt x="1071092" y="261251"/>
                  </a:lnTo>
                  <a:close/>
                </a:path>
                <a:path w="1200784" h="2165350">
                  <a:moveTo>
                    <a:pt x="1200175" y="111290"/>
                  </a:moveTo>
                  <a:lnTo>
                    <a:pt x="1194498" y="67919"/>
                  </a:lnTo>
                  <a:lnTo>
                    <a:pt x="1182103" y="39458"/>
                  </a:lnTo>
                  <a:lnTo>
                    <a:pt x="1179093" y="32550"/>
                  </a:lnTo>
                  <a:lnTo>
                    <a:pt x="1174851" y="28105"/>
                  </a:lnTo>
                  <a:lnTo>
                    <a:pt x="1174851" y="111290"/>
                  </a:lnTo>
                  <a:lnTo>
                    <a:pt x="1174851" y="546138"/>
                  </a:lnTo>
                  <a:lnTo>
                    <a:pt x="1171219" y="574001"/>
                  </a:lnTo>
                  <a:lnTo>
                    <a:pt x="1161313" y="596849"/>
                  </a:lnTo>
                  <a:lnTo>
                    <a:pt x="1146670" y="612292"/>
                  </a:lnTo>
                  <a:lnTo>
                    <a:pt x="1128801" y="617956"/>
                  </a:lnTo>
                  <a:lnTo>
                    <a:pt x="1109573" y="617956"/>
                  </a:lnTo>
                  <a:lnTo>
                    <a:pt x="1101369" y="551053"/>
                  </a:lnTo>
                  <a:lnTo>
                    <a:pt x="1083398" y="497611"/>
                  </a:lnTo>
                  <a:lnTo>
                    <a:pt x="1057427" y="458470"/>
                  </a:lnTo>
                  <a:lnTo>
                    <a:pt x="1025258" y="434390"/>
                  </a:lnTo>
                  <a:lnTo>
                    <a:pt x="988631" y="426199"/>
                  </a:lnTo>
                  <a:lnTo>
                    <a:pt x="952004" y="434390"/>
                  </a:lnTo>
                  <a:lnTo>
                    <a:pt x="919822" y="458470"/>
                  </a:lnTo>
                  <a:lnTo>
                    <a:pt x="893864" y="497611"/>
                  </a:lnTo>
                  <a:lnTo>
                    <a:pt x="875893" y="551053"/>
                  </a:lnTo>
                  <a:lnTo>
                    <a:pt x="867689" y="617956"/>
                  </a:lnTo>
                  <a:lnTo>
                    <a:pt x="471411" y="617956"/>
                  </a:lnTo>
                  <a:lnTo>
                    <a:pt x="453542" y="612292"/>
                  </a:lnTo>
                  <a:lnTo>
                    <a:pt x="438899" y="596849"/>
                  </a:lnTo>
                  <a:lnTo>
                    <a:pt x="428993" y="574001"/>
                  </a:lnTo>
                  <a:lnTo>
                    <a:pt x="425361" y="546138"/>
                  </a:lnTo>
                  <a:lnTo>
                    <a:pt x="425361" y="111290"/>
                  </a:lnTo>
                  <a:lnTo>
                    <a:pt x="428993" y="83413"/>
                  </a:lnTo>
                  <a:lnTo>
                    <a:pt x="438899" y="60579"/>
                  </a:lnTo>
                  <a:lnTo>
                    <a:pt x="453542" y="45135"/>
                  </a:lnTo>
                  <a:lnTo>
                    <a:pt x="471411" y="39458"/>
                  </a:lnTo>
                  <a:lnTo>
                    <a:pt x="1128801" y="39458"/>
                  </a:lnTo>
                  <a:lnTo>
                    <a:pt x="1146670" y="45135"/>
                  </a:lnTo>
                  <a:lnTo>
                    <a:pt x="1161313" y="60579"/>
                  </a:lnTo>
                  <a:lnTo>
                    <a:pt x="1171219" y="83413"/>
                  </a:lnTo>
                  <a:lnTo>
                    <a:pt x="1174851" y="111290"/>
                  </a:lnTo>
                  <a:lnTo>
                    <a:pt x="1174851" y="28105"/>
                  </a:lnTo>
                  <a:lnTo>
                    <a:pt x="1156385" y="8737"/>
                  </a:lnTo>
                  <a:lnTo>
                    <a:pt x="1128801" y="0"/>
                  </a:lnTo>
                  <a:lnTo>
                    <a:pt x="471411" y="0"/>
                  </a:lnTo>
                  <a:lnTo>
                    <a:pt x="443611" y="8737"/>
                  </a:lnTo>
                  <a:lnTo>
                    <a:pt x="420928" y="32550"/>
                  </a:lnTo>
                  <a:lnTo>
                    <a:pt x="405650" y="67919"/>
                  </a:lnTo>
                  <a:lnTo>
                    <a:pt x="400050" y="111290"/>
                  </a:lnTo>
                  <a:lnTo>
                    <a:pt x="400050" y="546138"/>
                  </a:lnTo>
                  <a:lnTo>
                    <a:pt x="405650" y="589495"/>
                  </a:lnTo>
                  <a:lnTo>
                    <a:pt x="420928" y="624865"/>
                  </a:lnTo>
                  <a:lnTo>
                    <a:pt x="443611" y="648690"/>
                  </a:lnTo>
                  <a:lnTo>
                    <a:pt x="471411" y="657428"/>
                  </a:lnTo>
                  <a:lnTo>
                    <a:pt x="988631" y="657428"/>
                  </a:lnTo>
                  <a:lnTo>
                    <a:pt x="1110094" y="769493"/>
                  </a:lnTo>
                  <a:lnTo>
                    <a:pt x="1110094" y="657428"/>
                  </a:lnTo>
                  <a:lnTo>
                    <a:pt x="1128826" y="657428"/>
                  </a:lnTo>
                  <a:lnTo>
                    <a:pt x="1156627" y="648690"/>
                  </a:lnTo>
                  <a:lnTo>
                    <a:pt x="1179309" y="624865"/>
                  </a:lnTo>
                  <a:lnTo>
                    <a:pt x="1182293" y="617956"/>
                  </a:lnTo>
                  <a:lnTo>
                    <a:pt x="1194587" y="589495"/>
                  </a:lnTo>
                  <a:lnTo>
                    <a:pt x="1200175" y="546138"/>
                  </a:lnTo>
                  <a:lnTo>
                    <a:pt x="1200175" y="111290"/>
                  </a:lnTo>
                  <a:close/>
                </a:path>
              </a:pathLst>
            </a:custGeom>
            <a:solidFill>
              <a:srgbClr val="25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020049" y="3519535"/>
              <a:ext cx="3181350" cy="0"/>
            </a:xfrm>
            <a:custGeom>
              <a:avLst/>
              <a:gdLst/>
              <a:ahLst/>
              <a:cxnLst/>
              <a:rect l="l" t="t" r="r" b="b"/>
              <a:pathLst>
                <a:path w="3181350">
                  <a:moveTo>
                    <a:pt x="3181349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208534" y="3309933"/>
              <a:ext cx="643255" cy="210185"/>
            </a:xfrm>
            <a:custGeom>
              <a:avLst/>
              <a:gdLst/>
              <a:ahLst/>
              <a:cxnLst/>
              <a:rect l="l" t="t" r="r" b="b"/>
              <a:pathLst>
                <a:path w="643254" h="210185">
                  <a:moveTo>
                    <a:pt x="642956" y="0"/>
                  </a:moveTo>
                  <a:lnTo>
                    <a:pt x="0" y="209653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38450" y="3309985"/>
              <a:ext cx="4533900" cy="0"/>
            </a:xfrm>
            <a:custGeom>
              <a:avLst/>
              <a:gdLst/>
              <a:ahLst/>
              <a:cxnLst/>
              <a:rect l="l" t="t" r="r" b="b"/>
              <a:pathLst>
                <a:path w="4533900">
                  <a:moveTo>
                    <a:pt x="4533899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77998" y="3314601"/>
              <a:ext cx="646430" cy="200660"/>
            </a:xfrm>
            <a:custGeom>
              <a:avLst/>
              <a:gdLst/>
              <a:ahLst/>
              <a:cxnLst/>
              <a:rect l="l" t="t" r="r" b="b"/>
              <a:pathLst>
                <a:path w="646429" h="200660">
                  <a:moveTo>
                    <a:pt x="645926" y="20031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839575" y="3309985"/>
              <a:ext cx="4533900" cy="0"/>
            </a:xfrm>
            <a:custGeom>
              <a:avLst/>
              <a:gdLst/>
              <a:ahLst/>
              <a:cxnLst/>
              <a:rect l="l" t="t" r="r" b="b"/>
              <a:pathLst>
                <a:path w="4533900">
                  <a:moveTo>
                    <a:pt x="4533899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9924" y="6791374"/>
              <a:ext cx="800074" cy="801160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2360274" y="8650736"/>
            <a:ext cx="3140075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85165" algn="l"/>
                <a:tab pos="3126740" algn="l"/>
              </a:tabLst>
            </a:pPr>
            <a:r>
              <a:rPr sz="2350" u="sng" dirty="0">
                <a:solidFill>
                  <a:srgbClr val="294E66"/>
                </a:solidFill>
                <a:uFill>
                  <a:solidFill>
                    <a:srgbClr val="294E66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350" b="1" u="sng" spc="-85" dirty="0">
                <a:solidFill>
                  <a:srgbClr val="294E66"/>
                </a:solidFill>
                <a:uFill>
                  <a:solidFill>
                    <a:srgbClr val="294E66"/>
                  </a:solidFill>
                </a:uFill>
                <a:latin typeface="Trebuchet MS"/>
                <a:cs typeface="Trebuchet MS"/>
              </a:rPr>
              <a:t>un</a:t>
            </a:r>
            <a:r>
              <a:rPr sz="2350" b="1" u="sng" spc="-110" dirty="0">
                <a:solidFill>
                  <a:srgbClr val="294E66"/>
                </a:solidFill>
                <a:uFill>
                  <a:solidFill>
                    <a:srgbClr val="294E66"/>
                  </a:solidFill>
                </a:uFill>
                <a:latin typeface="Trebuchet MS"/>
                <a:cs typeface="Trebuchet MS"/>
              </a:rPr>
              <a:t> </a:t>
            </a:r>
            <a:r>
              <a:rPr sz="2350" b="1" u="sng" spc="-10" dirty="0">
                <a:solidFill>
                  <a:srgbClr val="294E66"/>
                </a:solidFill>
                <a:uFill>
                  <a:solidFill>
                    <a:srgbClr val="294E66"/>
                  </a:solidFill>
                </a:uFill>
                <a:latin typeface="Trebuchet MS"/>
                <a:cs typeface="Trebuchet MS"/>
              </a:rPr>
              <a:t>veselību</a:t>
            </a:r>
            <a:r>
              <a:rPr sz="2350" b="1" u="sng" dirty="0">
                <a:solidFill>
                  <a:srgbClr val="294E66"/>
                </a:solidFill>
                <a:uFill>
                  <a:solidFill>
                    <a:srgbClr val="294E66"/>
                  </a:solidFill>
                </a:uFill>
                <a:latin typeface="Trebuchet MS"/>
                <a:cs typeface="Trebuchet MS"/>
              </a:rPr>
              <a:t>	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826591" y="6714097"/>
            <a:ext cx="3109595" cy="92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00735">
              <a:lnSpc>
                <a:spcPct val="124800"/>
              </a:lnSpc>
              <a:spcBef>
                <a:spcPts val="100"/>
              </a:spcBef>
            </a:pPr>
            <a:r>
              <a:rPr sz="2350" b="1" dirty="0">
                <a:solidFill>
                  <a:srgbClr val="294E66"/>
                </a:solidFill>
                <a:latin typeface="Trebuchet MS"/>
                <a:cs typeface="Trebuchet MS"/>
              </a:rPr>
              <a:t>Sociālā</a:t>
            </a:r>
            <a:r>
              <a:rPr sz="2350" b="1" spc="-7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35" dirty="0">
                <a:solidFill>
                  <a:srgbClr val="294E66"/>
                </a:solidFill>
                <a:latin typeface="Trebuchet MS"/>
                <a:cs typeface="Trebuchet MS"/>
              </a:rPr>
              <a:t>naida</a:t>
            </a:r>
            <a:r>
              <a:rPr sz="2350" b="1" spc="-7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25" dirty="0">
                <a:solidFill>
                  <a:srgbClr val="294E66"/>
                </a:solidFill>
                <a:latin typeface="Trebuchet MS"/>
                <a:cs typeface="Trebuchet MS"/>
              </a:rPr>
              <a:t>un </a:t>
            </a:r>
            <a:r>
              <a:rPr sz="2350" b="1" spc="-10" dirty="0">
                <a:solidFill>
                  <a:srgbClr val="294E66"/>
                </a:solidFill>
                <a:latin typeface="Trebuchet MS"/>
                <a:cs typeface="Trebuchet MS"/>
              </a:rPr>
              <a:t>nesaticības</a:t>
            </a:r>
            <a:r>
              <a:rPr sz="2350" b="1" spc="-8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10" dirty="0">
                <a:solidFill>
                  <a:srgbClr val="294E66"/>
                </a:solidFill>
                <a:latin typeface="Trebuchet MS"/>
                <a:cs typeface="Trebuchet MS"/>
              </a:rPr>
              <a:t>izraisīšanu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68725" y="2351648"/>
            <a:ext cx="3124200" cy="92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2350" b="1" spc="-10" dirty="0">
                <a:solidFill>
                  <a:srgbClr val="294E66"/>
                </a:solidFill>
                <a:latin typeface="Trebuchet MS"/>
                <a:cs typeface="Trebuchet MS"/>
              </a:rPr>
              <a:t>Tautsaimniecības </a:t>
            </a:r>
            <a:r>
              <a:rPr sz="2350" b="1" spc="-65" dirty="0">
                <a:solidFill>
                  <a:srgbClr val="294E66"/>
                </a:solidFill>
                <a:latin typeface="Trebuchet MS"/>
                <a:cs typeface="Trebuchet MS"/>
              </a:rPr>
              <a:t>interešu</a:t>
            </a:r>
            <a:r>
              <a:rPr sz="2350" b="1" spc="-10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45" dirty="0">
                <a:solidFill>
                  <a:srgbClr val="294E66"/>
                </a:solidFill>
                <a:latin typeface="Trebuchet MS"/>
                <a:cs typeface="Trebuchet MS"/>
              </a:rPr>
              <a:t>apdraudējums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838449" y="2567630"/>
            <a:ext cx="800100" cy="662305"/>
          </a:xfrm>
          <a:custGeom>
            <a:avLst/>
            <a:gdLst/>
            <a:ahLst/>
            <a:cxnLst/>
            <a:rect l="l" t="t" r="r" b="b"/>
            <a:pathLst>
              <a:path w="800100" h="662305">
                <a:moveTo>
                  <a:pt x="112414" y="132641"/>
                </a:moveTo>
                <a:lnTo>
                  <a:pt x="86603" y="127420"/>
                </a:lnTo>
                <a:lnTo>
                  <a:pt x="65508" y="113186"/>
                </a:lnTo>
                <a:lnTo>
                  <a:pt x="51276" y="92083"/>
                </a:lnTo>
                <a:lnTo>
                  <a:pt x="46055" y="66258"/>
                </a:lnTo>
                <a:lnTo>
                  <a:pt x="51276" y="40410"/>
                </a:lnTo>
                <a:lnTo>
                  <a:pt x="65508" y="19355"/>
                </a:lnTo>
                <a:lnTo>
                  <a:pt x="86603" y="5187"/>
                </a:lnTo>
                <a:lnTo>
                  <a:pt x="112414" y="0"/>
                </a:lnTo>
                <a:lnTo>
                  <a:pt x="138239" y="5187"/>
                </a:lnTo>
                <a:lnTo>
                  <a:pt x="159341" y="19355"/>
                </a:lnTo>
                <a:lnTo>
                  <a:pt x="173575" y="40410"/>
                </a:lnTo>
                <a:lnTo>
                  <a:pt x="178797" y="66258"/>
                </a:lnTo>
                <a:lnTo>
                  <a:pt x="173572" y="92083"/>
                </a:lnTo>
                <a:lnTo>
                  <a:pt x="159332" y="113186"/>
                </a:lnTo>
                <a:lnTo>
                  <a:pt x="138228" y="127420"/>
                </a:lnTo>
                <a:lnTo>
                  <a:pt x="112414" y="132641"/>
                </a:lnTo>
                <a:close/>
              </a:path>
              <a:path w="800100" h="662305">
                <a:moveTo>
                  <a:pt x="776947" y="168821"/>
                </a:moveTo>
                <a:lnTo>
                  <a:pt x="428128" y="168821"/>
                </a:lnTo>
                <a:lnTo>
                  <a:pt x="420602" y="161270"/>
                </a:lnTo>
                <a:lnTo>
                  <a:pt x="420602" y="104563"/>
                </a:lnTo>
                <a:lnTo>
                  <a:pt x="428128" y="97162"/>
                </a:lnTo>
                <a:lnTo>
                  <a:pt x="776972" y="97162"/>
                </a:lnTo>
                <a:lnTo>
                  <a:pt x="784497" y="104563"/>
                </a:lnTo>
                <a:lnTo>
                  <a:pt x="784497" y="161270"/>
                </a:lnTo>
                <a:lnTo>
                  <a:pt x="776947" y="168821"/>
                </a:lnTo>
                <a:close/>
              </a:path>
              <a:path w="800100" h="662305">
                <a:moveTo>
                  <a:pt x="77484" y="662182"/>
                </a:moveTo>
                <a:lnTo>
                  <a:pt x="41891" y="638533"/>
                </a:lnTo>
                <a:lnTo>
                  <a:pt x="38754" y="424202"/>
                </a:lnTo>
                <a:lnTo>
                  <a:pt x="23649" y="421078"/>
                </a:lnTo>
                <a:lnTo>
                  <a:pt x="11332" y="412726"/>
                </a:lnTo>
                <a:lnTo>
                  <a:pt x="3038" y="400399"/>
                </a:lnTo>
                <a:lnTo>
                  <a:pt x="0" y="385348"/>
                </a:lnTo>
                <a:lnTo>
                  <a:pt x="0" y="189473"/>
                </a:lnTo>
                <a:lnTo>
                  <a:pt x="2442" y="177414"/>
                </a:lnTo>
                <a:lnTo>
                  <a:pt x="9098" y="167558"/>
                </a:lnTo>
                <a:lnTo>
                  <a:pt x="18955" y="160909"/>
                </a:lnTo>
                <a:lnTo>
                  <a:pt x="31003" y="158469"/>
                </a:lnTo>
                <a:lnTo>
                  <a:pt x="83335" y="158469"/>
                </a:lnTo>
                <a:lnTo>
                  <a:pt x="112414" y="200575"/>
                </a:lnTo>
                <a:lnTo>
                  <a:pt x="230057" y="200575"/>
                </a:lnTo>
                <a:lnTo>
                  <a:pt x="274385" y="257532"/>
                </a:lnTo>
                <a:lnTo>
                  <a:pt x="193849" y="257532"/>
                </a:lnTo>
                <a:lnTo>
                  <a:pt x="193849" y="346143"/>
                </a:lnTo>
                <a:lnTo>
                  <a:pt x="165866" y="387735"/>
                </a:lnTo>
                <a:lnTo>
                  <a:pt x="149076" y="433507"/>
                </a:lnTo>
                <a:lnTo>
                  <a:pt x="143481" y="481360"/>
                </a:lnTo>
                <a:lnTo>
                  <a:pt x="149076" y="529229"/>
                </a:lnTo>
                <a:lnTo>
                  <a:pt x="165866" y="574995"/>
                </a:lnTo>
                <a:lnTo>
                  <a:pt x="193849" y="616577"/>
                </a:lnTo>
                <a:lnTo>
                  <a:pt x="193849" y="623427"/>
                </a:lnTo>
                <a:lnTo>
                  <a:pt x="116364" y="623427"/>
                </a:lnTo>
                <a:lnTo>
                  <a:pt x="113306" y="638533"/>
                </a:lnTo>
                <a:lnTo>
                  <a:pt x="104969" y="650850"/>
                </a:lnTo>
                <a:lnTo>
                  <a:pt x="92610" y="659144"/>
                </a:lnTo>
                <a:lnTo>
                  <a:pt x="77484" y="662182"/>
                </a:lnTo>
                <a:close/>
              </a:path>
              <a:path w="800100" h="662305">
                <a:moveTo>
                  <a:pt x="230057" y="200575"/>
                </a:moveTo>
                <a:lnTo>
                  <a:pt x="112414" y="200575"/>
                </a:lnTo>
                <a:lnTo>
                  <a:pt x="141517" y="158469"/>
                </a:lnTo>
                <a:lnTo>
                  <a:pt x="182047" y="158469"/>
                </a:lnTo>
                <a:lnTo>
                  <a:pt x="189125" y="159288"/>
                </a:lnTo>
                <a:lnTo>
                  <a:pt x="195724" y="161645"/>
                </a:lnTo>
                <a:lnTo>
                  <a:pt x="201611" y="165389"/>
                </a:lnTo>
                <a:lnTo>
                  <a:pt x="206550" y="170371"/>
                </a:lnTo>
                <a:lnTo>
                  <a:pt x="230057" y="200575"/>
                </a:lnTo>
                <a:close/>
              </a:path>
              <a:path w="800100" h="662305">
                <a:moveTo>
                  <a:pt x="792573" y="251706"/>
                </a:moveTo>
                <a:lnTo>
                  <a:pt x="443855" y="251706"/>
                </a:lnTo>
                <a:lnTo>
                  <a:pt x="436329" y="244055"/>
                </a:lnTo>
                <a:lnTo>
                  <a:pt x="436329" y="187548"/>
                </a:lnTo>
                <a:lnTo>
                  <a:pt x="443855" y="179922"/>
                </a:lnTo>
                <a:lnTo>
                  <a:pt x="792599" y="179922"/>
                </a:lnTo>
                <a:lnTo>
                  <a:pt x="800099" y="187548"/>
                </a:lnTo>
                <a:lnTo>
                  <a:pt x="800099" y="244055"/>
                </a:lnTo>
                <a:lnTo>
                  <a:pt x="792573" y="251706"/>
                </a:lnTo>
                <a:close/>
              </a:path>
              <a:path w="800100" h="662305">
                <a:moveTo>
                  <a:pt x="234604" y="309988"/>
                </a:moveTo>
                <a:lnTo>
                  <a:pt x="193849" y="257532"/>
                </a:lnTo>
                <a:lnTo>
                  <a:pt x="274385" y="257532"/>
                </a:lnTo>
                <a:lnTo>
                  <a:pt x="293786" y="282460"/>
                </a:lnTo>
                <a:lnTo>
                  <a:pt x="278178" y="287591"/>
                </a:lnTo>
                <a:lnTo>
                  <a:pt x="263060" y="293899"/>
                </a:lnTo>
                <a:lnTo>
                  <a:pt x="248510" y="301369"/>
                </a:lnTo>
                <a:lnTo>
                  <a:pt x="234604" y="309988"/>
                </a:lnTo>
                <a:close/>
              </a:path>
              <a:path w="800100" h="662305">
                <a:moveTo>
                  <a:pt x="725415" y="334566"/>
                </a:moveTo>
                <a:lnTo>
                  <a:pt x="495861" y="334566"/>
                </a:lnTo>
                <a:lnTo>
                  <a:pt x="468473" y="311744"/>
                </a:lnTo>
                <a:lnTo>
                  <a:pt x="437817" y="294036"/>
                </a:lnTo>
                <a:lnTo>
                  <a:pt x="404591" y="281804"/>
                </a:lnTo>
                <a:lnTo>
                  <a:pt x="369496" y="275409"/>
                </a:lnTo>
                <a:lnTo>
                  <a:pt x="371421" y="268108"/>
                </a:lnTo>
                <a:lnTo>
                  <a:pt x="378147" y="262932"/>
                </a:lnTo>
                <a:lnTo>
                  <a:pt x="725415" y="262932"/>
                </a:lnTo>
                <a:lnTo>
                  <a:pt x="732941" y="270333"/>
                </a:lnTo>
                <a:lnTo>
                  <a:pt x="732941" y="327040"/>
                </a:lnTo>
                <a:lnTo>
                  <a:pt x="725415" y="334566"/>
                </a:lnTo>
                <a:close/>
              </a:path>
              <a:path w="800100" h="662305">
                <a:moveTo>
                  <a:pt x="350293" y="662182"/>
                </a:moveTo>
                <a:lnTo>
                  <a:pt x="302181" y="655730"/>
                </a:lnTo>
                <a:lnTo>
                  <a:pt x="258953" y="637516"/>
                </a:lnTo>
                <a:lnTo>
                  <a:pt x="222334" y="609257"/>
                </a:lnTo>
                <a:lnTo>
                  <a:pt x="194044" y="572667"/>
                </a:lnTo>
                <a:lnTo>
                  <a:pt x="175807" y="529463"/>
                </a:lnTo>
                <a:lnTo>
                  <a:pt x="169346" y="481360"/>
                </a:lnTo>
                <a:lnTo>
                  <a:pt x="175807" y="433257"/>
                </a:lnTo>
                <a:lnTo>
                  <a:pt x="194044" y="390037"/>
                </a:lnTo>
                <a:lnTo>
                  <a:pt x="222334" y="353422"/>
                </a:lnTo>
                <a:lnTo>
                  <a:pt x="258953" y="325135"/>
                </a:lnTo>
                <a:lnTo>
                  <a:pt x="302181" y="306899"/>
                </a:lnTo>
                <a:lnTo>
                  <a:pt x="350293" y="300437"/>
                </a:lnTo>
                <a:lnTo>
                  <a:pt x="398353" y="306899"/>
                </a:lnTo>
                <a:lnTo>
                  <a:pt x="441545" y="325135"/>
                </a:lnTo>
                <a:lnTo>
                  <a:pt x="472593" y="349131"/>
                </a:lnTo>
                <a:lnTo>
                  <a:pt x="350510" y="349131"/>
                </a:lnTo>
                <a:lnTo>
                  <a:pt x="311449" y="360916"/>
                </a:lnTo>
                <a:lnTo>
                  <a:pt x="277484" y="384206"/>
                </a:lnTo>
                <a:lnTo>
                  <a:pt x="251581" y="418127"/>
                </a:lnTo>
                <a:lnTo>
                  <a:pt x="240805" y="444980"/>
                </a:lnTo>
                <a:lnTo>
                  <a:pt x="211151" y="444980"/>
                </a:lnTo>
                <a:lnTo>
                  <a:pt x="197674" y="471908"/>
                </a:lnTo>
                <a:lnTo>
                  <a:pt x="236179" y="471908"/>
                </a:lnTo>
                <a:lnTo>
                  <a:pt x="235729" y="477859"/>
                </a:lnTo>
                <a:lnTo>
                  <a:pt x="235729" y="483935"/>
                </a:lnTo>
                <a:lnTo>
                  <a:pt x="236179" y="489761"/>
                </a:lnTo>
                <a:lnTo>
                  <a:pt x="211126" y="489761"/>
                </a:lnTo>
                <a:lnTo>
                  <a:pt x="197649" y="516739"/>
                </a:lnTo>
                <a:lnTo>
                  <a:pt x="240780" y="516739"/>
                </a:lnTo>
                <a:lnTo>
                  <a:pt x="258565" y="555472"/>
                </a:lnTo>
                <a:lnTo>
                  <a:pt x="286544" y="585625"/>
                </a:lnTo>
                <a:lnTo>
                  <a:pt x="322027" y="605676"/>
                </a:lnTo>
                <a:lnTo>
                  <a:pt x="362326" y="614100"/>
                </a:lnTo>
                <a:lnTo>
                  <a:pt x="471871" y="614100"/>
                </a:lnTo>
                <a:lnTo>
                  <a:pt x="441545" y="637516"/>
                </a:lnTo>
                <a:lnTo>
                  <a:pt x="398353" y="655730"/>
                </a:lnTo>
                <a:lnTo>
                  <a:pt x="350293" y="662182"/>
                </a:lnTo>
                <a:close/>
              </a:path>
              <a:path w="800100" h="662305">
                <a:moveTo>
                  <a:pt x="741017" y="417352"/>
                </a:moveTo>
                <a:lnTo>
                  <a:pt x="546843" y="417352"/>
                </a:lnTo>
                <a:lnTo>
                  <a:pt x="539469" y="398024"/>
                </a:lnTo>
                <a:lnTo>
                  <a:pt x="530194" y="379559"/>
                </a:lnTo>
                <a:lnTo>
                  <a:pt x="519105" y="362107"/>
                </a:lnTo>
                <a:lnTo>
                  <a:pt x="506288" y="345818"/>
                </a:lnTo>
                <a:lnTo>
                  <a:pt x="741017" y="345818"/>
                </a:lnTo>
                <a:lnTo>
                  <a:pt x="748543" y="353219"/>
                </a:lnTo>
                <a:lnTo>
                  <a:pt x="748543" y="409926"/>
                </a:lnTo>
                <a:lnTo>
                  <a:pt x="741017" y="417352"/>
                </a:lnTo>
                <a:close/>
              </a:path>
              <a:path w="800100" h="662305">
                <a:moveTo>
                  <a:pt x="511553" y="402200"/>
                </a:moveTo>
                <a:lnTo>
                  <a:pt x="412626" y="402200"/>
                </a:lnTo>
                <a:lnTo>
                  <a:pt x="432053" y="363570"/>
                </a:lnTo>
                <a:lnTo>
                  <a:pt x="391701" y="349725"/>
                </a:lnTo>
                <a:lnTo>
                  <a:pt x="350510" y="349131"/>
                </a:lnTo>
                <a:lnTo>
                  <a:pt x="472593" y="349131"/>
                </a:lnTo>
                <a:lnTo>
                  <a:pt x="478144" y="353422"/>
                </a:lnTo>
                <a:lnTo>
                  <a:pt x="506422" y="390037"/>
                </a:lnTo>
                <a:lnTo>
                  <a:pt x="511553" y="402200"/>
                </a:lnTo>
                <a:close/>
              </a:path>
              <a:path w="800100" h="662305">
                <a:moveTo>
                  <a:pt x="369732" y="571185"/>
                </a:moveTo>
                <a:lnTo>
                  <a:pt x="335773" y="564773"/>
                </a:lnTo>
                <a:lnTo>
                  <a:pt x="306680" y="546102"/>
                </a:lnTo>
                <a:lnTo>
                  <a:pt x="286260" y="516739"/>
                </a:lnTo>
                <a:lnTo>
                  <a:pt x="354994" y="516739"/>
                </a:lnTo>
                <a:lnTo>
                  <a:pt x="368596" y="489761"/>
                </a:lnTo>
                <a:lnTo>
                  <a:pt x="279409" y="489761"/>
                </a:lnTo>
                <a:lnTo>
                  <a:pt x="278734" y="483935"/>
                </a:lnTo>
                <a:lnTo>
                  <a:pt x="278834" y="477859"/>
                </a:lnTo>
                <a:lnTo>
                  <a:pt x="279409" y="471908"/>
                </a:lnTo>
                <a:lnTo>
                  <a:pt x="377572" y="471908"/>
                </a:lnTo>
                <a:lnTo>
                  <a:pt x="391048" y="444980"/>
                </a:lnTo>
                <a:lnTo>
                  <a:pt x="286360" y="444980"/>
                </a:lnTo>
                <a:lnTo>
                  <a:pt x="287485" y="442505"/>
                </a:lnTo>
                <a:lnTo>
                  <a:pt x="313336" y="410206"/>
                </a:lnTo>
                <a:lnTo>
                  <a:pt x="378492" y="391392"/>
                </a:lnTo>
                <a:lnTo>
                  <a:pt x="412626" y="402200"/>
                </a:lnTo>
                <a:lnTo>
                  <a:pt x="511553" y="402200"/>
                </a:lnTo>
                <a:lnTo>
                  <a:pt x="524655" y="433257"/>
                </a:lnTo>
                <a:lnTo>
                  <a:pt x="531116" y="481360"/>
                </a:lnTo>
                <a:lnTo>
                  <a:pt x="524655" y="529463"/>
                </a:lnTo>
                <a:lnTo>
                  <a:pt x="511770" y="559994"/>
                </a:lnTo>
                <a:lnTo>
                  <a:pt x="412626" y="559994"/>
                </a:lnTo>
                <a:lnTo>
                  <a:pt x="410026" y="561420"/>
                </a:lnTo>
                <a:lnTo>
                  <a:pt x="407450" y="562670"/>
                </a:lnTo>
                <a:lnTo>
                  <a:pt x="404750" y="563770"/>
                </a:lnTo>
                <a:lnTo>
                  <a:pt x="369732" y="571185"/>
                </a:lnTo>
                <a:close/>
              </a:path>
              <a:path w="800100" h="662305">
                <a:moveTo>
                  <a:pt x="774946" y="500362"/>
                </a:moveTo>
                <a:lnTo>
                  <a:pt x="556169" y="500362"/>
                </a:lnTo>
                <a:lnTo>
                  <a:pt x="556975" y="483935"/>
                </a:lnTo>
                <a:lnTo>
                  <a:pt x="557022" y="481360"/>
                </a:lnTo>
                <a:lnTo>
                  <a:pt x="556353" y="464217"/>
                </a:lnTo>
                <a:lnTo>
                  <a:pt x="554070" y="446303"/>
                </a:lnTo>
                <a:lnTo>
                  <a:pt x="550218" y="428578"/>
                </a:lnTo>
                <a:lnTo>
                  <a:pt x="774946" y="428578"/>
                </a:lnTo>
                <a:lnTo>
                  <a:pt x="782472" y="436104"/>
                </a:lnTo>
                <a:lnTo>
                  <a:pt x="782472" y="492711"/>
                </a:lnTo>
                <a:lnTo>
                  <a:pt x="774946" y="500362"/>
                </a:lnTo>
                <a:close/>
              </a:path>
              <a:path w="800100" h="662305">
                <a:moveTo>
                  <a:pt x="758094" y="583122"/>
                </a:moveTo>
                <a:lnTo>
                  <a:pt x="530216" y="583122"/>
                </a:lnTo>
                <a:lnTo>
                  <a:pt x="538793" y="566143"/>
                </a:lnTo>
                <a:lnTo>
                  <a:pt x="545799" y="548477"/>
                </a:lnTo>
                <a:lnTo>
                  <a:pt x="551164" y="530244"/>
                </a:lnTo>
                <a:lnTo>
                  <a:pt x="554819" y="511563"/>
                </a:lnTo>
                <a:lnTo>
                  <a:pt x="758094" y="511563"/>
                </a:lnTo>
                <a:lnTo>
                  <a:pt x="765620" y="518989"/>
                </a:lnTo>
                <a:lnTo>
                  <a:pt x="765620" y="575696"/>
                </a:lnTo>
                <a:lnTo>
                  <a:pt x="758094" y="583122"/>
                </a:lnTo>
                <a:close/>
              </a:path>
              <a:path w="800100" h="662305">
                <a:moveTo>
                  <a:pt x="471871" y="614100"/>
                </a:moveTo>
                <a:lnTo>
                  <a:pt x="362326" y="614100"/>
                </a:lnTo>
                <a:lnTo>
                  <a:pt x="404750" y="609376"/>
                </a:lnTo>
                <a:lnTo>
                  <a:pt x="411787" y="607191"/>
                </a:lnTo>
                <a:lnTo>
                  <a:pt x="418702" y="604650"/>
                </a:lnTo>
                <a:lnTo>
                  <a:pt x="425467" y="601753"/>
                </a:lnTo>
                <a:lnTo>
                  <a:pt x="432053" y="598499"/>
                </a:lnTo>
                <a:lnTo>
                  <a:pt x="412626" y="559994"/>
                </a:lnTo>
                <a:lnTo>
                  <a:pt x="511770" y="559994"/>
                </a:lnTo>
                <a:lnTo>
                  <a:pt x="506422" y="572667"/>
                </a:lnTo>
                <a:lnTo>
                  <a:pt x="478144" y="609257"/>
                </a:lnTo>
                <a:lnTo>
                  <a:pt x="471871" y="614100"/>
                </a:lnTo>
                <a:close/>
              </a:path>
              <a:path w="800100" h="662305">
                <a:moveTo>
                  <a:pt x="154994" y="662182"/>
                </a:moveTo>
                <a:lnTo>
                  <a:pt x="139950" y="659144"/>
                </a:lnTo>
                <a:lnTo>
                  <a:pt x="127672" y="650850"/>
                </a:lnTo>
                <a:lnTo>
                  <a:pt x="119397" y="638533"/>
                </a:lnTo>
                <a:lnTo>
                  <a:pt x="116364" y="623427"/>
                </a:lnTo>
                <a:lnTo>
                  <a:pt x="193849" y="623427"/>
                </a:lnTo>
                <a:lnTo>
                  <a:pt x="190794" y="638533"/>
                </a:lnTo>
                <a:lnTo>
                  <a:pt x="182466" y="650850"/>
                </a:lnTo>
                <a:lnTo>
                  <a:pt x="170115" y="659144"/>
                </a:lnTo>
                <a:lnTo>
                  <a:pt x="154994" y="662182"/>
                </a:lnTo>
                <a:close/>
              </a:path>
            </a:pathLst>
          </a:custGeom>
          <a:solidFill>
            <a:srgbClr val="25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388350" y="8698983"/>
            <a:ext cx="2438400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50" b="1" spc="-55" dirty="0">
                <a:solidFill>
                  <a:srgbClr val="294E66"/>
                </a:solidFill>
                <a:latin typeface="Trebuchet MS"/>
                <a:cs typeface="Trebuchet MS"/>
              </a:rPr>
              <a:t>Cilvēktirdzniecība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258374" y="9257764"/>
            <a:ext cx="800100" cy="706755"/>
          </a:xfrm>
          <a:custGeom>
            <a:avLst/>
            <a:gdLst/>
            <a:ahLst/>
            <a:cxnLst/>
            <a:rect l="l" t="t" r="r" b="b"/>
            <a:pathLst>
              <a:path w="800100" h="706754">
                <a:moveTo>
                  <a:pt x="30903" y="406713"/>
                </a:moveTo>
                <a:lnTo>
                  <a:pt x="0" y="373584"/>
                </a:lnTo>
                <a:lnTo>
                  <a:pt x="12351" y="199162"/>
                </a:lnTo>
                <a:lnTo>
                  <a:pt x="15376" y="187834"/>
                </a:lnTo>
                <a:lnTo>
                  <a:pt x="22127" y="178710"/>
                </a:lnTo>
                <a:lnTo>
                  <a:pt x="31710" y="172623"/>
                </a:lnTo>
                <a:lnTo>
                  <a:pt x="43230" y="170409"/>
                </a:lnTo>
                <a:lnTo>
                  <a:pt x="756719" y="170409"/>
                </a:lnTo>
                <a:lnTo>
                  <a:pt x="787598" y="199162"/>
                </a:lnTo>
                <a:lnTo>
                  <a:pt x="789944" y="232291"/>
                </a:lnTo>
                <a:lnTo>
                  <a:pt x="555869" y="232291"/>
                </a:lnTo>
                <a:lnTo>
                  <a:pt x="72034" y="232316"/>
                </a:lnTo>
                <a:lnTo>
                  <a:pt x="61732" y="377960"/>
                </a:lnTo>
                <a:lnTo>
                  <a:pt x="58705" y="389330"/>
                </a:lnTo>
                <a:lnTo>
                  <a:pt x="51934" y="398450"/>
                </a:lnTo>
                <a:lnTo>
                  <a:pt x="42355" y="404513"/>
                </a:lnTo>
                <a:lnTo>
                  <a:pt x="30903" y="406713"/>
                </a:lnTo>
                <a:close/>
              </a:path>
              <a:path w="800100" h="706754">
                <a:moveTo>
                  <a:pt x="607700" y="706476"/>
                </a:moveTo>
                <a:lnTo>
                  <a:pt x="595634" y="704048"/>
                </a:lnTo>
                <a:lnTo>
                  <a:pt x="585788" y="697425"/>
                </a:lnTo>
                <a:lnTo>
                  <a:pt x="579153" y="687594"/>
                </a:lnTo>
                <a:lnTo>
                  <a:pt x="576722" y="675547"/>
                </a:lnTo>
                <a:lnTo>
                  <a:pt x="576722" y="232291"/>
                </a:lnTo>
                <a:lnTo>
                  <a:pt x="789944" y="232291"/>
                </a:lnTo>
                <a:lnTo>
                  <a:pt x="721665" y="232316"/>
                </a:lnTo>
                <a:lnTo>
                  <a:pt x="721665" y="433141"/>
                </a:lnTo>
                <a:lnTo>
                  <a:pt x="638654" y="433141"/>
                </a:lnTo>
                <a:lnTo>
                  <a:pt x="638654" y="675547"/>
                </a:lnTo>
                <a:lnTo>
                  <a:pt x="636219" y="687594"/>
                </a:lnTo>
                <a:lnTo>
                  <a:pt x="629581" y="697425"/>
                </a:lnTo>
                <a:lnTo>
                  <a:pt x="619741" y="704048"/>
                </a:lnTo>
                <a:lnTo>
                  <a:pt x="607700" y="706476"/>
                </a:lnTo>
                <a:close/>
              </a:path>
              <a:path w="800100" h="706754">
                <a:moveTo>
                  <a:pt x="109238" y="706476"/>
                </a:moveTo>
                <a:lnTo>
                  <a:pt x="97197" y="704048"/>
                </a:lnTo>
                <a:lnTo>
                  <a:pt x="87357" y="697425"/>
                </a:lnTo>
                <a:lnTo>
                  <a:pt x="80719" y="687594"/>
                </a:lnTo>
                <a:lnTo>
                  <a:pt x="78284" y="675547"/>
                </a:lnTo>
                <a:lnTo>
                  <a:pt x="78284" y="232316"/>
                </a:lnTo>
                <a:lnTo>
                  <a:pt x="223227" y="232316"/>
                </a:lnTo>
                <a:lnTo>
                  <a:pt x="223227" y="433141"/>
                </a:lnTo>
                <a:lnTo>
                  <a:pt x="140217" y="433141"/>
                </a:lnTo>
                <a:lnTo>
                  <a:pt x="140217" y="675547"/>
                </a:lnTo>
                <a:lnTo>
                  <a:pt x="137782" y="687594"/>
                </a:lnTo>
                <a:lnTo>
                  <a:pt x="131141" y="697425"/>
                </a:lnTo>
                <a:lnTo>
                  <a:pt x="121294" y="704048"/>
                </a:lnTo>
                <a:lnTo>
                  <a:pt x="109238" y="706476"/>
                </a:lnTo>
                <a:close/>
              </a:path>
              <a:path w="800100" h="706754">
                <a:moveTo>
                  <a:pt x="274409" y="706476"/>
                </a:moveTo>
                <a:lnTo>
                  <a:pt x="262368" y="704048"/>
                </a:lnTo>
                <a:lnTo>
                  <a:pt x="252528" y="697425"/>
                </a:lnTo>
                <a:lnTo>
                  <a:pt x="245890" y="687594"/>
                </a:lnTo>
                <a:lnTo>
                  <a:pt x="243455" y="675547"/>
                </a:lnTo>
                <a:lnTo>
                  <a:pt x="243455" y="232316"/>
                </a:lnTo>
                <a:lnTo>
                  <a:pt x="388398" y="232316"/>
                </a:lnTo>
                <a:lnTo>
                  <a:pt x="388398" y="433141"/>
                </a:lnTo>
                <a:lnTo>
                  <a:pt x="305388" y="433141"/>
                </a:lnTo>
                <a:lnTo>
                  <a:pt x="305388" y="675547"/>
                </a:lnTo>
                <a:lnTo>
                  <a:pt x="302952" y="687594"/>
                </a:lnTo>
                <a:lnTo>
                  <a:pt x="296312" y="697425"/>
                </a:lnTo>
                <a:lnTo>
                  <a:pt x="286464" y="704048"/>
                </a:lnTo>
                <a:lnTo>
                  <a:pt x="274409" y="706476"/>
                </a:lnTo>
                <a:close/>
              </a:path>
              <a:path w="800100" h="706754">
                <a:moveTo>
                  <a:pt x="441880" y="706476"/>
                </a:moveTo>
                <a:lnTo>
                  <a:pt x="429839" y="704048"/>
                </a:lnTo>
                <a:lnTo>
                  <a:pt x="419999" y="697425"/>
                </a:lnTo>
                <a:lnTo>
                  <a:pt x="413361" y="687594"/>
                </a:lnTo>
                <a:lnTo>
                  <a:pt x="410926" y="675547"/>
                </a:lnTo>
                <a:lnTo>
                  <a:pt x="410926" y="232316"/>
                </a:lnTo>
                <a:lnTo>
                  <a:pt x="555869" y="232316"/>
                </a:lnTo>
                <a:lnTo>
                  <a:pt x="555869" y="433141"/>
                </a:lnTo>
                <a:lnTo>
                  <a:pt x="472859" y="433141"/>
                </a:lnTo>
                <a:lnTo>
                  <a:pt x="472859" y="675547"/>
                </a:lnTo>
                <a:lnTo>
                  <a:pt x="470423" y="687594"/>
                </a:lnTo>
                <a:lnTo>
                  <a:pt x="463782" y="697425"/>
                </a:lnTo>
                <a:lnTo>
                  <a:pt x="453935" y="704048"/>
                </a:lnTo>
                <a:lnTo>
                  <a:pt x="441880" y="706476"/>
                </a:lnTo>
                <a:close/>
              </a:path>
              <a:path w="800100" h="706754">
                <a:moveTo>
                  <a:pt x="769046" y="406713"/>
                </a:moveTo>
                <a:lnTo>
                  <a:pt x="738217" y="377960"/>
                </a:lnTo>
                <a:lnTo>
                  <a:pt x="727915" y="232316"/>
                </a:lnTo>
                <a:lnTo>
                  <a:pt x="789946" y="232316"/>
                </a:lnTo>
                <a:lnTo>
                  <a:pt x="799949" y="373584"/>
                </a:lnTo>
                <a:lnTo>
                  <a:pt x="798369" y="385774"/>
                </a:lnTo>
                <a:lnTo>
                  <a:pt x="769046" y="406713"/>
                </a:lnTo>
                <a:close/>
              </a:path>
              <a:path w="800100" h="706754">
                <a:moveTo>
                  <a:pt x="192249" y="706476"/>
                </a:moveTo>
                <a:lnTo>
                  <a:pt x="180208" y="704048"/>
                </a:lnTo>
                <a:lnTo>
                  <a:pt x="170368" y="697425"/>
                </a:lnTo>
                <a:lnTo>
                  <a:pt x="163730" y="687594"/>
                </a:lnTo>
                <a:lnTo>
                  <a:pt x="161295" y="675547"/>
                </a:lnTo>
                <a:lnTo>
                  <a:pt x="161295" y="433141"/>
                </a:lnTo>
                <a:lnTo>
                  <a:pt x="223227" y="433141"/>
                </a:lnTo>
                <a:lnTo>
                  <a:pt x="223227" y="675547"/>
                </a:lnTo>
                <a:lnTo>
                  <a:pt x="220795" y="687594"/>
                </a:lnTo>
                <a:lnTo>
                  <a:pt x="214161" y="697425"/>
                </a:lnTo>
                <a:lnTo>
                  <a:pt x="204314" y="704048"/>
                </a:lnTo>
                <a:lnTo>
                  <a:pt x="192249" y="706476"/>
                </a:lnTo>
                <a:close/>
              </a:path>
              <a:path w="800100" h="706754">
                <a:moveTo>
                  <a:pt x="357444" y="706476"/>
                </a:moveTo>
                <a:lnTo>
                  <a:pt x="345389" y="704048"/>
                </a:lnTo>
                <a:lnTo>
                  <a:pt x="335541" y="697425"/>
                </a:lnTo>
                <a:lnTo>
                  <a:pt x="328901" y="687594"/>
                </a:lnTo>
                <a:lnTo>
                  <a:pt x="326465" y="675547"/>
                </a:lnTo>
                <a:lnTo>
                  <a:pt x="326465" y="433141"/>
                </a:lnTo>
                <a:lnTo>
                  <a:pt x="388398" y="433141"/>
                </a:lnTo>
                <a:lnTo>
                  <a:pt x="388398" y="675547"/>
                </a:lnTo>
                <a:lnTo>
                  <a:pt x="385966" y="687594"/>
                </a:lnTo>
                <a:lnTo>
                  <a:pt x="379334" y="697425"/>
                </a:lnTo>
                <a:lnTo>
                  <a:pt x="369496" y="704048"/>
                </a:lnTo>
                <a:lnTo>
                  <a:pt x="357444" y="706476"/>
                </a:lnTo>
                <a:close/>
              </a:path>
              <a:path w="800100" h="706754">
                <a:moveTo>
                  <a:pt x="524915" y="706476"/>
                </a:moveTo>
                <a:lnTo>
                  <a:pt x="512860" y="704048"/>
                </a:lnTo>
                <a:lnTo>
                  <a:pt x="503012" y="697425"/>
                </a:lnTo>
                <a:lnTo>
                  <a:pt x="496372" y="687594"/>
                </a:lnTo>
                <a:lnTo>
                  <a:pt x="493936" y="675547"/>
                </a:lnTo>
                <a:lnTo>
                  <a:pt x="493936" y="433141"/>
                </a:lnTo>
                <a:lnTo>
                  <a:pt x="555869" y="433141"/>
                </a:lnTo>
                <a:lnTo>
                  <a:pt x="555869" y="675547"/>
                </a:lnTo>
                <a:lnTo>
                  <a:pt x="553437" y="687594"/>
                </a:lnTo>
                <a:lnTo>
                  <a:pt x="546805" y="697425"/>
                </a:lnTo>
                <a:lnTo>
                  <a:pt x="536967" y="704048"/>
                </a:lnTo>
                <a:lnTo>
                  <a:pt x="524915" y="706476"/>
                </a:lnTo>
                <a:close/>
              </a:path>
              <a:path w="800100" h="706754">
                <a:moveTo>
                  <a:pt x="690711" y="706476"/>
                </a:moveTo>
                <a:lnTo>
                  <a:pt x="678655" y="704048"/>
                </a:lnTo>
                <a:lnTo>
                  <a:pt x="668808" y="697425"/>
                </a:lnTo>
                <a:lnTo>
                  <a:pt x="662167" y="687594"/>
                </a:lnTo>
                <a:lnTo>
                  <a:pt x="659732" y="675547"/>
                </a:lnTo>
                <a:lnTo>
                  <a:pt x="659732" y="433141"/>
                </a:lnTo>
                <a:lnTo>
                  <a:pt x="721665" y="433141"/>
                </a:lnTo>
                <a:lnTo>
                  <a:pt x="721665" y="675547"/>
                </a:lnTo>
                <a:lnTo>
                  <a:pt x="719230" y="687594"/>
                </a:lnTo>
                <a:lnTo>
                  <a:pt x="712592" y="697425"/>
                </a:lnTo>
                <a:lnTo>
                  <a:pt x="702752" y="704048"/>
                </a:lnTo>
                <a:lnTo>
                  <a:pt x="690711" y="706476"/>
                </a:lnTo>
                <a:close/>
              </a:path>
              <a:path w="800100" h="706754">
                <a:moveTo>
                  <a:pt x="149749" y="129317"/>
                </a:moveTo>
                <a:lnTo>
                  <a:pt x="118464" y="120577"/>
                </a:lnTo>
                <a:lnTo>
                  <a:pt x="95265" y="97871"/>
                </a:lnTo>
                <a:lnTo>
                  <a:pt x="86185" y="64670"/>
                </a:lnTo>
                <a:lnTo>
                  <a:pt x="88420" y="47816"/>
                </a:lnTo>
                <a:lnTo>
                  <a:pt x="94833" y="32373"/>
                </a:lnTo>
                <a:lnTo>
                  <a:pt x="104993" y="19095"/>
                </a:lnTo>
                <a:lnTo>
                  <a:pt x="118476" y="8735"/>
                </a:lnTo>
                <a:lnTo>
                  <a:pt x="151763" y="0"/>
                </a:lnTo>
                <a:lnTo>
                  <a:pt x="183044" y="8738"/>
                </a:lnTo>
                <a:lnTo>
                  <a:pt x="206246" y="31456"/>
                </a:lnTo>
                <a:lnTo>
                  <a:pt x="215326" y="64670"/>
                </a:lnTo>
                <a:lnTo>
                  <a:pt x="213092" y="81510"/>
                </a:lnTo>
                <a:lnTo>
                  <a:pt x="206678" y="96946"/>
                </a:lnTo>
                <a:lnTo>
                  <a:pt x="196519" y="110221"/>
                </a:lnTo>
                <a:lnTo>
                  <a:pt x="183024" y="120584"/>
                </a:lnTo>
                <a:lnTo>
                  <a:pt x="149749" y="129317"/>
                </a:lnTo>
                <a:close/>
              </a:path>
              <a:path w="800100" h="706754">
                <a:moveTo>
                  <a:pt x="648186" y="129317"/>
                </a:moveTo>
                <a:lnTo>
                  <a:pt x="616901" y="120577"/>
                </a:lnTo>
                <a:lnTo>
                  <a:pt x="593703" y="97871"/>
                </a:lnTo>
                <a:lnTo>
                  <a:pt x="584623" y="64670"/>
                </a:lnTo>
                <a:lnTo>
                  <a:pt x="586857" y="47816"/>
                </a:lnTo>
                <a:lnTo>
                  <a:pt x="593270" y="32373"/>
                </a:lnTo>
                <a:lnTo>
                  <a:pt x="603430" y="19095"/>
                </a:lnTo>
                <a:lnTo>
                  <a:pt x="616914" y="8735"/>
                </a:lnTo>
                <a:lnTo>
                  <a:pt x="650200" y="0"/>
                </a:lnTo>
                <a:lnTo>
                  <a:pt x="681482" y="8738"/>
                </a:lnTo>
                <a:lnTo>
                  <a:pt x="704684" y="31456"/>
                </a:lnTo>
                <a:lnTo>
                  <a:pt x="713764" y="64670"/>
                </a:lnTo>
                <a:lnTo>
                  <a:pt x="711529" y="81510"/>
                </a:lnTo>
                <a:lnTo>
                  <a:pt x="705116" y="96946"/>
                </a:lnTo>
                <a:lnTo>
                  <a:pt x="694956" y="110221"/>
                </a:lnTo>
                <a:lnTo>
                  <a:pt x="681461" y="120584"/>
                </a:lnTo>
                <a:lnTo>
                  <a:pt x="648186" y="129317"/>
                </a:lnTo>
                <a:close/>
              </a:path>
              <a:path w="800100" h="706754">
                <a:moveTo>
                  <a:pt x="314919" y="129317"/>
                </a:moveTo>
                <a:lnTo>
                  <a:pt x="283635" y="120577"/>
                </a:lnTo>
                <a:lnTo>
                  <a:pt x="260436" y="97871"/>
                </a:lnTo>
                <a:lnTo>
                  <a:pt x="251356" y="64670"/>
                </a:lnTo>
                <a:lnTo>
                  <a:pt x="253591" y="47816"/>
                </a:lnTo>
                <a:lnTo>
                  <a:pt x="260007" y="32373"/>
                </a:lnTo>
                <a:lnTo>
                  <a:pt x="270174" y="19095"/>
                </a:lnTo>
                <a:lnTo>
                  <a:pt x="283672" y="8735"/>
                </a:lnTo>
                <a:lnTo>
                  <a:pt x="316948" y="0"/>
                </a:lnTo>
                <a:lnTo>
                  <a:pt x="348231" y="8738"/>
                </a:lnTo>
                <a:lnTo>
                  <a:pt x="371438" y="31456"/>
                </a:lnTo>
                <a:lnTo>
                  <a:pt x="380522" y="64670"/>
                </a:lnTo>
                <a:lnTo>
                  <a:pt x="378284" y="81510"/>
                </a:lnTo>
                <a:lnTo>
                  <a:pt x="371862" y="96946"/>
                </a:lnTo>
                <a:lnTo>
                  <a:pt x="361694" y="110221"/>
                </a:lnTo>
                <a:lnTo>
                  <a:pt x="348194" y="120584"/>
                </a:lnTo>
                <a:lnTo>
                  <a:pt x="314919" y="129317"/>
                </a:lnTo>
                <a:close/>
              </a:path>
              <a:path w="800100" h="706754">
                <a:moveTo>
                  <a:pt x="482390" y="129317"/>
                </a:moveTo>
                <a:lnTo>
                  <a:pt x="451106" y="120577"/>
                </a:lnTo>
                <a:lnTo>
                  <a:pt x="427907" y="97871"/>
                </a:lnTo>
                <a:lnTo>
                  <a:pt x="418827" y="64670"/>
                </a:lnTo>
                <a:lnTo>
                  <a:pt x="421061" y="47816"/>
                </a:lnTo>
                <a:lnTo>
                  <a:pt x="427475" y="32373"/>
                </a:lnTo>
                <a:lnTo>
                  <a:pt x="437634" y="19095"/>
                </a:lnTo>
                <a:lnTo>
                  <a:pt x="451118" y="8735"/>
                </a:lnTo>
                <a:lnTo>
                  <a:pt x="484405" y="0"/>
                </a:lnTo>
                <a:lnTo>
                  <a:pt x="515686" y="8738"/>
                </a:lnTo>
                <a:lnTo>
                  <a:pt x="538888" y="31456"/>
                </a:lnTo>
                <a:lnTo>
                  <a:pt x="547968" y="64670"/>
                </a:lnTo>
                <a:lnTo>
                  <a:pt x="545734" y="81510"/>
                </a:lnTo>
                <a:lnTo>
                  <a:pt x="539320" y="96946"/>
                </a:lnTo>
                <a:lnTo>
                  <a:pt x="529161" y="110221"/>
                </a:lnTo>
                <a:lnTo>
                  <a:pt x="515665" y="120584"/>
                </a:lnTo>
                <a:lnTo>
                  <a:pt x="482390" y="129317"/>
                </a:lnTo>
                <a:close/>
              </a:path>
            </a:pathLst>
          </a:custGeom>
          <a:solidFill>
            <a:srgbClr val="25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130675" y="6714097"/>
            <a:ext cx="3239135" cy="92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2350" b="1" spc="-40" dirty="0">
                <a:solidFill>
                  <a:srgbClr val="294E66"/>
                </a:solidFill>
                <a:latin typeface="Trebuchet MS"/>
                <a:cs typeface="Trebuchet MS"/>
              </a:rPr>
              <a:t>Tikumība</a:t>
            </a:r>
            <a:r>
              <a:rPr sz="2350" b="1" spc="-13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25" dirty="0">
                <a:solidFill>
                  <a:srgbClr val="294E66"/>
                </a:solidFill>
                <a:latin typeface="Trebuchet MS"/>
                <a:cs typeface="Trebuchet MS"/>
              </a:rPr>
              <a:t>un </a:t>
            </a:r>
            <a:r>
              <a:rPr sz="2350" b="1" spc="-35" dirty="0">
                <a:solidFill>
                  <a:srgbClr val="294E66"/>
                </a:solidFill>
                <a:latin typeface="Trebuchet MS"/>
                <a:cs typeface="Trebuchet MS"/>
              </a:rPr>
              <a:t>dzimumneaizskaramība</a:t>
            </a:r>
            <a:endParaRPr sz="2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37757" y="9550129"/>
            <a:ext cx="4168775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50389" algn="l"/>
              </a:tabLst>
            </a:pPr>
            <a:r>
              <a:rPr sz="2350" u="sng" dirty="0">
                <a:solidFill>
                  <a:srgbClr val="294E66"/>
                </a:solidFill>
                <a:uFill>
                  <a:solidFill>
                    <a:srgbClr val="294E66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350" b="1" u="sng" dirty="0">
                <a:solidFill>
                  <a:srgbClr val="294E66"/>
                </a:solidFill>
                <a:uFill>
                  <a:solidFill>
                    <a:srgbClr val="294E66"/>
                  </a:solidFill>
                </a:uFill>
                <a:latin typeface="Trebuchet MS"/>
                <a:cs typeface="Trebuchet MS"/>
              </a:rPr>
              <a:t>Atbalsts</a:t>
            </a:r>
            <a:r>
              <a:rPr sz="2350" b="1" u="sng" spc="-90" dirty="0">
                <a:solidFill>
                  <a:srgbClr val="294E66"/>
                </a:solidFill>
                <a:uFill>
                  <a:solidFill>
                    <a:srgbClr val="294E66"/>
                  </a:solidFill>
                </a:uFill>
                <a:latin typeface="Trebuchet MS"/>
                <a:cs typeface="Trebuchet MS"/>
              </a:rPr>
              <a:t> </a:t>
            </a:r>
            <a:r>
              <a:rPr sz="2350" b="1" u="sng" spc="-45" dirty="0">
                <a:solidFill>
                  <a:srgbClr val="294E66"/>
                </a:solidFill>
                <a:uFill>
                  <a:solidFill>
                    <a:srgbClr val="294E66"/>
                  </a:solidFill>
                </a:uFill>
                <a:latin typeface="Trebuchet MS"/>
                <a:cs typeface="Trebuchet MS"/>
              </a:rPr>
              <a:t>Ukrainai</a:t>
            </a:r>
            <a:endParaRPr sz="2350" dirty="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05112" y="8984318"/>
            <a:ext cx="9745345" cy="922019"/>
            <a:chOff x="2805112" y="8984318"/>
            <a:chExt cx="9745345" cy="922019"/>
          </a:xfrm>
        </p:grpSpPr>
        <p:sp>
          <p:nvSpPr>
            <p:cNvPr id="4" name="object 4"/>
            <p:cNvSpPr/>
            <p:nvPr/>
          </p:nvSpPr>
          <p:spPr>
            <a:xfrm>
              <a:off x="11705458" y="8989080"/>
              <a:ext cx="840105" cy="910590"/>
            </a:xfrm>
            <a:custGeom>
              <a:avLst/>
              <a:gdLst/>
              <a:ahLst/>
              <a:cxnLst/>
              <a:rect l="l" t="t" r="r" b="b"/>
              <a:pathLst>
                <a:path w="840104" h="910590">
                  <a:moveTo>
                    <a:pt x="0" y="0"/>
                  </a:moveTo>
                  <a:lnTo>
                    <a:pt x="839731" y="910008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09874" y="9901284"/>
              <a:ext cx="4210050" cy="0"/>
            </a:xfrm>
            <a:custGeom>
              <a:avLst/>
              <a:gdLst/>
              <a:ahLst/>
              <a:cxnLst/>
              <a:rect l="l" t="t" r="r" b="b"/>
              <a:pathLst>
                <a:path w="4210050">
                  <a:moveTo>
                    <a:pt x="0" y="0"/>
                  </a:moveTo>
                  <a:lnTo>
                    <a:pt x="4210049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16224" y="9480033"/>
            <a:ext cx="3880485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50" b="1" dirty="0">
                <a:solidFill>
                  <a:srgbClr val="294E66"/>
                </a:solidFill>
                <a:latin typeface="Trebuchet MS"/>
                <a:cs typeface="Trebuchet MS"/>
              </a:rPr>
              <a:t>Atbalsts</a:t>
            </a:r>
            <a:r>
              <a:rPr sz="2350" b="1" spc="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dirty="0">
                <a:solidFill>
                  <a:srgbClr val="294E66"/>
                </a:solidFill>
                <a:latin typeface="Trebuchet MS"/>
                <a:cs typeface="Trebuchet MS"/>
              </a:rPr>
              <a:t>Valsts</a:t>
            </a:r>
            <a:r>
              <a:rPr sz="2350" b="1" spc="4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40" dirty="0">
                <a:solidFill>
                  <a:srgbClr val="294E66"/>
                </a:solidFill>
                <a:latin typeface="Trebuchet MS"/>
                <a:cs typeface="Trebuchet MS"/>
              </a:rPr>
              <a:t>robežsardzei</a:t>
            </a:r>
            <a:endParaRPr sz="235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700837" y="4372022"/>
            <a:ext cx="6257925" cy="5535930"/>
            <a:chOff x="6700837" y="4372022"/>
            <a:chExt cx="6257925" cy="5535930"/>
          </a:xfrm>
        </p:grpSpPr>
        <p:sp>
          <p:nvSpPr>
            <p:cNvPr id="8" name="object 8"/>
            <p:cNvSpPr/>
            <p:nvPr/>
          </p:nvSpPr>
          <p:spPr>
            <a:xfrm>
              <a:off x="9801225" y="8596359"/>
              <a:ext cx="3152775" cy="0"/>
            </a:xfrm>
            <a:custGeom>
              <a:avLst/>
              <a:gdLst/>
              <a:ahLst/>
              <a:cxnLst/>
              <a:rect l="l" t="t" r="r" b="b"/>
              <a:pathLst>
                <a:path w="3152775">
                  <a:moveTo>
                    <a:pt x="3152774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05600" y="8586834"/>
              <a:ext cx="3152775" cy="0"/>
            </a:xfrm>
            <a:custGeom>
              <a:avLst/>
              <a:gdLst/>
              <a:ahLst/>
              <a:cxnLst/>
              <a:rect l="l" t="t" r="r" b="b"/>
              <a:pathLst>
                <a:path w="3152775">
                  <a:moveTo>
                    <a:pt x="3152774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953999" y="8091534"/>
              <a:ext cx="0" cy="1009650"/>
            </a:xfrm>
            <a:custGeom>
              <a:avLst/>
              <a:gdLst/>
              <a:ahLst/>
              <a:cxnLst/>
              <a:rect l="l" t="t" r="r" b="b"/>
              <a:pathLst>
                <a:path h="1009650">
                  <a:moveTo>
                    <a:pt x="0" y="0"/>
                  </a:moveTo>
                  <a:lnTo>
                    <a:pt x="0" y="1009649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05599" y="8082009"/>
              <a:ext cx="0" cy="1009650"/>
            </a:xfrm>
            <a:custGeom>
              <a:avLst/>
              <a:gdLst/>
              <a:ahLst/>
              <a:cxnLst/>
              <a:rect l="l" t="t" r="r" b="b"/>
              <a:pathLst>
                <a:path h="1009650">
                  <a:moveTo>
                    <a:pt x="0" y="0"/>
                  </a:moveTo>
                  <a:lnTo>
                    <a:pt x="0" y="1009649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0000" y="4372022"/>
              <a:ext cx="4305935" cy="4305935"/>
            </a:xfrm>
            <a:custGeom>
              <a:avLst/>
              <a:gdLst/>
              <a:ahLst/>
              <a:cxnLst/>
              <a:rect l="l" t="t" r="r" b="b"/>
              <a:pathLst>
                <a:path w="4305934" h="4305934">
                  <a:moveTo>
                    <a:pt x="2152704" y="4305409"/>
                  </a:moveTo>
                  <a:lnTo>
                    <a:pt x="2099874" y="4304760"/>
                  </a:lnTo>
                  <a:lnTo>
                    <a:pt x="2047076" y="4302815"/>
                  </a:lnTo>
                  <a:lnTo>
                    <a:pt x="1994341" y="4299576"/>
                  </a:lnTo>
                  <a:lnTo>
                    <a:pt x="1941702" y="4295043"/>
                  </a:lnTo>
                  <a:lnTo>
                    <a:pt x="1889190" y="4289219"/>
                  </a:lnTo>
                  <a:lnTo>
                    <a:pt x="1836837" y="4282108"/>
                  </a:lnTo>
                  <a:lnTo>
                    <a:pt x="1784673" y="4273715"/>
                  </a:lnTo>
                  <a:lnTo>
                    <a:pt x="1732732" y="4264044"/>
                  </a:lnTo>
                  <a:lnTo>
                    <a:pt x="1681044" y="4253102"/>
                  </a:lnTo>
                  <a:lnTo>
                    <a:pt x="1629639" y="4240894"/>
                  </a:lnTo>
                  <a:lnTo>
                    <a:pt x="1578550" y="4227429"/>
                  </a:lnTo>
                  <a:lnTo>
                    <a:pt x="1527807" y="4212713"/>
                  </a:lnTo>
                  <a:lnTo>
                    <a:pt x="1477440" y="4196757"/>
                  </a:lnTo>
                  <a:lnTo>
                    <a:pt x="1427480" y="4179570"/>
                  </a:lnTo>
                  <a:lnTo>
                    <a:pt x="1377956" y="4161161"/>
                  </a:lnTo>
                  <a:lnTo>
                    <a:pt x="1328900" y="4141543"/>
                  </a:lnTo>
                  <a:lnTo>
                    <a:pt x="1280339" y="4120727"/>
                  </a:lnTo>
                  <a:lnTo>
                    <a:pt x="1232304" y="4098726"/>
                  </a:lnTo>
                  <a:lnTo>
                    <a:pt x="1184824" y="4075552"/>
                  </a:lnTo>
                  <a:lnTo>
                    <a:pt x="1137926" y="4051220"/>
                  </a:lnTo>
                  <a:lnTo>
                    <a:pt x="1091640" y="4025744"/>
                  </a:lnTo>
                  <a:lnTo>
                    <a:pt x="1045993" y="3999140"/>
                  </a:lnTo>
                  <a:lnTo>
                    <a:pt x="1001012" y="3971424"/>
                  </a:lnTo>
                  <a:lnTo>
                    <a:pt x="956725" y="3942612"/>
                  </a:lnTo>
                  <a:lnTo>
                    <a:pt x="913159" y="3912722"/>
                  </a:lnTo>
                  <a:lnTo>
                    <a:pt x="870340" y="3881773"/>
                  </a:lnTo>
                  <a:lnTo>
                    <a:pt x="828292" y="3849781"/>
                  </a:lnTo>
                  <a:lnTo>
                    <a:pt x="787043" y="3816767"/>
                  </a:lnTo>
                  <a:lnTo>
                    <a:pt x="746616" y="3782751"/>
                  </a:lnTo>
                  <a:lnTo>
                    <a:pt x="707036" y="3747753"/>
                  </a:lnTo>
                  <a:lnTo>
                    <a:pt x="668327" y="3711794"/>
                  </a:lnTo>
                  <a:lnTo>
                    <a:pt x="630512" y="3674896"/>
                  </a:lnTo>
                  <a:lnTo>
                    <a:pt x="593614" y="3637081"/>
                  </a:lnTo>
                  <a:lnTo>
                    <a:pt x="557655" y="3598372"/>
                  </a:lnTo>
                  <a:lnTo>
                    <a:pt x="522657" y="3558792"/>
                  </a:lnTo>
                  <a:lnTo>
                    <a:pt x="488641" y="3518365"/>
                  </a:lnTo>
                  <a:lnTo>
                    <a:pt x="455627" y="3477116"/>
                  </a:lnTo>
                  <a:lnTo>
                    <a:pt x="423636" y="3435069"/>
                  </a:lnTo>
                  <a:lnTo>
                    <a:pt x="392685" y="3392249"/>
                  </a:lnTo>
                  <a:lnTo>
                    <a:pt x="362796" y="3348682"/>
                  </a:lnTo>
                  <a:lnTo>
                    <a:pt x="333984" y="3304395"/>
                  </a:lnTo>
                  <a:lnTo>
                    <a:pt x="306268" y="3259415"/>
                  </a:lnTo>
                  <a:lnTo>
                    <a:pt x="279664" y="3213768"/>
                  </a:lnTo>
                  <a:lnTo>
                    <a:pt x="254188" y="3167481"/>
                  </a:lnTo>
                  <a:lnTo>
                    <a:pt x="229856" y="3120584"/>
                  </a:lnTo>
                  <a:lnTo>
                    <a:pt x="206682" y="3073103"/>
                  </a:lnTo>
                  <a:lnTo>
                    <a:pt x="184680" y="3025068"/>
                  </a:lnTo>
                  <a:lnTo>
                    <a:pt x="163864" y="2976508"/>
                  </a:lnTo>
                  <a:lnTo>
                    <a:pt x="144246" y="2927451"/>
                  </a:lnTo>
                  <a:lnTo>
                    <a:pt x="125838" y="2877928"/>
                  </a:lnTo>
                  <a:lnTo>
                    <a:pt x="108650" y="2827968"/>
                  </a:lnTo>
                  <a:lnTo>
                    <a:pt x="92694" y="2777601"/>
                  </a:lnTo>
                  <a:lnTo>
                    <a:pt x="77979" y="2726858"/>
                  </a:lnTo>
                  <a:lnTo>
                    <a:pt x="64513" y="2675769"/>
                  </a:lnTo>
                  <a:lnTo>
                    <a:pt x="52306" y="2624364"/>
                  </a:lnTo>
                  <a:lnTo>
                    <a:pt x="41363" y="2572676"/>
                  </a:lnTo>
                  <a:lnTo>
                    <a:pt x="31692" y="2520735"/>
                  </a:lnTo>
                  <a:lnTo>
                    <a:pt x="23299" y="2468571"/>
                  </a:lnTo>
                  <a:lnTo>
                    <a:pt x="16189" y="2416218"/>
                  </a:lnTo>
                  <a:lnTo>
                    <a:pt x="10365" y="2363706"/>
                  </a:lnTo>
                  <a:lnTo>
                    <a:pt x="5832" y="2311067"/>
                  </a:lnTo>
                  <a:lnTo>
                    <a:pt x="2593" y="2258332"/>
                  </a:lnTo>
                  <a:lnTo>
                    <a:pt x="648" y="2205534"/>
                  </a:lnTo>
                  <a:lnTo>
                    <a:pt x="0" y="2152704"/>
                  </a:lnTo>
                  <a:lnTo>
                    <a:pt x="162" y="2126285"/>
                  </a:lnTo>
                  <a:lnTo>
                    <a:pt x="1458" y="2073471"/>
                  </a:lnTo>
                  <a:lnTo>
                    <a:pt x="4051" y="2020697"/>
                  </a:lnTo>
                  <a:lnTo>
                    <a:pt x="7937" y="1968010"/>
                  </a:lnTo>
                  <a:lnTo>
                    <a:pt x="13116" y="1915426"/>
                  </a:lnTo>
                  <a:lnTo>
                    <a:pt x="19583" y="1862993"/>
                  </a:lnTo>
                  <a:lnTo>
                    <a:pt x="27336" y="1810727"/>
                  </a:lnTo>
                  <a:lnTo>
                    <a:pt x="36368" y="1758675"/>
                  </a:lnTo>
                  <a:lnTo>
                    <a:pt x="46676" y="1706852"/>
                  </a:lnTo>
                  <a:lnTo>
                    <a:pt x="58251" y="1655306"/>
                  </a:lnTo>
                  <a:lnTo>
                    <a:pt x="71090" y="1604052"/>
                  </a:lnTo>
                  <a:lnTo>
                    <a:pt x="85180" y="1553135"/>
                  </a:lnTo>
                  <a:lnTo>
                    <a:pt x="100518" y="1502572"/>
                  </a:lnTo>
                  <a:lnTo>
                    <a:pt x="117090" y="1452409"/>
                  </a:lnTo>
                  <a:lnTo>
                    <a:pt x="134891" y="1402660"/>
                  </a:lnTo>
                  <a:lnTo>
                    <a:pt x="153904" y="1353370"/>
                  </a:lnTo>
                  <a:lnTo>
                    <a:pt x="174124" y="1304554"/>
                  </a:lnTo>
                  <a:lnTo>
                    <a:pt x="195533" y="1256256"/>
                  </a:lnTo>
                  <a:lnTo>
                    <a:pt x="218124" y="1208491"/>
                  </a:lnTo>
                  <a:lnTo>
                    <a:pt x="241877" y="1161302"/>
                  </a:lnTo>
                  <a:lnTo>
                    <a:pt x="266785" y="1114703"/>
                  </a:lnTo>
                  <a:lnTo>
                    <a:pt x="292825" y="1068736"/>
                  </a:lnTo>
                  <a:lnTo>
                    <a:pt x="319989" y="1023416"/>
                  </a:lnTo>
                  <a:lnTo>
                    <a:pt x="348253" y="978782"/>
                  </a:lnTo>
                  <a:lnTo>
                    <a:pt x="377608" y="934849"/>
                  </a:lnTo>
                  <a:lnTo>
                    <a:pt x="408028" y="891656"/>
                  </a:lnTo>
                  <a:lnTo>
                    <a:pt x="439503" y="849216"/>
                  </a:lnTo>
                  <a:lnTo>
                    <a:pt x="472006" y="807568"/>
                  </a:lnTo>
                  <a:lnTo>
                    <a:pt x="505526" y="766723"/>
                  </a:lnTo>
                  <a:lnTo>
                    <a:pt x="540033" y="726720"/>
                  </a:lnTo>
                  <a:lnTo>
                    <a:pt x="575517" y="687570"/>
                  </a:lnTo>
                  <a:lnTo>
                    <a:pt x="611946" y="649308"/>
                  </a:lnTo>
                  <a:lnTo>
                    <a:pt x="649308" y="611946"/>
                  </a:lnTo>
                  <a:lnTo>
                    <a:pt x="687570" y="575517"/>
                  </a:lnTo>
                  <a:lnTo>
                    <a:pt x="726720" y="540033"/>
                  </a:lnTo>
                  <a:lnTo>
                    <a:pt x="766723" y="505526"/>
                  </a:lnTo>
                  <a:lnTo>
                    <a:pt x="807568" y="472006"/>
                  </a:lnTo>
                  <a:lnTo>
                    <a:pt x="849216" y="439503"/>
                  </a:lnTo>
                  <a:lnTo>
                    <a:pt x="891656" y="408028"/>
                  </a:lnTo>
                  <a:lnTo>
                    <a:pt x="934849" y="377608"/>
                  </a:lnTo>
                  <a:lnTo>
                    <a:pt x="978782" y="348253"/>
                  </a:lnTo>
                  <a:lnTo>
                    <a:pt x="1023416" y="319989"/>
                  </a:lnTo>
                  <a:lnTo>
                    <a:pt x="1068736" y="292825"/>
                  </a:lnTo>
                  <a:lnTo>
                    <a:pt x="1114703" y="266785"/>
                  </a:lnTo>
                  <a:lnTo>
                    <a:pt x="1161302" y="241877"/>
                  </a:lnTo>
                  <a:lnTo>
                    <a:pt x="1208491" y="218124"/>
                  </a:lnTo>
                  <a:lnTo>
                    <a:pt x="1256256" y="195533"/>
                  </a:lnTo>
                  <a:lnTo>
                    <a:pt x="1304554" y="174124"/>
                  </a:lnTo>
                  <a:lnTo>
                    <a:pt x="1353370" y="153904"/>
                  </a:lnTo>
                  <a:lnTo>
                    <a:pt x="1402660" y="134891"/>
                  </a:lnTo>
                  <a:lnTo>
                    <a:pt x="1452409" y="117090"/>
                  </a:lnTo>
                  <a:lnTo>
                    <a:pt x="1502573" y="100518"/>
                  </a:lnTo>
                  <a:lnTo>
                    <a:pt x="1553135" y="85180"/>
                  </a:lnTo>
                  <a:lnTo>
                    <a:pt x="1604052" y="71090"/>
                  </a:lnTo>
                  <a:lnTo>
                    <a:pt x="1655306" y="58251"/>
                  </a:lnTo>
                  <a:lnTo>
                    <a:pt x="1706852" y="46676"/>
                  </a:lnTo>
                  <a:lnTo>
                    <a:pt x="1758675" y="36368"/>
                  </a:lnTo>
                  <a:lnTo>
                    <a:pt x="1810727" y="27336"/>
                  </a:lnTo>
                  <a:lnTo>
                    <a:pt x="1862993" y="19583"/>
                  </a:lnTo>
                  <a:lnTo>
                    <a:pt x="1915426" y="13116"/>
                  </a:lnTo>
                  <a:lnTo>
                    <a:pt x="1968010" y="7937"/>
                  </a:lnTo>
                  <a:lnTo>
                    <a:pt x="2020697" y="4051"/>
                  </a:lnTo>
                  <a:lnTo>
                    <a:pt x="2073471" y="1458"/>
                  </a:lnTo>
                  <a:lnTo>
                    <a:pt x="2126285" y="162"/>
                  </a:lnTo>
                  <a:lnTo>
                    <a:pt x="2152704" y="0"/>
                  </a:lnTo>
                  <a:lnTo>
                    <a:pt x="2179123" y="162"/>
                  </a:lnTo>
                  <a:lnTo>
                    <a:pt x="2231937" y="1458"/>
                  </a:lnTo>
                  <a:lnTo>
                    <a:pt x="2284712" y="4051"/>
                  </a:lnTo>
                  <a:lnTo>
                    <a:pt x="2337399" y="7937"/>
                  </a:lnTo>
                  <a:lnTo>
                    <a:pt x="2389982" y="13116"/>
                  </a:lnTo>
                  <a:lnTo>
                    <a:pt x="2442414" y="19583"/>
                  </a:lnTo>
                  <a:lnTo>
                    <a:pt x="2494680" y="27336"/>
                  </a:lnTo>
                  <a:lnTo>
                    <a:pt x="2546733" y="36368"/>
                  </a:lnTo>
                  <a:lnTo>
                    <a:pt x="2598555" y="46676"/>
                  </a:lnTo>
                  <a:lnTo>
                    <a:pt x="2650102" y="58251"/>
                  </a:lnTo>
                  <a:lnTo>
                    <a:pt x="2701356" y="71090"/>
                  </a:lnTo>
                  <a:lnTo>
                    <a:pt x="2752273" y="85180"/>
                  </a:lnTo>
                  <a:lnTo>
                    <a:pt x="2802835" y="100518"/>
                  </a:lnTo>
                  <a:lnTo>
                    <a:pt x="2852999" y="117090"/>
                  </a:lnTo>
                  <a:lnTo>
                    <a:pt x="2902748" y="134891"/>
                  </a:lnTo>
                  <a:lnTo>
                    <a:pt x="2952038" y="153904"/>
                  </a:lnTo>
                  <a:lnTo>
                    <a:pt x="3000854" y="174124"/>
                  </a:lnTo>
                  <a:lnTo>
                    <a:pt x="3049152" y="195533"/>
                  </a:lnTo>
                  <a:lnTo>
                    <a:pt x="3096917" y="218124"/>
                  </a:lnTo>
                  <a:lnTo>
                    <a:pt x="3144106" y="241877"/>
                  </a:lnTo>
                  <a:lnTo>
                    <a:pt x="3190704" y="266785"/>
                  </a:lnTo>
                  <a:lnTo>
                    <a:pt x="3236671" y="292825"/>
                  </a:lnTo>
                  <a:lnTo>
                    <a:pt x="3281992" y="319989"/>
                  </a:lnTo>
                  <a:lnTo>
                    <a:pt x="3326626" y="348253"/>
                  </a:lnTo>
                  <a:lnTo>
                    <a:pt x="3370559" y="377608"/>
                  </a:lnTo>
                  <a:lnTo>
                    <a:pt x="3413752" y="408028"/>
                  </a:lnTo>
                  <a:lnTo>
                    <a:pt x="3456192" y="439503"/>
                  </a:lnTo>
                  <a:lnTo>
                    <a:pt x="3497841" y="472006"/>
                  </a:lnTo>
                  <a:lnTo>
                    <a:pt x="3538685" y="505526"/>
                  </a:lnTo>
                  <a:lnTo>
                    <a:pt x="3578688" y="540033"/>
                  </a:lnTo>
                  <a:lnTo>
                    <a:pt x="3617838" y="575517"/>
                  </a:lnTo>
                  <a:lnTo>
                    <a:pt x="3656100" y="611946"/>
                  </a:lnTo>
                  <a:lnTo>
                    <a:pt x="3693462" y="649308"/>
                  </a:lnTo>
                  <a:lnTo>
                    <a:pt x="3729890" y="687570"/>
                  </a:lnTo>
                  <a:lnTo>
                    <a:pt x="3765374" y="726720"/>
                  </a:lnTo>
                  <a:lnTo>
                    <a:pt x="3799882" y="766723"/>
                  </a:lnTo>
                  <a:lnTo>
                    <a:pt x="3833402" y="807568"/>
                  </a:lnTo>
                  <a:lnTo>
                    <a:pt x="3865904" y="849216"/>
                  </a:lnTo>
                  <a:lnTo>
                    <a:pt x="3897380" y="891656"/>
                  </a:lnTo>
                  <a:lnTo>
                    <a:pt x="3927800" y="934849"/>
                  </a:lnTo>
                  <a:lnTo>
                    <a:pt x="3957155" y="978782"/>
                  </a:lnTo>
                  <a:lnTo>
                    <a:pt x="3985419" y="1023416"/>
                  </a:lnTo>
                  <a:lnTo>
                    <a:pt x="4012583" y="1068736"/>
                  </a:lnTo>
                  <a:lnTo>
                    <a:pt x="4038623" y="1114703"/>
                  </a:lnTo>
                  <a:lnTo>
                    <a:pt x="4063531" y="1161302"/>
                  </a:lnTo>
                  <a:lnTo>
                    <a:pt x="4087284" y="1208491"/>
                  </a:lnTo>
                  <a:lnTo>
                    <a:pt x="4109874" y="1256256"/>
                  </a:lnTo>
                  <a:lnTo>
                    <a:pt x="4131283" y="1304554"/>
                  </a:lnTo>
                  <a:lnTo>
                    <a:pt x="4151504" y="1353370"/>
                  </a:lnTo>
                  <a:lnTo>
                    <a:pt x="4170517" y="1402660"/>
                  </a:lnTo>
                  <a:lnTo>
                    <a:pt x="4188318" y="1452409"/>
                  </a:lnTo>
                  <a:lnTo>
                    <a:pt x="4204890" y="1502573"/>
                  </a:lnTo>
                  <a:lnTo>
                    <a:pt x="4220228" y="1553135"/>
                  </a:lnTo>
                  <a:lnTo>
                    <a:pt x="4234318" y="1604052"/>
                  </a:lnTo>
                  <a:lnTo>
                    <a:pt x="4247156" y="1655306"/>
                  </a:lnTo>
                  <a:lnTo>
                    <a:pt x="4258731" y="1706852"/>
                  </a:lnTo>
                  <a:lnTo>
                    <a:pt x="4269040" y="1758675"/>
                  </a:lnTo>
                  <a:lnTo>
                    <a:pt x="4278072" y="1810727"/>
                  </a:lnTo>
                  <a:lnTo>
                    <a:pt x="4285825" y="1862993"/>
                  </a:lnTo>
                  <a:lnTo>
                    <a:pt x="4292292" y="1915426"/>
                  </a:lnTo>
                  <a:lnTo>
                    <a:pt x="4297471" y="1968010"/>
                  </a:lnTo>
                  <a:lnTo>
                    <a:pt x="4301357" y="2020697"/>
                  </a:lnTo>
                  <a:lnTo>
                    <a:pt x="4303950" y="2073471"/>
                  </a:lnTo>
                  <a:lnTo>
                    <a:pt x="4305246" y="2126285"/>
                  </a:lnTo>
                  <a:lnTo>
                    <a:pt x="4305409" y="2152704"/>
                  </a:lnTo>
                  <a:lnTo>
                    <a:pt x="4305247" y="2179123"/>
                  </a:lnTo>
                  <a:lnTo>
                    <a:pt x="4303950" y="2231937"/>
                  </a:lnTo>
                  <a:lnTo>
                    <a:pt x="4301357" y="2284712"/>
                  </a:lnTo>
                  <a:lnTo>
                    <a:pt x="4297471" y="2337399"/>
                  </a:lnTo>
                  <a:lnTo>
                    <a:pt x="4292292" y="2389982"/>
                  </a:lnTo>
                  <a:lnTo>
                    <a:pt x="4285825" y="2442414"/>
                  </a:lnTo>
                  <a:lnTo>
                    <a:pt x="4278072" y="2494680"/>
                  </a:lnTo>
                  <a:lnTo>
                    <a:pt x="4269040" y="2546733"/>
                  </a:lnTo>
                  <a:lnTo>
                    <a:pt x="4258731" y="2598555"/>
                  </a:lnTo>
                  <a:lnTo>
                    <a:pt x="4247156" y="2650102"/>
                  </a:lnTo>
                  <a:lnTo>
                    <a:pt x="4234318" y="2701356"/>
                  </a:lnTo>
                  <a:lnTo>
                    <a:pt x="4220227" y="2752273"/>
                  </a:lnTo>
                  <a:lnTo>
                    <a:pt x="4204889" y="2802835"/>
                  </a:lnTo>
                  <a:lnTo>
                    <a:pt x="4188317" y="2852999"/>
                  </a:lnTo>
                  <a:lnTo>
                    <a:pt x="4170517" y="2902748"/>
                  </a:lnTo>
                  <a:lnTo>
                    <a:pt x="4151504" y="2952038"/>
                  </a:lnTo>
                  <a:lnTo>
                    <a:pt x="4131283" y="3000854"/>
                  </a:lnTo>
                  <a:lnTo>
                    <a:pt x="4109874" y="3049152"/>
                  </a:lnTo>
                  <a:lnTo>
                    <a:pt x="4087284" y="3096917"/>
                  </a:lnTo>
                  <a:lnTo>
                    <a:pt x="4063531" y="3144106"/>
                  </a:lnTo>
                  <a:lnTo>
                    <a:pt x="4038623" y="3190704"/>
                  </a:lnTo>
                  <a:lnTo>
                    <a:pt x="4012583" y="3236671"/>
                  </a:lnTo>
                  <a:lnTo>
                    <a:pt x="3985419" y="3281992"/>
                  </a:lnTo>
                  <a:lnTo>
                    <a:pt x="3957155" y="3326626"/>
                  </a:lnTo>
                  <a:lnTo>
                    <a:pt x="3927800" y="3370559"/>
                  </a:lnTo>
                  <a:lnTo>
                    <a:pt x="3897380" y="3413752"/>
                  </a:lnTo>
                  <a:lnTo>
                    <a:pt x="3865905" y="3456192"/>
                  </a:lnTo>
                  <a:lnTo>
                    <a:pt x="3833402" y="3497841"/>
                  </a:lnTo>
                  <a:lnTo>
                    <a:pt x="3799882" y="3538685"/>
                  </a:lnTo>
                  <a:lnTo>
                    <a:pt x="3765375" y="3578688"/>
                  </a:lnTo>
                  <a:lnTo>
                    <a:pt x="3729891" y="3617838"/>
                  </a:lnTo>
                  <a:lnTo>
                    <a:pt x="3693462" y="3656100"/>
                  </a:lnTo>
                  <a:lnTo>
                    <a:pt x="3656100" y="3693462"/>
                  </a:lnTo>
                  <a:lnTo>
                    <a:pt x="3617838" y="3729890"/>
                  </a:lnTo>
                  <a:lnTo>
                    <a:pt x="3578688" y="3765374"/>
                  </a:lnTo>
                  <a:lnTo>
                    <a:pt x="3538685" y="3799882"/>
                  </a:lnTo>
                  <a:lnTo>
                    <a:pt x="3497840" y="3833402"/>
                  </a:lnTo>
                  <a:lnTo>
                    <a:pt x="3456192" y="3865904"/>
                  </a:lnTo>
                  <a:lnTo>
                    <a:pt x="3413752" y="3897380"/>
                  </a:lnTo>
                  <a:lnTo>
                    <a:pt x="3370559" y="3927800"/>
                  </a:lnTo>
                  <a:lnTo>
                    <a:pt x="3326626" y="3957155"/>
                  </a:lnTo>
                  <a:lnTo>
                    <a:pt x="3281992" y="3985419"/>
                  </a:lnTo>
                  <a:lnTo>
                    <a:pt x="3236671" y="4012583"/>
                  </a:lnTo>
                  <a:lnTo>
                    <a:pt x="3190704" y="4038623"/>
                  </a:lnTo>
                  <a:lnTo>
                    <a:pt x="3144106" y="4063531"/>
                  </a:lnTo>
                  <a:lnTo>
                    <a:pt x="3096917" y="4087284"/>
                  </a:lnTo>
                  <a:lnTo>
                    <a:pt x="3049152" y="4109874"/>
                  </a:lnTo>
                  <a:lnTo>
                    <a:pt x="3000854" y="4131283"/>
                  </a:lnTo>
                  <a:lnTo>
                    <a:pt x="2952038" y="4151504"/>
                  </a:lnTo>
                  <a:lnTo>
                    <a:pt x="2902748" y="4170517"/>
                  </a:lnTo>
                  <a:lnTo>
                    <a:pt x="2852999" y="4188318"/>
                  </a:lnTo>
                  <a:lnTo>
                    <a:pt x="2802835" y="4204890"/>
                  </a:lnTo>
                  <a:lnTo>
                    <a:pt x="2752273" y="4220228"/>
                  </a:lnTo>
                  <a:lnTo>
                    <a:pt x="2701356" y="4234318"/>
                  </a:lnTo>
                  <a:lnTo>
                    <a:pt x="2650102" y="4247156"/>
                  </a:lnTo>
                  <a:lnTo>
                    <a:pt x="2598555" y="4258731"/>
                  </a:lnTo>
                  <a:lnTo>
                    <a:pt x="2546733" y="4269040"/>
                  </a:lnTo>
                  <a:lnTo>
                    <a:pt x="2494681" y="4278072"/>
                  </a:lnTo>
                  <a:lnTo>
                    <a:pt x="2442415" y="4285825"/>
                  </a:lnTo>
                  <a:lnTo>
                    <a:pt x="2389982" y="4292292"/>
                  </a:lnTo>
                  <a:lnTo>
                    <a:pt x="2337399" y="4297471"/>
                  </a:lnTo>
                  <a:lnTo>
                    <a:pt x="2284712" y="4301357"/>
                  </a:lnTo>
                  <a:lnTo>
                    <a:pt x="2231937" y="4303950"/>
                  </a:lnTo>
                  <a:lnTo>
                    <a:pt x="2179123" y="4305246"/>
                  </a:lnTo>
                  <a:lnTo>
                    <a:pt x="2152704" y="4305409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3374" y="6181772"/>
              <a:ext cx="3667124" cy="71437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705599" y="6729459"/>
              <a:ext cx="0" cy="1009650"/>
            </a:xfrm>
            <a:custGeom>
              <a:avLst/>
              <a:gdLst/>
              <a:ahLst/>
              <a:cxnLst/>
              <a:rect l="l" t="t" r="r" b="b"/>
              <a:pathLst>
                <a:path h="1009650">
                  <a:moveTo>
                    <a:pt x="0" y="0"/>
                  </a:moveTo>
                  <a:lnTo>
                    <a:pt x="0" y="1009649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05600" y="7224759"/>
              <a:ext cx="3152775" cy="0"/>
            </a:xfrm>
            <a:custGeom>
              <a:avLst/>
              <a:gdLst/>
              <a:ahLst/>
              <a:cxnLst/>
              <a:rect l="l" t="t" r="r" b="b"/>
              <a:pathLst>
                <a:path w="3152775">
                  <a:moveTo>
                    <a:pt x="3152774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39074" y="8977359"/>
              <a:ext cx="3876675" cy="0"/>
            </a:xfrm>
            <a:custGeom>
              <a:avLst/>
              <a:gdLst/>
              <a:ahLst/>
              <a:cxnLst/>
              <a:rect l="l" t="t" r="r" b="b"/>
              <a:pathLst>
                <a:path w="3876675">
                  <a:moveTo>
                    <a:pt x="0" y="0"/>
                  </a:moveTo>
                  <a:lnTo>
                    <a:pt x="3876674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05599" y="5481685"/>
              <a:ext cx="0" cy="1009650"/>
            </a:xfrm>
            <a:custGeom>
              <a:avLst/>
              <a:gdLst/>
              <a:ahLst/>
              <a:cxnLst/>
              <a:rect l="l" t="t" r="r" b="b"/>
              <a:pathLst>
                <a:path h="1009650">
                  <a:moveTo>
                    <a:pt x="0" y="0"/>
                  </a:moveTo>
                  <a:lnTo>
                    <a:pt x="0" y="1009649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05600" y="5976984"/>
              <a:ext cx="3152775" cy="0"/>
            </a:xfrm>
            <a:custGeom>
              <a:avLst/>
              <a:gdLst/>
              <a:ahLst/>
              <a:cxnLst/>
              <a:rect l="l" t="t" r="r" b="b"/>
              <a:pathLst>
                <a:path w="3152775">
                  <a:moveTo>
                    <a:pt x="3152774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25490" y="8985450"/>
              <a:ext cx="817880" cy="917575"/>
            </a:xfrm>
            <a:custGeom>
              <a:avLst/>
              <a:gdLst/>
              <a:ahLst/>
              <a:cxnLst/>
              <a:rect l="l" t="t" r="r" b="b"/>
              <a:pathLst>
                <a:path w="817879" h="917575">
                  <a:moveTo>
                    <a:pt x="817545" y="0"/>
                  </a:moveTo>
                  <a:lnTo>
                    <a:pt x="0" y="91727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48624" y="9482184"/>
              <a:ext cx="3343275" cy="0"/>
            </a:xfrm>
            <a:custGeom>
              <a:avLst/>
              <a:gdLst/>
              <a:ahLst/>
              <a:cxnLst/>
              <a:rect l="l" t="t" r="r" b="b"/>
              <a:pathLst>
                <a:path w="3343275">
                  <a:moveTo>
                    <a:pt x="0" y="0"/>
                  </a:moveTo>
                  <a:lnTo>
                    <a:pt x="3343274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82174" y="8186784"/>
              <a:ext cx="0" cy="1295400"/>
            </a:xfrm>
            <a:custGeom>
              <a:avLst/>
              <a:gdLst/>
              <a:ahLst/>
              <a:cxnLst/>
              <a:rect l="l" t="t" r="r" b="b"/>
              <a:pathLst>
                <a:path h="1295400">
                  <a:moveTo>
                    <a:pt x="0" y="1295399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241286" y="8057122"/>
            <a:ext cx="2370455" cy="92011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R="79375" algn="r">
              <a:lnSpc>
                <a:spcPct val="100000"/>
              </a:lnSpc>
              <a:spcBef>
                <a:spcPts val="800"/>
              </a:spcBef>
            </a:pPr>
            <a:r>
              <a:rPr sz="2350" b="1" spc="-60" dirty="0">
                <a:solidFill>
                  <a:srgbClr val="294E66"/>
                </a:solidFill>
                <a:latin typeface="Trebuchet MS"/>
                <a:cs typeface="Trebuchet MS"/>
              </a:rPr>
              <a:t>Infrastruktūra</a:t>
            </a:r>
            <a:r>
              <a:rPr sz="2350" b="1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25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endParaRPr sz="235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700"/>
              </a:spcBef>
            </a:pPr>
            <a:r>
              <a:rPr sz="2350" b="1" spc="-10" dirty="0">
                <a:solidFill>
                  <a:srgbClr val="294E66"/>
                </a:solidFill>
                <a:latin typeface="Trebuchet MS"/>
                <a:cs typeface="Trebuchet MS"/>
              </a:rPr>
              <a:t>atalgojums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055600" y="8076172"/>
            <a:ext cx="3133090" cy="92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2350" b="1" spc="-10" dirty="0">
                <a:solidFill>
                  <a:srgbClr val="294E66"/>
                </a:solidFill>
                <a:latin typeface="Trebuchet MS"/>
                <a:cs typeface="Trebuchet MS"/>
              </a:rPr>
              <a:t>Sabiedriskā</a:t>
            </a:r>
            <a:r>
              <a:rPr sz="2350" b="1" spc="-1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65" dirty="0">
                <a:solidFill>
                  <a:srgbClr val="294E66"/>
                </a:solidFill>
                <a:latin typeface="Trebuchet MS"/>
                <a:cs typeface="Trebuchet MS"/>
              </a:rPr>
              <a:t>kārtība</a:t>
            </a:r>
            <a:r>
              <a:rPr sz="2350" b="1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25" dirty="0">
                <a:solidFill>
                  <a:srgbClr val="294E66"/>
                </a:solidFill>
                <a:latin typeface="Trebuchet MS"/>
                <a:cs typeface="Trebuchet MS"/>
              </a:rPr>
              <a:t>un </a:t>
            </a:r>
            <a:r>
              <a:rPr sz="2350" b="1" spc="-60" dirty="0">
                <a:solidFill>
                  <a:srgbClr val="294E66"/>
                </a:solidFill>
                <a:latin typeface="Trebuchet MS"/>
                <a:cs typeface="Trebuchet MS"/>
              </a:rPr>
              <a:t>ceļu</a:t>
            </a:r>
            <a:r>
              <a:rPr sz="2350" b="1" spc="-1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dirty="0">
                <a:solidFill>
                  <a:srgbClr val="294E66"/>
                </a:solidFill>
                <a:latin typeface="Trebuchet MS"/>
                <a:cs typeface="Trebuchet MS"/>
              </a:rPr>
              <a:t>satiksmes</a:t>
            </a:r>
            <a:r>
              <a:rPr sz="2350" b="1" spc="-1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10" dirty="0">
                <a:solidFill>
                  <a:srgbClr val="294E66"/>
                </a:solidFill>
                <a:latin typeface="Trebuchet MS"/>
                <a:cs typeface="Trebuchet MS"/>
              </a:rPr>
              <a:t>drošība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783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Prioritātes</a:t>
            </a:r>
            <a:r>
              <a:rPr spc="-235" dirty="0"/>
              <a:t> </a:t>
            </a:r>
            <a:r>
              <a:rPr spc="165" dirty="0"/>
              <a:t>2023</a:t>
            </a: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5758" y="47"/>
            <a:ext cx="1170447" cy="2088379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9197975" y="2574408"/>
            <a:ext cx="1116330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50" b="1" u="sng" spc="-10" dirty="0">
                <a:solidFill>
                  <a:srgbClr val="294E66"/>
                </a:solidFill>
                <a:uFill>
                  <a:solidFill>
                    <a:srgbClr val="294E66"/>
                  </a:solidFill>
                </a:uFill>
                <a:latin typeface="Trebuchet MS"/>
                <a:cs typeface="Trebuchet MS"/>
              </a:rPr>
              <a:t>Izglītība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20677" y="6714097"/>
            <a:ext cx="2690495" cy="92011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R="79375" algn="r">
              <a:lnSpc>
                <a:spcPct val="100000"/>
              </a:lnSpc>
              <a:spcBef>
                <a:spcPts val="800"/>
              </a:spcBef>
            </a:pPr>
            <a:r>
              <a:rPr sz="2350" b="1" spc="-60" dirty="0">
                <a:solidFill>
                  <a:srgbClr val="294E66"/>
                </a:solidFill>
                <a:latin typeface="Trebuchet MS"/>
                <a:cs typeface="Trebuchet MS"/>
              </a:rPr>
              <a:t>Stiprināt</a:t>
            </a:r>
            <a:r>
              <a:rPr sz="2350" b="1" spc="-9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50" dirty="0">
                <a:solidFill>
                  <a:srgbClr val="294E66"/>
                </a:solidFill>
                <a:latin typeface="Trebuchet MS"/>
                <a:cs typeface="Trebuchet MS"/>
              </a:rPr>
              <a:t>pārrobežu</a:t>
            </a:r>
            <a:endParaRPr sz="235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700"/>
              </a:spcBef>
            </a:pPr>
            <a:r>
              <a:rPr sz="2350" b="1" spc="-10" dirty="0">
                <a:solidFill>
                  <a:srgbClr val="294E66"/>
                </a:solidFill>
                <a:latin typeface="Trebuchet MS"/>
                <a:cs typeface="Trebuchet MS"/>
              </a:rPr>
              <a:t>sadarbību</a:t>
            </a:r>
            <a:endParaRPr sz="235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009900" y="3600497"/>
            <a:ext cx="5190490" cy="214629"/>
            <a:chOff x="3009900" y="3600497"/>
            <a:chExt cx="5190490" cy="214629"/>
          </a:xfrm>
        </p:grpSpPr>
        <p:sp>
          <p:nvSpPr>
            <p:cNvPr id="29" name="object 29"/>
            <p:cNvSpPr/>
            <p:nvPr/>
          </p:nvSpPr>
          <p:spPr>
            <a:xfrm>
              <a:off x="3009900" y="3605260"/>
              <a:ext cx="4533900" cy="0"/>
            </a:xfrm>
            <a:custGeom>
              <a:avLst/>
              <a:gdLst/>
              <a:ahLst/>
              <a:cxnLst/>
              <a:rect l="l" t="t" r="r" b="b"/>
              <a:pathLst>
                <a:path w="4533900">
                  <a:moveTo>
                    <a:pt x="4533899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49448" y="3609876"/>
              <a:ext cx="646430" cy="200660"/>
            </a:xfrm>
            <a:custGeom>
              <a:avLst/>
              <a:gdLst/>
              <a:ahLst/>
              <a:cxnLst/>
              <a:rect l="l" t="t" r="r" b="b"/>
              <a:pathLst>
                <a:path w="646429" h="200660">
                  <a:moveTo>
                    <a:pt x="645926" y="20031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1375221" y="3600445"/>
            <a:ext cx="5170170" cy="324485"/>
            <a:chOff x="11375221" y="3600445"/>
            <a:chExt cx="5170170" cy="324485"/>
          </a:xfrm>
        </p:grpSpPr>
        <p:sp>
          <p:nvSpPr>
            <p:cNvPr id="32" name="object 32"/>
            <p:cNvSpPr/>
            <p:nvPr/>
          </p:nvSpPr>
          <p:spPr>
            <a:xfrm>
              <a:off x="11379984" y="3605208"/>
              <a:ext cx="643255" cy="210185"/>
            </a:xfrm>
            <a:custGeom>
              <a:avLst/>
              <a:gdLst/>
              <a:ahLst/>
              <a:cxnLst/>
              <a:rect l="l" t="t" r="r" b="b"/>
              <a:pathLst>
                <a:path w="643254" h="210185">
                  <a:moveTo>
                    <a:pt x="642956" y="0"/>
                  </a:moveTo>
                  <a:lnTo>
                    <a:pt x="0" y="209653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011024" y="3605260"/>
              <a:ext cx="4533900" cy="0"/>
            </a:xfrm>
            <a:custGeom>
              <a:avLst/>
              <a:gdLst/>
              <a:ahLst/>
              <a:cxnLst/>
              <a:rect l="l" t="t" r="r" b="b"/>
              <a:pathLst>
                <a:path w="4533900">
                  <a:moveTo>
                    <a:pt x="4533899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94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363449" y="3648122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138112" y="276224"/>
                  </a:moveTo>
                  <a:lnTo>
                    <a:pt x="94453" y="269182"/>
                  </a:lnTo>
                  <a:lnTo>
                    <a:pt x="56539" y="249573"/>
                  </a:lnTo>
                  <a:lnTo>
                    <a:pt x="26644" y="219674"/>
                  </a:lnTo>
                  <a:lnTo>
                    <a:pt x="7039" y="181761"/>
                  </a:lnTo>
                  <a:lnTo>
                    <a:pt x="0" y="138112"/>
                  </a:lnTo>
                  <a:lnTo>
                    <a:pt x="7039" y="94453"/>
                  </a:lnTo>
                  <a:lnTo>
                    <a:pt x="26644" y="56539"/>
                  </a:lnTo>
                  <a:lnTo>
                    <a:pt x="56539" y="26644"/>
                  </a:lnTo>
                  <a:lnTo>
                    <a:pt x="94453" y="7039"/>
                  </a:lnTo>
                  <a:lnTo>
                    <a:pt x="138112" y="0"/>
                  </a:lnTo>
                  <a:lnTo>
                    <a:pt x="164805" y="2595"/>
                  </a:lnTo>
                  <a:lnTo>
                    <a:pt x="189749" y="10045"/>
                  </a:lnTo>
                  <a:lnTo>
                    <a:pt x="212472" y="21842"/>
                  </a:lnTo>
                  <a:lnTo>
                    <a:pt x="232503" y="37480"/>
                  </a:lnTo>
                  <a:lnTo>
                    <a:pt x="177707" y="92276"/>
                  </a:lnTo>
                  <a:lnTo>
                    <a:pt x="89876" y="92276"/>
                  </a:lnTo>
                  <a:lnTo>
                    <a:pt x="53104" y="129048"/>
                  </a:lnTo>
                  <a:lnTo>
                    <a:pt x="133805" y="209741"/>
                  </a:lnTo>
                  <a:lnTo>
                    <a:pt x="254711" y="209741"/>
                  </a:lnTo>
                  <a:lnTo>
                    <a:pt x="249573" y="219674"/>
                  </a:lnTo>
                  <a:lnTo>
                    <a:pt x="219674" y="249573"/>
                  </a:lnTo>
                  <a:lnTo>
                    <a:pt x="181761" y="269182"/>
                  </a:lnTo>
                  <a:lnTo>
                    <a:pt x="138112" y="276224"/>
                  </a:lnTo>
                  <a:close/>
                </a:path>
                <a:path w="276225" h="276225">
                  <a:moveTo>
                    <a:pt x="254711" y="209741"/>
                  </a:moveTo>
                  <a:lnTo>
                    <a:pt x="133805" y="209741"/>
                  </a:lnTo>
                  <a:lnTo>
                    <a:pt x="263363" y="80182"/>
                  </a:lnTo>
                  <a:lnTo>
                    <a:pt x="268821" y="93764"/>
                  </a:lnTo>
                  <a:lnTo>
                    <a:pt x="272859" y="107995"/>
                  </a:lnTo>
                  <a:lnTo>
                    <a:pt x="275364" y="122802"/>
                  </a:lnTo>
                  <a:lnTo>
                    <a:pt x="276224" y="138112"/>
                  </a:lnTo>
                  <a:lnTo>
                    <a:pt x="269182" y="181761"/>
                  </a:lnTo>
                  <a:lnTo>
                    <a:pt x="254711" y="209741"/>
                  </a:lnTo>
                  <a:close/>
                </a:path>
                <a:path w="276225" h="276225">
                  <a:moveTo>
                    <a:pt x="133796" y="136187"/>
                  </a:moveTo>
                  <a:lnTo>
                    <a:pt x="89876" y="92276"/>
                  </a:lnTo>
                  <a:lnTo>
                    <a:pt x="177707" y="92276"/>
                  </a:lnTo>
                  <a:lnTo>
                    <a:pt x="133796" y="136187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872965" y="5466322"/>
            <a:ext cx="3738245" cy="92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1480" marR="5080" indent="-399415">
              <a:lnSpc>
                <a:spcPct val="124800"/>
              </a:lnSpc>
              <a:spcBef>
                <a:spcPts val="100"/>
              </a:spcBef>
            </a:pPr>
            <a:r>
              <a:rPr sz="2350" b="1" dirty="0">
                <a:solidFill>
                  <a:srgbClr val="294E66"/>
                </a:solidFill>
                <a:latin typeface="Trebuchet MS"/>
                <a:cs typeface="Trebuchet MS"/>
              </a:rPr>
              <a:t>Stratēģiskās</a:t>
            </a:r>
            <a:r>
              <a:rPr sz="2350" b="1" spc="6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25" dirty="0">
                <a:solidFill>
                  <a:srgbClr val="294E66"/>
                </a:solidFill>
                <a:latin typeface="Trebuchet MS"/>
                <a:cs typeface="Trebuchet MS"/>
              </a:rPr>
              <a:t>komunikācija, </a:t>
            </a:r>
            <a:r>
              <a:rPr sz="2350" b="1" spc="-40" dirty="0">
                <a:solidFill>
                  <a:srgbClr val="294E66"/>
                </a:solidFill>
                <a:latin typeface="Trebuchet MS"/>
                <a:cs typeface="Trebuchet MS"/>
              </a:rPr>
              <a:t>policijas</a:t>
            </a:r>
            <a:r>
              <a:rPr sz="2350" b="1" spc="-12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75" dirty="0">
                <a:solidFill>
                  <a:srgbClr val="294E66"/>
                </a:solidFill>
                <a:latin typeface="Trebuchet MS"/>
                <a:cs typeface="Trebuchet MS"/>
              </a:rPr>
              <a:t>tēla</a:t>
            </a:r>
            <a:r>
              <a:rPr sz="2350" b="1" spc="-114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10" dirty="0">
                <a:solidFill>
                  <a:srgbClr val="294E66"/>
                </a:solidFill>
                <a:latin typeface="Trebuchet MS"/>
                <a:cs typeface="Trebuchet MS"/>
              </a:rPr>
              <a:t>uzlabošana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60622" y="9419197"/>
            <a:ext cx="3328035" cy="92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0" marR="5080" indent="-673735">
              <a:lnSpc>
                <a:spcPct val="124800"/>
              </a:lnSpc>
              <a:spcBef>
                <a:spcPts val="100"/>
              </a:spcBef>
            </a:pPr>
            <a:r>
              <a:rPr sz="2350" b="1" spc="-20" dirty="0">
                <a:solidFill>
                  <a:srgbClr val="294E66"/>
                </a:solidFill>
                <a:latin typeface="Trebuchet MS"/>
                <a:cs typeface="Trebuchet MS"/>
              </a:rPr>
              <a:t>Noziedzības</a:t>
            </a:r>
            <a:r>
              <a:rPr sz="2350" b="1" spc="-80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10" dirty="0">
                <a:solidFill>
                  <a:srgbClr val="294E66"/>
                </a:solidFill>
                <a:latin typeface="Trebuchet MS"/>
                <a:cs typeface="Trebuchet MS"/>
              </a:rPr>
              <a:t>apkarošana </a:t>
            </a:r>
            <a:r>
              <a:rPr sz="2350" b="1" spc="-70" dirty="0">
                <a:solidFill>
                  <a:srgbClr val="294E66"/>
                </a:solidFill>
                <a:latin typeface="Trebuchet MS"/>
                <a:cs typeface="Trebuchet MS"/>
              </a:rPr>
              <a:t>un</a:t>
            </a:r>
            <a:r>
              <a:rPr sz="2350" b="1" spc="-125" dirty="0">
                <a:solidFill>
                  <a:srgbClr val="294E66"/>
                </a:solidFill>
                <a:latin typeface="Trebuchet MS"/>
                <a:cs typeface="Trebuchet MS"/>
              </a:rPr>
              <a:t> </a:t>
            </a:r>
            <a:r>
              <a:rPr sz="2350" b="1" spc="-10" dirty="0">
                <a:solidFill>
                  <a:srgbClr val="294E66"/>
                </a:solidFill>
                <a:latin typeface="Trebuchet MS"/>
                <a:cs typeface="Trebuchet MS"/>
              </a:rPr>
              <a:t>mazināšana</a:t>
            </a:r>
            <a:endParaRPr sz="2350">
              <a:latin typeface="Trebuchet MS"/>
              <a:cs typeface="Trebuchet MS"/>
            </a:endParaRPr>
          </a:p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1397531" y="3000422"/>
          <a:ext cx="16754474" cy="2120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9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9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8990">
                <a:tc rowSpan="2">
                  <a:txBody>
                    <a:bodyPr/>
                    <a:lstStyle/>
                    <a:p>
                      <a:pPr marL="645795" algn="ctr">
                        <a:lnSpc>
                          <a:spcPct val="100000"/>
                        </a:lnSpc>
                        <a:spcBef>
                          <a:spcPts val="1575"/>
                        </a:spcBef>
                      </a:pPr>
                      <a:r>
                        <a:rPr sz="2250" b="1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Pabeigtas</a:t>
                      </a:r>
                      <a:r>
                        <a:rPr sz="2250" b="1" spc="15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250" b="1" spc="-35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struktruālās</a:t>
                      </a:r>
                      <a:r>
                        <a:rPr sz="2250" b="1" spc="10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250" b="1" spc="-10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reformas</a:t>
                      </a:r>
                      <a:endParaRPr sz="225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21590">
                        <a:lnSpc>
                          <a:spcPct val="100000"/>
                        </a:lnSpc>
                      </a:pPr>
                      <a:r>
                        <a:rPr sz="2350" b="1" spc="-35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Iekšējā</a:t>
                      </a:r>
                      <a:r>
                        <a:rPr sz="2350" b="1" spc="-120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350" b="1" spc="-70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kontrole</a:t>
                      </a:r>
                      <a:r>
                        <a:rPr sz="2350" b="1" spc="-120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350" b="1" spc="-90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un</a:t>
                      </a:r>
                      <a:r>
                        <a:rPr sz="2350" b="1" spc="-114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350" b="1" spc="-10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disciplīna</a:t>
                      </a:r>
                      <a:endParaRPr sz="2350">
                        <a:latin typeface="Trebuchet MS"/>
                        <a:cs typeface="Trebuchet MS"/>
                      </a:endParaRPr>
                    </a:p>
                  </a:txBody>
                  <a:tcPr marL="0" marR="0" marT="200025" marB="0">
                    <a:lnB w="9525">
                      <a:solidFill>
                        <a:srgbClr val="294E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294E66"/>
                      </a:solidFill>
                      <a:prstDash val="solid"/>
                    </a:lnR>
                    <a:lnB w="9525">
                      <a:solidFill>
                        <a:srgbClr val="294E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94E66"/>
                      </a:solidFill>
                      <a:prstDash val="solid"/>
                    </a:lnL>
                    <a:lnB w="9525">
                      <a:solidFill>
                        <a:srgbClr val="294E66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01065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2350" b="1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Personāla</a:t>
                      </a:r>
                      <a:r>
                        <a:rPr sz="2350" b="1" spc="-114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350" b="1" spc="-10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resursu</a:t>
                      </a:r>
                      <a:r>
                        <a:rPr sz="2350" b="1" spc="-110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350" b="1" spc="-10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atjaunošana</a:t>
                      </a:r>
                      <a:endParaRPr sz="2350">
                        <a:latin typeface="Trebuchet MS"/>
                        <a:cs typeface="Trebuchet MS"/>
                      </a:endParaRPr>
                    </a:p>
                    <a:p>
                      <a:pPr marL="135191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5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Piesaiste</a:t>
                      </a:r>
                      <a:r>
                        <a:rPr sz="1450" spc="5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5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un</a:t>
                      </a:r>
                      <a:r>
                        <a:rPr sz="1450" spc="6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5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atlase</a:t>
                      </a:r>
                      <a:r>
                        <a:rPr sz="1450" spc="5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5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dienestam</a:t>
                      </a:r>
                      <a:r>
                        <a:rPr sz="1450" spc="6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50" spc="8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VP</a:t>
                      </a:r>
                      <a:endParaRPr sz="1450">
                        <a:latin typeface="Trebuchet MS"/>
                        <a:cs typeface="Trebuchet MS"/>
                      </a:endParaRPr>
                    </a:p>
                    <a:p>
                      <a:pPr marL="1351915" marR="1802130">
                        <a:lnSpc>
                          <a:spcPct val="126400"/>
                        </a:lnSpc>
                        <a:spcBef>
                          <a:spcPts val="425"/>
                        </a:spcBef>
                      </a:pPr>
                      <a:r>
                        <a:rPr sz="145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Profesionālo</a:t>
                      </a:r>
                      <a:r>
                        <a:rPr sz="1450" spc="19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5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kompetenču</a:t>
                      </a:r>
                      <a:r>
                        <a:rPr sz="1450" spc="19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5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pilnveidošana</a:t>
                      </a:r>
                      <a:r>
                        <a:rPr sz="1450" spc="19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50" spc="-25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un </a:t>
                      </a:r>
                      <a:r>
                        <a:rPr sz="145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pēctecības</a:t>
                      </a:r>
                      <a:r>
                        <a:rPr sz="1450" spc="1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50" spc="-10" dirty="0">
                          <a:solidFill>
                            <a:srgbClr val="454545"/>
                          </a:solidFill>
                          <a:latin typeface="Trebuchet MS"/>
                          <a:cs typeface="Trebuchet MS"/>
                        </a:rPr>
                        <a:t>nodrošināšana</a:t>
                      </a:r>
                      <a:endParaRPr sz="1450">
                        <a:latin typeface="Trebuchet MS"/>
                        <a:cs typeface="Trebuchet MS"/>
                      </a:endParaRPr>
                    </a:p>
                    <a:p>
                      <a:pPr marL="266636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2350" b="1" spc="-40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Modernizācija</a:t>
                      </a:r>
                      <a:r>
                        <a:rPr sz="2350" b="1" spc="-95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350" b="1" spc="-70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un</a:t>
                      </a:r>
                      <a:r>
                        <a:rPr sz="2350" b="1" spc="-100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350" b="1" spc="-40" dirty="0">
                          <a:solidFill>
                            <a:srgbClr val="294E66"/>
                          </a:solidFill>
                          <a:latin typeface="Trebuchet MS"/>
                          <a:cs typeface="Trebuchet MS"/>
                        </a:rPr>
                        <a:t>digitalizācija</a:t>
                      </a:r>
                      <a:endParaRPr sz="2350">
                        <a:latin typeface="Trebuchet MS"/>
                        <a:cs typeface="Trebuchet MS"/>
                      </a:endParaRPr>
                    </a:p>
                  </a:txBody>
                  <a:tcPr marL="0" marR="0" marT="172085" marB="0">
                    <a:lnB w="9525">
                      <a:solidFill>
                        <a:srgbClr val="294E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2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0025" marB="0">
                    <a:lnB w="9525">
                      <a:solidFill>
                        <a:srgbClr val="294E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294E66"/>
                      </a:solidFill>
                      <a:prstDash val="solid"/>
                    </a:lnR>
                    <a:lnT w="9525">
                      <a:solidFill>
                        <a:srgbClr val="294E66"/>
                      </a:solidFill>
                      <a:prstDash val="solid"/>
                    </a:lnT>
                    <a:lnB w="9525">
                      <a:solidFill>
                        <a:srgbClr val="294E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94E66"/>
                      </a:solidFill>
                      <a:prstDash val="solid"/>
                    </a:lnL>
                    <a:lnT w="9525">
                      <a:solidFill>
                        <a:srgbClr val="294E66"/>
                      </a:solidFill>
                      <a:prstDash val="solid"/>
                    </a:lnT>
                    <a:lnB w="9525">
                      <a:solidFill>
                        <a:srgbClr val="294E6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2085" marB="0">
                    <a:lnB w="9525">
                      <a:solidFill>
                        <a:srgbClr val="294E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object 38"/>
          <p:cNvSpPr/>
          <p:nvPr/>
        </p:nvSpPr>
        <p:spPr>
          <a:xfrm>
            <a:off x="12363449" y="4000547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4"/>
                </a:moveTo>
                <a:lnTo>
                  <a:pt x="94453" y="269182"/>
                </a:lnTo>
                <a:lnTo>
                  <a:pt x="56539" y="249573"/>
                </a:lnTo>
                <a:lnTo>
                  <a:pt x="26644" y="219674"/>
                </a:lnTo>
                <a:lnTo>
                  <a:pt x="7039" y="181761"/>
                </a:lnTo>
                <a:lnTo>
                  <a:pt x="0" y="138112"/>
                </a:lnTo>
                <a:lnTo>
                  <a:pt x="7039" y="94453"/>
                </a:lnTo>
                <a:lnTo>
                  <a:pt x="26644" y="56539"/>
                </a:lnTo>
                <a:lnTo>
                  <a:pt x="56539" y="26644"/>
                </a:lnTo>
                <a:lnTo>
                  <a:pt x="94453" y="7039"/>
                </a:lnTo>
                <a:lnTo>
                  <a:pt x="138112" y="0"/>
                </a:lnTo>
                <a:lnTo>
                  <a:pt x="164805" y="2595"/>
                </a:lnTo>
                <a:lnTo>
                  <a:pt x="189749" y="10045"/>
                </a:lnTo>
                <a:lnTo>
                  <a:pt x="212472" y="21842"/>
                </a:lnTo>
                <a:lnTo>
                  <a:pt x="232503" y="37480"/>
                </a:lnTo>
                <a:lnTo>
                  <a:pt x="177707" y="92276"/>
                </a:lnTo>
                <a:lnTo>
                  <a:pt x="89876" y="92276"/>
                </a:lnTo>
                <a:lnTo>
                  <a:pt x="53104" y="129048"/>
                </a:lnTo>
                <a:lnTo>
                  <a:pt x="133805" y="209741"/>
                </a:lnTo>
                <a:lnTo>
                  <a:pt x="254711" y="209741"/>
                </a:lnTo>
                <a:lnTo>
                  <a:pt x="249573" y="219674"/>
                </a:lnTo>
                <a:lnTo>
                  <a:pt x="219674" y="249573"/>
                </a:lnTo>
                <a:lnTo>
                  <a:pt x="181761" y="269182"/>
                </a:lnTo>
                <a:lnTo>
                  <a:pt x="138112" y="276224"/>
                </a:lnTo>
                <a:close/>
              </a:path>
              <a:path w="276225" h="276225">
                <a:moveTo>
                  <a:pt x="254711" y="209741"/>
                </a:moveTo>
                <a:lnTo>
                  <a:pt x="133805" y="209741"/>
                </a:lnTo>
                <a:lnTo>
                  <a:pt x="263363" y="80182"/>
                </a:lnTo>
                <a:lnTo>
                  <a:pt x="268821" y="93764"/>
                </a:lnTo>
                <a:lnTo>
                  <a:pt x="272859" y="107995"/>
                </a:lnTo>
                <a:lnTo>
                  <a:pt x="275364" y="122802"/>
                </a:lnTo>
                <a:lnTo>
                  <a:pt x="276224" y="138112"/>
                </a:lnTo>
                <a:lnTo>
                  <a:pt x="269182" y="181761"/>
                </a:lnTo>
                <a:lnTo>
                  <a:pt x="254711" y="209741"/>
                </a:lnTo>
                <a:close/>
              </a:path>
              <a:path w="276225" h="276225">
                <a:moveTo>
                  <a:pt x="133796" y="136187"/>
                </a:moveTo>
                <a:lnTo>
                  <a:pt x="89876" y="92276"/>
                </a:lnTo>
                <a:lnTo>
                  <a:pt x="177707" y="92276"/>
                </a:lnTo>
                <a:lnTo>
                  <a:pt x="133796" y="136187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135100" y="7534322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4"/>
                </a:moveTo>
                <a:lnTo>
                  <a:pt x="94453" y="269182"/>
                </a:lnTo>
                <a:lnTo>
                  <a:pt x="56539" y="249573"/>
                </a:lnTo>
                <a:lnTo>
                  <a:pt x="26644" y="219674"/>
                </a:lnTo>
                <a:lnTo>
                  <a:pt x="7039" y="181761"/>
                </a:lnTo>
                <a:lnTo>
                  <a:pt x="0" y="138112"/>
                </a:lnTo>
                <a:lnTo>
                  <a:pt x="7039" y="94453"/>
                </a:lnTo>
                <a:lnTo>
                  <a:pt x="26644" y="56539"/>
                </a:lnTo>
                <a:lnTo>
                  <a:pt x="56539" y="26644"/>
                </a:lnTo>
                <a:lnTo>
                  <a:pt x="94453" y="7039"/>
                </a:lnTo>
                <a:lnTo>
                  <a:pt x="138112" y="0"/>
                </a:lnTo>
                <a:lnTo>
                  <a:pt x="164805" y="2595"/>
                </a:lnTo>
                <a:lnTo>
                  <a:pt x="189749" y="10045"/>
                </a:lnTo>
                <a:lnTo>
                  <a:pt x="212472" y="21842"/>
                </a:lnTo>
                <a:lnTo>
                  <a:pt x="232503" y="37480"/>
                </a:lnTo>
                <a:lnTo>
                  <a:pt x="177707" y="92276"/>
                </a:lnTo>
                <a:lnTo>
                  <a:pt x="89876" y="92276"/>
                </a:lnTo>
                <a:lnTo>
                  <a:pt x="53104" y="129048"/>
                </a:lnTo>
                <a:lnTo>
                  <a:pt x="133805" y="209741"/>
                </a:lnTo>
                <a:lnTo>
                  <a:pt x="254711" y="209741"/>
                </a:lnTo>
                <a:lnTo>
                  <a:pt x="249573" y="219674"/>
                </a:lnTo>
                <a:lnTo>
                  <a:pt x="219674" y="249573"/>
                </a:lnTo>
                <a:lnTo>
                  <a:pt x="181761" y="269182"/>
                </a:lnTo>
                <a:lnTo>
                  <a:pt x="138112" y="276224"/>
                </a:lnTo>
                <a:close/>
              </a:path>
              <a:path w="276225" h="276225">
                <a:moveTo>
                  <a:pt x="254711" y="209741"/>
                </a:moveTo>
                <a:lnTo>
                  <a:pt x="133805" y="209741"/>
                </a:lnTo>
                <a:lnTo>
                  <a:pt x="263363" y="80182"/>
                </a:lnTo>
                <a:lnTo>
                  <a:pt x="268821" y="93764"/>
                </a:lnTo>
                <a:lnTo>
                  <a:pt x="272859" y="107995"/>
                </a:lnTo>
                <a:lnTo>
                  <a:pt x="275364" y="122802"/>
                </a:lnTo>
                <a:lnTo>
                  <a:pt x="276224" y="138112"/>
                </a:lnTo>
                <a:lnTo>
                  <a:pt x="269182" y="181761"/>
                </a:lnTo>
                <a:lnTo>
                  <a:pt x="254711" y="209741"/>
                </a:lnTo>
                <a:close/>
              </a:path>
              <a:path w="276225" h="276225">
                <a:moveTo>
                  <a:pt x="133796" y="136187"/>
                </a:moveTo>
                <a:lnTo>
                  <a:pt x="89876" y="92276"/>
                </a:lnTo>
                <a:lnTo>
                  <a:pt x="177707" y="92276"/>
                </a:lnTo>
                <a:lnTo>
                  <a:pt x="133796" y="136187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4455775" y="5180582"/>
            <a:ext cx="3371215" cy="26111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Videnovērošanas</a:t>
            </a:r>
            <a:r>
              <a:rPr sz="1450" spc="23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454545"/>
                </a:solidFill>
                <a:latin typeface="Trebuchet MS"/>
                <a:cs typeface="Trebuchet MS"/>
              </a:rPr>
              <a:t>sistēmas</a:t>
            </a:r>
            <a:r>
              <a:rPr sz="1450" spc="24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454545"/>
                </a:solidFill>
                <a:latin typeface="Trebuchet MS"/>
                <a:cs typeface="Trebuchet MS"/>
              </a:rPr>
              <a:t>izveide</a:t>
            </a:r>
            <a:endParaRPr sz="1450">
              <a:latin typeface="Trebuchet MS"/>
              <a:cs typeface="Trebuchet MS"/>
            </a:endParaRPr>
          </a:p>
          <a:p>
            <a:pPr marL="12700" marR="5080">
              <a:lnSpc>
                <a:spcPct val="126400"/>
              </a:lnSpc>
              <a:spcBef>
                <a:spcPts val="650"/>
              </a:spcBef>
            </a:pPr>
            <a:r>
              <a:rPr sz="1450" spc="50" dirty="0">
                <a:solidFill>
                  <a:srgbClr val="454545"/>
                </a:solidFill>
                <a:latin typeface="Trebuchet MS"/>
                <a:cs typeface="Trebuchet MS"/>
              </a:rPr>
              <a:t>Valsts</a:t>
            </a:r>
            <a:r>
              <a:rPr sz="1450" spc="2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policijas</a:t>
            </a:r>
            <a:r>
              <a:rPr sz="1450" spc="2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koledžas</a:t>
            </a:r>
            <a:r>
              <a:rPr sz="1450" spc="2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454545"/>
                </a:solidFill>
                <a:latin typeface="Trebuchet MS"/>
                <a:cs typeface="Trebuchet MS"/>
              </a:rPr>
              <a:t>infrastruktūras modernizēšana</a:t>
            </a:r>
            <a:endParaRPr sz="1450">
              <a:latin typeface="Trebuchet MS"/>
              <a:cs typeface="Trebuchet MS"/>
            </a:endParaRPr>
          </a:p>
          <a:p>
            <a:pPr marL="12700" marR="127000">
              <a:lnSpc>
                <a:spcPct val="126400"/>
              </a:lnSpc>
              <a:spcBef>
                <a:spcPts val="625"/>
              </a:spcBef>
            </a:pPr>
            <a:r>
              <a:rPr sz="1450" spc="-20" dirty="0">
                <a:solidFill>
                  <a:srgbClr val="454545"/>
                </a:solidFill>
                <a:latin typeface="Trebuchet MS"/>
                <a:cs typeface="Trebuchet MS"/>
              </a:rPr>
              <a:t>Atļauju</a:t>
            </a:r>
            <a:r>
              <a:rPr sz="1450" spc="-1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spc="55" dirty="0">
                <a:solidFill>
                  <a:srgbClr val="454545"/>
                </a:solidFill>
                <a:latin typeface="Trebuchet MS"/>
                <a:cs typeface="Trebuchet MS"/>
              </a:rPr>
              <a:t>sistēmas</a:t>
            </a:r>
            <a:r>
              <a:rPr sz="1450" spc="-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jomas</a:t>
            </a:r>
            <a:r>
              <a:rPr sz="1450" spc="-10" dirty="0">
                <a:solidFill>
                  <a:srgbClr val="454545"/>
                </a:solidFill>
                <a:latin typeface="Trebuchet MS"/>
                <a:cs typeface="Trebuchet MS"/>
              </a:rPr>
              <a:t> modernizācija, veicot</a:t>
            </a:r>
            <a:r>
              <a:rPr sz="1450" spc="-2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tās</a:t>
            </a:r>
            <a:r>
              <a:rPr sz="1450" spc="-10" dirty="0">
                <a:solidFill>
                  <a:srgbClr val="454545"/>
                </a:solidFill>
                <a:latin typeface="Trebuchet MS"/>
                <a:cs typeface="Trebuchet MS"/>
              </a:rPr>
              <a:t> digitalizāciju</a:t>
            </a:r>
            <a:endParaRPr sz="1450">
              <a:latin typeface="Trebuchet MS"/>
              <a:cs typeface="Trebuchet MS"/>
            </a:endParaRPr>
          </a:p>
          <a:p>
            <a:pPr marL="12700" marR="2168525">
              <a:lnSpc>
                <a:spcPct val="159500"/>
              </a:lnSpc>
              <a:spcBef>
                <a:spcPts val="130"/>
              </a:spcBef>
            </a:pPr>
            <a:r>
              <a:rPr sz="1450" spc="65" dirty="0">
                <a:solidFill>
                  <a:srgbClr val="454545"/>
                </a:solidFill>
                <a:latin typeface="Trebuchet MS"/>
                <a:cs typeface="Trebuchet MS"/>
              </a:rPr>
              <a:t>112</a:t>
            </a:r>
            <a:r>
              <a:rPr sz="1450" spc="-6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454545"/>
                </a:solidFill>
                <a:latin typeface="Trebuchet MS"/>
                <a:cs typeface="Trebuchet MS"/>
              </a:rPr>
              <a:t>platforma </a:t>
            </a:r>
            <a:r>
              <a:rPr sz="1450" spc="-40" dirty="0">
                <a:solidFill>
                  <a:srgbClr val="454545"/>
                </a:solidFill>
                <a:latin typeface="Trebuchet MS"/>
                <a:cs typeface="Trebuchet MS"/>
              </a:rPr>
              <a:t>e-</a:t>
            </a:r>
            <a:r>
              <a:rPr sz="1450" spc="-10" dirty="0">
                <a:solidFill>
                  <a:srgbClr val="454545"/>
                </a:solidFill>
                <a:latin typeface="Trebuchet MS"/>
                <a:cs typeface="Trebuchet MS"/>
              </a:rPr>
              <a:t>lieta</a:t>
            </a:r>
            <a:endParaRPr sz="1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450" spc="-20" dirty="0">
                <a:solidFill>
                  <a:srgbClr val="454545"/>
                </a:solidFill>
                <a:latin typeface="Trebuchet MS"/>
                <a:cs typeface="Trebuchet MS"/>
              </a:rPr>
              <a:t>klientu</a:t>
            </a:r>
            <a:r>
              <a:rPr sz="1450" spc="-50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54545"/>
                </a:solidFill>
                <a:latin typeface="Trebuchet MS"/>
                <a:cs typeface="Trebuchet MS"/>
              </a:rPr>
              <a:t>atblasta</a:t>
            </a:r>
            <a:r>
              <a:rPr sz="1450" spc="-4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454545"/>
                </a:solidFill>
                <a:latin typeface="Trebuchet MS"/>
                <a:cs typeface="Trebuchet MS"/>
              </a:rPr>
              <a:t>nodaļa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4135100" y="5172122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285750"/>
                </a:moveTo>
                <a:lnTo>
                  <a:pt x="97710" y="278464"/>
                </a:lnTo>
                <a:lnTo>
                  <a:pt x="58489" y="258179"/>
                </a:lnTo>
                <a:lnTo>
                  <a:pt x="27562" y="227249"/>
                </a:lnTo>
                <a:lnTo>
                  <a:pt x="7282" y="188029"/>
                </a:lnTo>
                <a:lnTo>
                  <a:pt x="0" y="142875"/>
                </a:lnTo>
                <a:lnTo>
                  <a:pt x="7282" y="97710"/>
                </a:lnTo>
                <a:lnTo>
                  <a:pt x="27562" y="58489"/>
                </a:lnTo>
                <a:lnTo>
                  <a:pt x="58489" y="27562"/>
                </a:lnTo>
                <a:lnTo>
                  <a:pt x="97710" y="7282"/>
                </a:lnTo>
                <a:lnTo>
                  <a:pt x="142875" y="0"/>
                </a:lnTo>
                <a:lnTo>
                  <a:pt x="170488" y="2685"/>
                </a:lnTo>
                <a:lnTo>
                  <a:pt x="196292" y="10391"/>
                </a:lnTo>
                <a:lnTo>
                  <a:pt x="219798" y="22595"/>
                </a:lnTo>
                <a:lnTo>
                  <a:pt x="240521" y="38772"/>
                </a:lnTo>
                <a:lnTo>
                  <a:pt x="183835" y="95458"/>
                </a:lnTo>
                <a:lnTo>
                  <a:pt x="92975" y="95458"/>
                </a:lnTo>
                <a:lnTo>
                  <a:pt x="54935" y="133498"/>
                </a:lnTo>
                <a:lnTo>
                  <a:pt x="138419" y="216973"/>
                </a:lnTo>
                <a:lnTo>
                  <a:pt x="263494" y="216973"/>
                </a:lnTo>
                <a:lnTo>
                  <a:pt x="258179" y="227249"/>
                </a:lnTo>
                <a:lnTo>
                  <a:pt x="227249" y="258179"/>
                </a:lnTo>
                <a:lnTo>
                  <a:pt x="188029" y="278464"/>
                </a:lnTo>
                <a:lnTo>
                  <a:pt x="142875" y="285750"/>
                </a:lnTo>
                <a:close/>
              </a:path>
              <a:path w="285750" h="285750">
                <a:moveTo>
                  <a:pt x="263494" y="216973"/>
                </a:moveTo>
                <a:lnTo>
                  <a:pt x="138419" y="216973"/>
                </a:lnTo>
                <a:lnTo>
                  <a:pt x="272444" y="82947"/>
                </a:lnTo>
                <a:lnTo>
                  <a:pt x="278091" y="96997"/>
                </a:lnTo>
                <a:lnTo>
                  <a:pt x="282268" y="111719"/>
                </a:lnTo>
                <a:lnTo>
                  <a:pt x="284860" y="127036"/>
                </a:lnTo>
                <a:lnTo>
                  <a:pt x="285750" y="142875"/>
                </a:lnTo>
                <a:lnTo>
                  <a:pt x="278464" y="188029"/>
                </a:lnTo>
                <a:lnTo>
                  <a:pt x="263494" y="216973"/>
                </a:lnTo>
                <a:close/>
              </a:path>
              <a:path w="285750" h="285750">
                <a:moveTo>
                  <a:pt x="138410" y="140883"/>
                </a:moveTo>
                <a:lnTo>
                  <a:pt x="92975" y="95458"/>
                </a:lnTo>
                <a:lnTo>
                  <a:pt x="183835" y="95458"/>
                </a:lnTo>
                <a:lnTo>
                  <a:pt x="138410" y="140883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135100" y="5524547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285750"/>
                </a:moveTo>
                <a:lnTo>
                  <a:pt x="97710" y="278464"/>
                </a:lnTo>
                <a:lnTo>
                  <a:pt x="58489" y="258179"/>
                </a:lnTo>
                <a:lnTo>
                  <a:pt x="27562" y="227249"/>
                </a:lnTo>
                <a:lnTo>
                  <a:pt x="7282" y="188029"/>
                </a:lnTo>
                <a:lnTo>
                  <a:pt x="0" y="142875"/>
                </a:lnTo>
                <a:lnTo>
                  <a:pt x="7282" y="97710"/>
                </a:lnTo>
                <a:lnTo>
                  <a:pt x="27562" y="58489"/>
                </a:lnTo>
                <a:lnTo>
                  <a:pt x="58489" y="27562"/>
                </a:lnTo>
                <a:lnTo>
                  <a:pt x="97710" y="7282"/>
                </a:lnTo>
                <a:lnTo>
                  <a:pt x="142875" y="0"/>
                </a:lnTo>
                <a:lnTo>
                  <a:pt x="170488" y="2685"/>
                </a:lnTo>
                <a:lnTo>
                  <a:pt x="196292" y="10391"/>
                </a:lnTo>
                <a:lnTo>
                  <a:pt x="219798" y="22595"/>
                </a:lnTo>
                <a:lnTo>
                  <a:pt x="240521" y="38772"/>
                </a:lnTo>
                <a:lnTo>
                  <a:pt x="183835" y="95458"/>
                </a:lnTo>
                <a:lnTo>
                  <a:pt x="92975" y="95458"/>
                </a:lnTo>
                <a:lnTo>
                  <a:pt x="54935" y="133498"/>
                </a:lnTo>
                <a:lnTo>
                  <a:pt x="138419" y="216973"/>
                </a:lnTo>
                <a:lnTo>
                  <a:pt x="263494" y="216973"/>
                </a:lnTo>
                <a:lnTo>
                  <a:pt x="258179" y="227249"/>
                </a:lnTo>
                <a:lnTo>
                  <a:pt x="227249" y="258179"/>
                </a:lnTo>
                <a:lnTo>
                  <a:pt x="188029" y="278464"/>
                </a:lnTo>
                <a:lnTo>
                  <a:pt x="142875" y="285750"/>
                </a:lnTo>
                <a:close/>
              </a:path>
              <a:path w="285750" h="285750">
                <a:moveTo>
                  <a:pt x="263494" y="216973"/>
                </a:moveTo>
                <a:lnTo>
                  <a:pt x="138419" y="216973"/>
                </a:lnTo>
                <a:lnTo>
                  <a:pt x="272444" y="82947"/>
                </a:lnTo>
                <a:lnTo>
                  <a:pt x="278091" y="96997"/>
                </a:lnTo>
                <a:lnTo>
                  <a:pt x="282268" y="111719"/>
                </a:lnTo>
                <a:lnTo>
                  <a:pt x="284860" y="127036"/>
                </a:lnTo>
                <a:lnTo>
                  <a:pt x="285750" y="142875"/>
                </a:lnTo>
                <a:lnTo>
                  <a:pt x="278464" y="188029"/>
                </a:lnTo>
                <a:lnTo>
                  <a:pt x="263494" y="216973"/>
                </a:lnTo>
                <a:close/>
              </a:path>
              <a:path w="285750" h="285750">
                <a:moveTo>
                  <a:pt x="138410" y="140883"/>
                </a:moveTo>
                <a:lnTo>
                  <a:pt x="92975" y="95458"/>
                </a:lnTo>
                <a:lnTo>
                  <a:pt x="183835" y="95458"/>
                </a:lnTo>
                <a:lnTo>
                  <a:pt x="138410" y="140883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135100" y="6172247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285750"/>
                </a:moveTo>
                <a:lnTo>
                  <a:pt x="97710" y="278464"/>
                </a:lnTo>
                <a:lnTo>
                  <a:pt x="58489" y="258179"/>
                </a:lnTo>
                <a:lnTo>
                  <a:pt x="27562" y="227249"/>
                </a:lnTo>
                <a:lnTo>
                  <a:pt x="7282" y="188029"/>
                </a:lnTo>
                <a:lnTo>
                  <a:pt x="0" y="142875"/>
                </a:lnTo>
                <a:lnTo>
                  <a:pt x="7282" y="97710"/>
                </a:lnTo>
                <a:lnTo>
                  <a:pt x="27562" y="58489"/>
                </a:lnTo>
                <a:lnTo>
                  <a:pt x="58489" y="27562"/>
                </a:lnTo>
                <a:lnTo>
                  <a:pt x="97710" y="7282"/>
                </a:lnTo>
                <a:lnTo>
                  <a:pt x="142875" y="0"/>
                </a:lnTo>
                <a:lnTo>
                  <a:pt x="170488" y="2685"/>
                </a:lnTo>
                <a:lnTo>
                  <a:pt x="196292" y="10391"/>
                </a:lnTo>
                <a:lnTo>
                  <a:pt x="219798" y="22595"/>
                </a:lnTo>
                <a:lnTo>
                  <a:pt x="240521" y="38772"/>
                </a:lnTo>
                <a:lnTo>
                  <a:pt x="183835" y="95458"/>
                </a:lnTo>
                <a:lnTo>
                  <a:pt x="92975" y="95458"/>
                </a:lnTo>
                <a:lnTo>
                  <a:pt x="54935" y="133498"/>
                </a:lnTo>
                <a:lnTo>
                  <a:pt x="138419" y="216973"/>
                </a:lnTo>
                <a:lnTo>
                  <a:pt x="263494" y="216973"/>
                </a:lnTo>
                <a:lnTo>
                  <a:pt x="258179" y="227249"/>
                </a:lnTo>
                <a:lnTo>
                  <a:pt x="227249" y="258179"/>
                </a:lnTo>
                <a:lnTo>
                  <a:pt x="188029" y="278464"/>
                </a:lnTo>
                <a:lnTo>
                  <a:pt x="142875" y="285750"/>
                </a:lnTo>
                <a:close/>
              </a:path>
              <a:path w="285750" h="285750">
                <a:moveTo>
                  <a:pt x="263494" y="216973"/>
                </a:moveTo>
                <a:lnTo>
                  <a:pt x="138419" y="216973"/>
                </a:lnTo>
                <a:lnTo>
                  <a:pt x="272444" y="82947"/>
                </a:lnTo>
                <a:lnTo>
                  <a:pt x="278091" y="96997"/>
                </a:lnTo>
                <a:lnTo>
                  <a:pt x="282268" y="111719"/>
                </a:lnTo>
                <a:lnTo>
                  <a:pt x="284860" y="127036"/>
                </a:lnTo>
                <a:lnTo>
                  <a:pt x="285750" y="142875"/>
                </a:lnTo>
                <a:lnTo>
                  <a:pt x="278464" y="188029"/>
                </a:lnTo>
                <a:lnTo>
                  <a:pt x="263494" y="216973"/>
                </a:lnTo>
                <a:close/>
              </a:path>
              <a:path w="285750" h="285750">
                <a:moveTo>
                  <a:pt x="138410" y="140883"/>
                </a:moveTo>
                <a:lnTo>
                  <a:pt x="92975" y="95458"/>
                </a:lnTo>
                <a:lnTo>
                  <a:pt x="183835" y="95458"/>
                </a:lnTo>
                <a:lnTo>
                  <a:pt x="138410" y="140883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135100" y="6819947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4"/>
                </a:moveTo>
                <a:lnTo>
                  <a:pt x="94453" y="269182"/>
                </a:lnTo>
                <a:lnTo>
                  <a:pt x="56539" y="249573"/>
                </a:lnTo>
                <a:lnTo>
                  <a:pt x="26644" y="219674"/>
                </a:lnTo>
                <a:lnTo>
                  <a:pt x="7039" y="181761"/>
                </a:lnTo>
                <a:lnTo>
                  <a:pt x="0" y="138112"/>
                </a:lnTo>
                <a:lnTo>
                  <a:pt x="7039" y="94453"/>
                </a:lnTo>
                <a:lnTo>
                  <a:pt x="26644" y="56539"/>
                </a:lnTo>
                <a:lnTo>
                  <a:pt x="56539" y="26644"/>
                </a:lnTo>
                <a:lnTo>
                  <a:pt x="94453" y="7039"/>
                </a:lnTo>
                <a:lnTo>
                  <a:pt x="138112" y="0"/>
                </a:lnTo>
                <a:lnTo>
                  <a:pt x="164805" y="2595"/>
                </a:lnTo>
                <a:lnTo>
                  <a:pt x="189749" y="10045"/>
                </a:lnTo>
                <a:lnTo>
                  <a:pt x="212472" y="21842"/>
                </a:lnTo>
                <a:lnTo>
                  <a:pt x="232503" y="37480"/>
                </a:lnTo>
                <a:lnTo>
                  <a:pt x="177707" y="92276"/>
                </a:lnTo>
                <a:lnTo>
                  <a:pt x="89876" y="92276"/>
                </a:lnTo>
                <a:lnTo>
                  <a:pt x="53104" y="129048"/>
                </a:lnTo>
                <a:lnTo>
                  <a:pt x="133805" y="209741"/>
                </a:lnTo>
                <a:lnTo>
                  <a:pt x="254711" y="209741"/>
                </a:lnTo>
                <a:lnTo>
                  <a:pt x="249573" y="219674"/>
                </a:lnTo>
                <a:lnTo>
                  <a:pt x="219674" y="249573"/>
                </a:lnTo>
                <a:lnTo>
                  <a:pt x="181761" y="269182"/>
                </a:lnTo>
                <a:lnTo>
                  <a:pt x="138112" y="276224"/>
                </a:lnTo>
                <a:close/>
              </a:path>
              <a:path w="276225" h="276225">
                <a:moveTo>
                  <a:pt x="254711" y="209741"/>
                </a:moveTo>
                <a:lnTo>
                  <a:pt x="133805" y="209741"/>
                </a:lnTo>
                <a:lnTo>
                  <a:pt x="263363" y="80182"/>
                </a:lnTo>
                <a:lnTo>
                  <a:pt x="268821" y="93764"/>
                </a:lnTo>
                <a:lnTo>
                  <a:pt x="272859" y="107995"/>
                </a:lnTo>
                <a:lnTo>
                  <a:pt x="275364" y="122802"/>
                </a:lnTo>
                <a:lnTo>
                  <a:pt x="276224" y="138112"/>
                </a:lnTo>
                <a:lnTo>
                  <a:pt x="269182" y="181761"/>
                </a:lnTo>
                <a:lnTo>
                  <a:pt x="254711" y="209741"/>
                </a:lnTo>
                <a:close/>
              </a:path>
              <a:path w="276225" h="276225">
                <a:moveTo>
                  <a:pt x="133796" y="136187"/>
                </a:moveTo>
                <a:lnTo>
                  <a:pt x="89876" y="92276"/>
                </a:lnTo>
                <a:lnTo>
                  <a:pt x="177707" y="92276"/>
                </a:lnTo>
                <a:lnTo>
                  <a:pt x="133796" y="136187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35100" y="7172372"/>
            <a:ext cx="276225" cy="285750"/>
          </a:xfrm>
          <a:custGeom>
            <a:avLst/>
            <a:gdLst/>
            <a:ahLst/>
            <a:cxnLst/>
            <a:rect l="l" t="t" r="r" b="b"/>
            <a:pathLst>
              <a:path w="276225" h="285750">
                <a:moveTo>
                  <a:pt x="138112" y="285750"/>
                </a:moveTo>
                <a:lnTo>
                  <a:pt x="94453" y="278464"/>
                </a:lnTo>
                <a:lnTo>
                  <a:pt x="56539" y="258179"/>
                </a:lnTo>
                <a:lnTo>
                  <a:pt x="26644" y="227249"/>
                </a:lnTo>
                <a:lnTo>
                  <a:pt x="7039" y="188029"/>
                </a:lnTo>
                <a:lnTo>
                  <a:pt x="0" y="142875"/>
                </a:lnTo>
                <a:lnTo>
                  <a:pt x="7039" y="97710"/>
                </a:lnTo>
                <a:lnTo>
                  <a:pt x="26644" y="58489"/>
                </a:lnTo>
                <a:lnTo>
                  <a:pt x="56539" y="27562"/>
                </a:lnTo>
                <a:lnTo>
                  <a:pt x="94453" y="7282"/>
                </a:lnTo>
                <a:lnTo>
                  <a:pt x="138112" y="0"/>
                </a:lnTo>
                <a:lnTo>
                  <a:pt x="164805" y="2685"/>
                </a:lnTo>
                <a:lnTo>
                  <a:pt x="189749" y="10391"/>
                </a:lnTo>
                <a:lnTo>
                  <a:pt x="212472" y="22595"/>
                </a:lnTo>
                <a:lnTo>
                  <a:pt x="232503" y="38772"/>
                </a:lnTo>
                <a:lnTo>
                  <a:pt x="177707" y="95458"/>
                </a:lnTo>
                <a:lnTo>
                  <a:pt x="89876" y="95458"/>
                </a:lnTo>
                <a:lnTo>
                  <a:pt x="53104" y="133498"/>
                </a:lnTo>
                <a:lnTo>
                  <a:pt x="133805" y="216973"/>
                </a:lnTo>
                <a:lnTo>
                  <a:pt x="254711" y="216973"/>
                </a:lnTo>
                <a:lnTo>
                  <a:pt x="249573" y="227249"/>
                </a:lnTo>
                <a:lnTo>
                  <a:pt x="219674" y="258179"/>
                </a:lnTo>
                <a:lnTo>
                  <a:pt x="181761" y="278464"/>
                </a:lnTo>
                <a:lnTo>
                  <a:pt x="138112" y="285750"/>
                </a:lnTo>
                <a:close/>
              </a:path>
              <a:path w="276225" h="285750">
                <a:moveTo>
                  <a:pt x="254711" y="216973"/>
                </a:moveTo>
                <a:lnTo>
                  <a:pt x="133805" y="216973"/>
                </a:lnTo>
                <a:lnTo>
                  <a:pt x="263363" y="82947"/>
                </a:lnTo>
                <a:lnTo>
                  <a:pt x="268821" y="96997"/>
                </a:lnTo>
                <a:lnTo>
                  <a:pt x="272859" y="111719"/>
                </a:lnTo>
                <a:lnTo>
                  <a:pt x="275364" y="127036"/>
                </a:lnTo>
                <a:lnTo>
                  <a:pt x="276224" y="142875"/>
                </a:lnTo>
                <a:lnTo>
                  <a:pt x="269182" y="188029"/>
                </a:lnTo>
                <a:lnTo>
                  <a:pt x="254711" y="216973"/>
                </a:lnTo>
                <a:close/>
              </a:path>
              <a:path w="276225" h="285750">
                <a:moveTo>
                  <a:pt x="133796" y="140883"/>
                </a:moveTo>
                <a:lnTo>
                  <a:pt x="89876" y="95458"/>
                </a:lnTo>
                <a:lnTo>
                  <a:pt x="177707" y="95458"/>
                </a:lnTo>
                <a:lnTo>
                  <a:pt x="133796" y="140883"/>
                </a:lnTo>
                <a:close/>
              </a:path>
            </a:pathLst>
          </a:custGeom>
          <a:solidFill>
            <a:srgbClr val="294E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2790" y="4766916"/>
            <a:ext cx="5561194" cy="1230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6178" y="720725"/>
            <a:ext cx="10520045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2890" marR="5080" indent="-2790825">
              <a:lnSpc>
                <a:spcPct val="125000"/>
              </a:lnSpc>
              <a:spcBef>
                <a:spcPts val="100"/>
              </a:spcBef>
            </a:pPr>
            <a:r>
              <a:rPr spc="305" dirty="0"/>
              <a:t>VP</a:t>
            </a:r>
            <a:r>
              <a:rPr spc="-225" dirty="0"/>
              <a:t> </a:t>
            </a:r>
            <a:r>
              <a:rPr spc="-55" dirty="0"/>
              <a:t>reģistrētie</a:t>
            </a:r>
            <a:r>
              <a:rPr spc="-225" dirty="0"/>
              <a:t> </a:t>
            </a:r>
            <a:r>
              <a:rPr dirty="0"/>
              <a:t>noziedzīgie</a:t>
            </a:r>
            <a:r>
              <a:rPr spc="-225" dirty="0"/>
              <a:t> </a:t>
            </a:r>
            <a:r>
              <a:rPr spc="-40" dirty="0"/>
              <a:t>nodarījumi</a:t>
            </a:r>
            <a:r>
              <a:rPr spc="-225" dirty="0"/>
              <a:t> </a:t>
            </a:r>
            <a:r>
              <a:rPr spc="-25" dirty="0"/>
              <a:t>pēc </a:t>
            </a:r>
            <a:r>
              <a:rPr spc="185" dirty="0"/>
              <a:t>smaguma</a:t>
            </a:r>
            <a:r>
              <a:rPr spc="-225" dirty="0"/>
              <a:t> </a:t>
            </a:r>
            <a:r>
              <a:rPr spc="35" dirty="0"/>
              <a:t>pakāpēm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0"/>
            <a:ext cx="1257300" cy="21335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66473" y="2881304"/>
            <a:ext cx="2661285" cy="69659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950" dirty="0">
                <a:solidFill>
                  <a:srgbClr val="4B4B4B"/>
                </a:solidFill>
                <a:latin typeface="Trebuchet MS"/>
                <a:cs typeface="Trebuchet MS"/>
              </a:rPr>
              <a:t>Sevišķi</a:t>
            </a:r>
            <a:r>
              <a:rPr sz="1950" spc="-5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4B4B4B"/>
                </a:solidFill>
                <a:latin typeface="Trebuchet MS"/>
                <a:cs typeface="Trebuchet MS"/>
              </a:rPr>
              <a:t>smagi</a:t>
            </a:r>
            <a:r>
              <a:rPr sz="1950" spc="-5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50" spc="-10" dirty="0">
                <a:solidFill>
                  <a:srgbClr val="4B4B4B"/>
                </a:solidFill>
                <a:latin typeface="Trebuchet MS"/>
                <a:cs typeface="Trebuchet MS"/>
              </a:rPr>
              <a:t>noziegumi</a:t>
            </a:r>
            <a:endParaRPr sz="1950">
              <a:latin typeface="Trebuchet MS"/>
              <a:cs typeface="Trebuchet MS"/>
            </a:endParaRPr>
          </a:p>
          <a:p>
            <a:pPr marL="63500">
              <a:lnSpc>
                <a:spcPct val="100000"/>
              </a:lnSpc>
              <a:spcBef>
                <a:spcPts val="440"/>
              </a:spcBef>
            </a:pPr>
            <a:r>
              <a:rPr sz="1650" spc="50" dirty="0">
                <a:solidFill>
                  <a:srgbClr val="4B4B4B"/>
                </a:solidFill>
                <a:latin typeface="Trebuchet MS"/>
                <a:cs typeface="Trebuchet MS"/>
              </a:rPr>
              <a:t>(5%</a:t>
            </a:r>
            <a:r>
              <a:rPr sz="1650" spc="-1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B4B4B"/>
                </a:solidFill>
                <a:latin typeface="Trebuchet MS"/>
                <a:cs typeface="Trebuchet MS"/>
              </a:rPr>
              <a:t>no</a:t>
            </a:r>
            <a:r>
              <a:rPr sz="1650" spc="-1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spc="85" dirty="0">
                <a:solidFill>
                  <a:srgbClr val="4B4B4B"/>
                </a:solidFill>
                <a:latin typeface="Trebuchet MS"/>
                <a:cs typeface="Trebuchet MS"/>
              </a:rPr>
              <a:t>VP</a:t>
            </a:r>
            <a:r>
              <a:rPr sz="1650" spc="-13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spc="-75" dirty="0">
                <a:solidFill>
                  <a:srgbClr val="4B4B4B"/>
                </a:solidFill>
                <a:latin typeface="Trebuchet MS"/>
                <a:cs typeface="Trebuchet MS"/>
              </a:rPr>
              <a:t>reģistrētajiem</a:t>
            </a:r>
            <a:r>
              <a:rPr sz="1650" spc="-14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4B4B4B"/>
                </a:solidFill>
                <a:latin typeface="Trebuchet MS"/>
                <a:cs typeface="Trebuchet MS"/>
              </a:rPr>
              <a:t>NN)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4135437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1,200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5011737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1,000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700" y="5888037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800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00" y="6773862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600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700" y="7650162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400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00" y="8526462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200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1700" y="9402762"/>
            <a:ext cx="1066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60" dirty="0">
                <a:solidFill>
                  <a:srgbClr val="454545"/>
                </a:solidFill>
                <a:latin typeface="Trebuchet MS"/>
                <a:cs typeface="Trebuchet MS"/>
              </a:rPr>
              <a:t>0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14400" y="4374106"/>
            <a:ext cx="8515350" cy="5236845"/>
            <a:chOff x="914400" y="4374106"/>
            <a:chExt cx="8515350" cy="5236845"/>
          </a:xfrm>
        </p:grpSpPr>
        <p:sp>
          <p:nvSpPr>
            <p:cNvPr id="13" name="object 13"/>
            <p:cNvSpPr/>
            <p:nvPr/>
          </p:nvSpPr>
          <p:spPr>
            <a:xfrm>
              <a:off x="914400" y="9601199"/>
              <a:ext cx="8515350" cy="9525"/>
            </a:xfrm>
            <a:custGeom>
              <a:avLst/>
              <a:gdLst/>
              <a:ahLst/>
              <a:cxnLst/>
              <a:rect l="l" t="t" r="r" b="b"/>
              <a:pathLst>
                <a:path w="8515350" h="9525">
                  <a:moveTo>
                    <a:pt x="851534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8515349" y="0"/>
                  </a:lnTo>
                  <a:lnTo>
                    <a:pt x="8515349" y="9524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52574" y="8626880"/>
              <a:ext cx="409575" cy="974725"/>
            </a:xfrm>
            <a:custGeom>
              <a:avLst/>
              <a:gdLst/>
              <a:ahLst/>
              <a:cxnLst/>
              <a:rect l="l" t="t" r="r" b="b"/>
              <a:pathLst>
                <a:path w="409575" h="974725">
                  <a:moveTo>
                    <a:pt x="409574" y="974319"/>
                  </a:moveTo>
                  <a:lnTo>
                    <a:pt x="0" y="974319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974319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81199" y="8868264"/>
              <a:ext cx="409575" cy="733425"/>
            </a:xfrm>
            <a:custGeom>
              <a:avLst/>
              <a:gdLst/>
              <a:ahLst/>
              <a:cxnLst/>
              <a:rect l="l" t="t" r="r" b="b"/>
              <a:pathLst>
                <a:path w="409575" h="733425">
                  <a:moveTo>
                    <a:pt x="409574" y="732934"/>
                  </a:moveTo>
                  <a:lnTo>
                    <a:pt x="0" y="732934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732934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5124" y="8679545"/>
              <a:ext cx="409575" cy="922019"/>
            </a:xfrm>
            <a:custGeom>
              <a:avLst/>
              <a:gdLst/>
              <a:ahLst/>
              <a:cxnLst/>
              <a:rect l="l" t="t" r="r" b="b"/>
              <a:pathLst>
                <a:path w="409575" h="922020">
                  <a:moveTo>
                    <a:pt x="409574" y="921653"/>
                  </a:moveTo>
                  <a:lnTo>
                    <a:pt x="0" y="921653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921653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33749" y="8881431"/>
              <a:ext cx="409575" cy="720090"/>
            </a:xfrm>
            <a:custGeom>
              <a:avLst/>
              <a:gdLst/>
              <a:ahLst/>
              <a:cxnLst/>
              <a:rect l="l" t="t" r="r" b="b"/>
              <a:pathLst>
                <a:path w="409575" h="720090">
                  <a:moveTo>
                    <a:pt x="409574" y="719767"/>
                  </a:moveTo>
                  <a:lnTo>
                    <a:pt x="0" y="719767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719767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57674" y="8697101"/>
              <a:ext cx="409575" cy="904240"/>
            </a:xfrm>
            <a:custGeom>
              <a:avLst/>
              <a:gdLst/>
              <a:ahLst/>
              <a:cxnLst/>
              <a:rect l="l" t="t" r="r" b="b"/>
              <a:pathLst>
                <a:path w="409575" h="904240">
                  <a:moveTo>
                    <a:pt x="409574" y="904098"/>
                  </a:moveTo>
                  <a:lnTo>
                    <a:pt x="0" y="904098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904098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86299" y="8802432"/>
              <a:ext cx="409575" cy="798830"/>
            </a:xfrm>
            <a:custGeom>
              <a:avLst/>
              <a:gdLst/>
              <a:ahLst/>
              <a:cxnLst/>
              <a:rect l="l" t="t" r="r" b="b"/>
              <a:pathLst>
                <a:path w="409575" h="798829">
                  <a:moveTo>
                    <a:pt x="409574" y="798766"/>
                  </a:moveTo>
                  <a:lnTo>
                    <a:pt x="0" y="798766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798766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10224" y="8907765"/>
              <a:ext cx="409575" cy="694055"/>
            </a:xfrm>
            <a:custGeom>
              <a:avLst/>
              <a:gdLst/>
              <a:ahLst/>
              <a:cxnLst/>
              <a:rect l="l" t="t" r="r" b="b"/>
              <a:pathLst>
                <a:path w="409575" h="694054">
                  <a:moveTo>
                    <a:pt x="409574" y="693434"/>
                  </a:moveTo>
                  <a:lnTo>
                    <a:pt x="0" y="693434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693434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38849" y="9017485"/>
              <a:ext cx="409575" cy="584200"/>
            </a:xfrm>
            <a:custGeom>
              <a:avLst/>
              <a:gdLst/>
              <a:ahLst/>
              <a:cxnLst/>
              <a:rect l="l" t="t" r="r" b="b"/>
              <a:pathLst>
                <a:path w="409575" h="584200">
                  <a:moveTo>
                    <a:pt x="409574" y="583713"/>
                  </a:moveTo>
                  <a:lnTo>
                    <a:pt x="0" y="583713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583713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62774" y="8626880"/>
              <a:ext cx="409575" cy="974725"/>
            </a:xfrm>
            <a:custGeom>
              <a:avLst/>
              <a:gdLst/>
              <a:ahLst/>
              <a:cxnLst/>
              <a:rect l="l" t="t" r="r" b="b"/>
              <a:pathLst>
                <a:path w="409575" h="974725">
                  <a:moveTo>
                    <a:pt x="409574" y="974319"/>
                  </a:moveTo>
                  <a:lnTo>
                    <a:pt x="0" y="974319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974319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91399" y="8767322"/>
              <a:ext cx="409575" cy="834390"/>
            </a:xfrm>
            <a:custGeom>
              <a:avLst/>
              <a:gdLst/>
              <a:ahLst/>
              <a:cxnLst/>
              <a:rect l="l" t="t" r="r" b="b"/>
              <a:pathLst>
                <a:path w="409575" h="834390">
                  <a:moveTo>
                    <a:pt x="409574" y="833876"/>
                  </a:moveTo>
                  <a:lnTo>
                    <a:pt x="0" y="833876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833876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15324" y="7051291"/>
              <a:ext cx="409575" cy="2550160"/>
            </a:xfrm>
            <a:custGeom>
              <a:avLst/>
              <a:gdLst/>
              <a:ahLst/>
              <a:cxnLst/>
              <a:rect l="l" t="t" r="r" b="b"/>
              <a:pathLst>
                <a:path w="409575" h="2550159">
                  <a:moveTo>
                    <a:pt x="409574" y="2549908"/>
                  </a:moveTo>
                  <a:lnTo>
                    <a:pt x="0" y="2549908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2549908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43949" y="4374106"/>
              <a:ext cx="409575" cy="5227320"/>
            </a:xfrm>
            <a:custGeom>
              <a:avLst/>
              <a:gdLst/>
              <a:ahLst/>
              <a:cxnLst/>
              <a:rect l="l" t="t" r="r" b="b"/>
              <a:pathLst>
                <a:path w="409575" h="5227320">
                  <a:moveTo>
                    <a:pt x="409574" y="5227092"/>
                  </a:moveTo>
                  <a:lnTo>
                    <a:pt x="0" y="5227092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5227092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748829" y="9626600"/>
            <a:ext cx="44577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0" dirty="0">
                <a:solidFill>
                  <a:srgbClr val="454545"/>
                </a:solidFill>
                <a:latin typeface="Trebuchet MS"/>
                <a:cs typeface="Trebuchet MS"/>
              </a:rPr>
              <a:t>GKrPP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76240" y="9626600"/>
            <a:ext cx="29654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0" dirty="0">
                <a:solidFill>
                  <a:srgbClr val="454545"/>
                </a:solidFill>
                <a:latin typeface="Trebuchet MS"/>
                <a:cs typeface="Trebuchet MS"/>
              </a:rPr>
              <a:t>KRP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35041" y="9626600"/>
            <a:ext cx="28321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5" dirty="0">
                <a:solidFill>
                  <a:srgbClr val="454545"/>
                </a:solidFill>
                <a:latin typeface="Trebuchet MS"/>
                <a:cs typeface="Trebuchet MS"/>
              </a:rPr>
              <a:t>LRP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80149" y="9626600"/>
            <a:ext cx="29845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5" dirty="0">
                <a:solidFill>
                  <a:srgbClr val="454545"/>
                </a:solidFill>
                <a:latin typeface="Trebuchet MS"/>
                <a:cs typeface="Trebuchet MS"/>
              </a:rPr>
              <a:t>VRP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35825" y="9626600"/>
            <a:ext cx="29210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5" dirty="0">
                <a:solidFill>
                  <a:srgbClr val="454545"/>
                </a:solidFill>
                <a:latin typeface="Trebuchet MS"/>
                <a:cs typeface="Trebuchet MS"/>
              </a:rPr>
              <a:t>ZRP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86886" y="9626600"/>
            <a:ext cx="29527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0" dirty="0">
                <a:solidFill>
                  <a:srgbClr val="454545"/>
                </a:solidFill>
                <a:latin typeface="Trebuchet MS"/>
                <a:cs typeface="Trebuchet MS"/>
              </a:rPr>
              <a:t>RRP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22772" y="8428384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222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51397" y="8669783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167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75322" y="8481069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210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03947" y="8682880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164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27872" y="8498631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206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56497" y="8603853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182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80422" y="8709223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158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09046" y="8818909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133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32972" y="8428384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222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461597" y="8568878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190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385522" y="6852741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581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57890" y="4175621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Trebuchet MS"/>
                <a:cs typeface="Trebuchet MS"/>
              </a:rPr>
              <a:t>1,191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44" name="object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6224" y="10115549"/>
            <a:ext cx="152400" cy="152399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4319686" y="10083800"/>
            <a:ext cx="7823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2022</a:t>
            </a:r>
            <a:r>
              <a:rPr sz="1100" spc="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(2027)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46" name="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599" y="10115549"/>
            <a:ext cx="152400" cy="152399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5416549" y="10083800"/>
            <a:ext cx="7823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2021</a:t>
            </a:r>
            <a:r>
              <a:rPr sz="1100" spc="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(1599)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25925" y="3729448"/>
            <a:ext cx="2924175" cy="6642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150" spc="-240" dirty="0">
                <a:solidFill>
                  <a:srgbClr val="8EC2A6"/>
                </a:solidFill>
                <a:latin typeface="Trebuchet MS"/>
                <a:cs typeface="Trebuchet MS"/>
              </a:rPr>
              <a:t>-</a:t>
            </a:r>
            <a:r>
              <a:rPr sz="4150" spc="60" dirty="0">
                <a:solidFill>
                  <a:srgbClr val="8EC2A6"/>
                </a:solidFill>
                <a:latin typeface="Trebuchet MS"/>
                <a:cs typeface="Trebuchet MS"/>
              </a:rPr>
              <a:t>428</a:t>
            </a:r>
            <a:r>
              <a:rPr sz="4150" spc="-2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4150" spc="-1200" dirty="0">
                <a:solidFill>
                  <a:srgbClr val="8EC2A6"/>
                </a:solidFill>
                <a:latin typeface="Trebuchet MS"/>
                <a:cs typeface="Trebuchet MS"/>
              </a:rPr>
              <a:t>|</a:t>
            </a:r>
            <a:r>
              <a:rPr sz="4150" spc="-2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4150" spc="-240" dirty="0">
                <a:solidFill>
                  <a:srgbClr val="8EC2A6"/>
                </a:solidFill>
                <a:latin typeface="Trebuchet MS"/>
                <a:cs typeface="Trebuchet MS"/>
              </a:rPr>
              <a:t>-</a:t>
            </a:r>
            <a:r>
              <a:rPr sz="4150" spc="-10" dirty="0">
                <a:solidFill>
                  <a:srgbClr val="8EC2A6"/>
                </a:solidFill>
                <a:latin typeface="Trebuchet MS"/>
                <a:cs typeface="Trebuchet MS"/>
              </a:rPr>
              <a:t>21,1%</a:t>
            </a:r>
            <a:endParaRPr sz="4150">
              <a:latin typeface="Trebuchet MS"/>
              <a:cs typeface="Trebuchet M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715499" y="3709987"/>
            <a:ext cx="0" cy="6572250"/>
          </a:xfrm>
          <a:custGeom>
            <a:avLst/>
            <a:gdLst/>
            <a:ahLst/>
            <a:cxnLst/>
            <a:rect l="l" t="t" r="r" b="b"/>
            <a:pathLst>
              <a:path h="6572250">
                <a:moveTo>
                  <a:pt x="0" y="6572249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968780" y="9171014"/>
            <a:ext cx="666750" cy="395605"/>
          </a:xfrm>
          <a:custGeom>
            <a:avLst/>
            <a:gdLst/>
            <a:ahLst/>
            <a:cxnLst/>
            <a:rect l="l" t="t" r="r" b="b"/>
            <a:pathLst>
              <a:path w="666750" h="395604">
                <a:moveTo>
                  <a:pt x="333270" y="0"/>
                </a:moveTo>
                <a:lnTo>
                  <a:pt x="666749" y="395507"/>
                </a:lnTo>
                <a:lnTo>
                  <a:pt x="0" y="395507"/>
                </a:lnTo>
                <a:lnTo>
                  <a:pt x="333270" y="0"/>
                </a:lnTo>
                <a:close/>
              </a:path>
            </a:pathLst>
          </a:custGeom>
          <a:solidFill>
            <a:srgbClr val="FD6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1750674" y="9072703"/>
            <a:ext cx="5347970" cy="59563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Izvarošana,</a:t>
            </a:r>
            <a:r>
              <a:rPr sz="1650" spc="9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70" dirty="0">
                <a:solidFill>
                  <a:srgbClr val="0E4E6E"/>
                </a:solidFill>
                <a:latin typeface="Trebuchet MS"/>
                <a:cs typeface="Trebuchet MS"/>
              </a:rPr>
              <a:t>seksuāla</a:t>
            </a:r>
            <a:r>
              <a:rPr sz="1650" spc="9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0E4E6E"/>
                </a:solidFill>
                <a:latin typeface="Trebuchet MS"/>
                <a:cs typeface="Trebuchet MS"/>
              </a:rPr>
              <a:t>vardarbība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KL</a:t>
            </a:r>
            <a:r>
              <a:rPr sz="1650" spc="-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8EC2A6"/>
                </a:solidFill>
                <a:latin typeface="Trebuchet MS"/>
                <a:cs typeface="Trebuchet MS"/>
              </a:rPr>
              <a:t>159.p.</a:t>
            </a:r>
            <a:r>
              <a:rPr sz="1650" spc="-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490" dirty="0">
                <a:solidFill>
                  <a:srgbClr val="8EC2A6"/>
                </a:solidFill>
                <a:latin typeface="Trebuchet MS"/>
                <a:cs typeface="Trebuchet MS"/>
              </a:rPr>
              <a:t>–</a:t>
            </a:r>
            <a:r>
              <a:rPr sz="1650" spc="-5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90" dirty="0">
                <a:solidFill>
                  <a:srgbClr val="8EC2A6"/>
                </a:solidFill>
                <a:latin typeface="Trebuchet MS"/>
                <a:cs typeface="Trebuchet MS"/>
              </a:rPr>
              <a:t>visas</a:t>
            </a:r>
            <a:r>
              <a:rPr sz="1650" spc="-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135" dirty="0">
                <a:solidFill>
                  <a:srgbClr val="8EC2A6"/>
                </a:solidFill>
                <a:latin typeface="Trebuchet MS"/>
                <a:cs typeface="Trebuchet MS"/>
              </a:rPr>
              <a:t>RP</a:t>
            </a:r>
            <a:r>
              <a:rPr sz="1650" spc="-5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445" dirty="0">
                <a:solidFill>
                  <a:srgbClr val="8EC2A6"/>
                </a:solidFill>
                <a:latin typeface="Trebuchet MS"/>
                <a:cs typeface="Trebuchet MS"/>
              </a:rPr>
              <a:t>|</a:t>
            </a:r>
            <a:r>
              <a:rPr sz="1650" spc="-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KL</a:t>
            </a:r>
            <a:r>
              <a:rPr sz="1650" spc="-5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8EC2A6"/>
                </a:solidFill>
                <a:latin typeface="Trebuchet MS"/>
                <a:cs typeface="Trebuchet MS"/>
              </a:rPr>
              <a:t>160.p.2.-</a:t>
            </a:r>
            <a:r>
              <a:rPr sz="1650" spc="-25" dirty="0">
                <a:solidFill>
                  <a:srgbClr val="8EC2A6"/>
                </a:solidFill>
                <a:latin typeface="Trebuchet MS"/>
                <a:cs typeface="Trebuchet MS"/>
              </a:rPr>
              <a:t>6.d.</a:t>
            </a:r>
            <a:r>
              <a:rPr sz="1650" spc="-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490" dirty="0">
                <a:solidFill>
                  <a:srgbClr val="8EC2A6"/>
                </a:solidFill>
                <a:latin typeface="Trebuchet MS"/>
                <a:cs typeface="Trebuchet MS"/>
              </a:rPr>
              <a:t>–</a:t>
            </a:r>
            <a:r>
              <a:rPr sz="1650" spc="-55" dirty="0">
                <a:solidFill>
                  <a:srgbClr val="8EC2A6"/>
                </a:solidFill>
                <a:latin typeface="Trebuchet MS"/>
                <a:cs typeface="Trebuchet MS"/>
              </a:rPr>
              <a:t> RRP,</a:t>
            </a:r>
            <a:r>
              <a:rPr sz="1650" spc="-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45" dirty="0">
                <a:solidFill>
                  <a:srgbClr val="8EC2A6"/>
                </a:solidFill>
                <a:latin typeface="Trebuchet MS"/>
                <a:cs typeface="Trebuchet MS"/>
              </a:rPr>
              <a:t>VRP,</a:t>
            </a:r>
            <a:r>
              <a:rPr sz="1650" spc="-5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ZRP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968780" y="8208989"/>
            <a:ext cx="666750" cy="395605"/>
          </a:xfrm>
          <a:custGeom>
            <a:avLst/>
            <a:gdLst/>
            <a:ahLst/>
            <a:cxnLst/>
            <a:rect l="l" t="t" r="r" b="b"/>
            <a:pathLst>
              <a:path w="666750" h="395604">
                <a:moveTo>
                  <a:pt x="333270" y="0"/>
                </a:moveTo>
                <a:lnTo>
                  <a:pt x="666749" y="395507"/>
                </a:lnTo>
                <a:lnTo>
                  <a:pt x="0" y="395507"/>
                </a:lnTo>
                <a:lnTo>
                  <a:pt x="333270" y="0"/>
                </a:lnTo>
                <a:close/>
              </a:path>
            </a:pathLst>
          </a:custGeom>
          <a:solidFill>
            <a:srgbClr val="FD6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1750674" y="8120203"/>
            <a:ext cx="2207895" cy="59563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650" spc="65" dirty="0">
                <a:solidFill>
                  <a:srgbClr val="0E4E6E"/>
                </a:solidFill>
                <a:latin typeface="Trebuchet MS"/>
                <a:cs typeface="Trebuchet MS"/>
              </a:rPr>
              <a:t>Piesavināšanās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KL</a:t>
            </a:r>
            <a:r>
              <a:rPr sz="1650" spc="-8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8EC2A6"/>
                </a:solidFill>
                <a:latin typeface="Trebuchet MS"/>
                <a:cs typeface="Trebuchet MS"/>
              </a:rPr>
              <a:t>179.p.3.d.</a:t>
            </a:r>
            <a:r>
              <a:rPr sz="1650" spc="-8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490" dirty="0">
                <a:solidFill>
                  <a:srgbClr val="8EC2A6"/>
                </a:solidFill>
                <a:latin typeface="Trebuchet MS"/>
                <a:cs typeface="Trebuchet MS"/>
              </a:rPr>
              <a:t>–</a:t>
            </a:r>
            <a:r>
              <a:rPr sz="1650" spc="-8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80" dirty="0">
                <a:solidFill>
                  <a:srgbClr val="8EC2A6"/>
                </a:solidFill>
                <a:latin typeface="Trebuchet MS"/>
                <a:cs typeface="Trebuchet MS"/>
              </a:rPr>
              <a:t>GKrPP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968780" y="7246964"/>
            <a:ext cx="666750" cy="395605"/>
          </a:xfrm>
          <a:custGeom>
            <a:avLst/>
            <a:gdLst/>
            <a:ahLst/>
            <a:cxnLst/>
            <a:rect l="l" t="t" r="r" b="b"/>
            <a:pathLst>
              <a:path w="666750" h="395604">
                <a:moveTo>
                  <a:pt x="333270" y="0"/>
                </a:moveTo>
                <a:lnTo>
                  <a:pt x="666749" y="395507"/>
                </a:lnTo>
                <a:lnTo>
                  <a:pt x="0" y="395507"/>
                </a:lnTo>
                <a:lnTo>
                  <a:pt x="333270" y="0"/>
                </a:lnTo>
                <a:close/>
              </a:path>
            </a:pathLst>
          </a:custGeom>
          <a:solidFill>
            <a:srgbClr val="FD6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1750674" y="7158178"/>
            <a:ext cx="3672204" cy="595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95"/>
              </a:spcBef>
            </a:pPr>
            <a:r>
              <a:rPr sz="1650" spc="45" dirty="0">
                <a:solidFill>
                  <a:srgbClr val="0E4E6E"/>
                </a:solidFill>
                <a:latin typeface="Trebuchet MS"/>
                <a:cs typeface="Trebuchet MS"/>
              </a:rPr>
              <a:t>Noziedzīgi</a:t>
            </a:r>
            <a:r>
              <a:rPr sz="1650" spc="-1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iegūtu</a:t>
            </a:r>
            <a:r>
              <a:rPr sz="1650" spc="-1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līdzekļu</a:t>
            </a:r>
            <a:r>
              <a:rPr sz="1650" spc="-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0E4E6E"/>
                </a:solidFill>
                <a:latin typeface="Trebuchet MS"/>
                <a:cs typeface="Trebuchet MS"/>
              </a:rPr>
              <a:t>legalizācija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KL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8EC2A6"/>
                </a:solidFill>
                <a:latin typeface="Trebuchet MS"/>
                <a:cs typeface="Trebuchet MS"/>
              </a:rPr>
              <a:t>195.p.3.d.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490" dirty="0">
                <a:solidFill>
                  <a:srgbClr val="8EC2A6"/>
                </a:solidFill>
                <a:latin typeface="Trebuchet MS"/>
                <a:cs typeface="Trebuchet MS"/>
              </a:rPr>
              <a:t>–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50" dirty="0">
                <a:solidFill>
                  <a:srgbClr val="8EC2A6"/>
                </a:solidFill>
                <a:latin typeface="Trebuchet MS"/>
                <a:cs typeface="Trebuchet MS"/>
              </a:rPr>
              <a:t>KRP,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60" dirty="0">
                <a:solidFill>
                  <a:srgbClr val="8EC2A6"/>
                </a:solidFill>
                <a:latin typeface="Trebuchet MS"/>
                <a:cs typeface="Trebuchet MS"/>
              </a:rPr>
              <a:t>LRP,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45" dirty="0">
                <a:solidFill>
                  <a:srgbClr val="8EC2A6"/>
                </a:solidFill>
                <a:latin typeface="Trebuchet MS"/>
                <a:cs typeface="Trebuchet MS"/>
              </a:rPr>
              <a:t>VRP,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ZRP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0972799" y="6298108"/>
            <a:ext cx="666750" cy="395605"/>
          </a:xfrm>
          <a:custGeom>
            <a:avLst/>
            <a:gdLst/>
            <a:ahLst/>
            <a:cxnLst/>
            <a:rect l="l" t="t" r="r" b="b"/>
            <a:pathLst>
              <a:path w="666750" h="395604">
                <a:moveTo>
                  <a:pt x="333479" y="395507"/>
                </a:moveTo>
                <a:lnTo>
                  <a:pt x="0" y="0"/>
                </a:lnTo>
                <a:lnTo>
                  <a:pt x="666749" y="0"/>
                </a:lnTo>
                <a:lnTo>
                  <a:pt x="333479" y="395507"/>
                </a:lnTo>
                <a:close/>
              </a:path>
            </a:pathLst>
          </a:custGeom>
          <a:solidFill>
            <a:srgbClr val="25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1750674" y="6205678"/>
            <a:ext cx="4269740" cy="595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95"/>
              </a:spcBef>
            </a:pPr>
            <a:r>
              <a:rPr sz="1650" spc="55" dirty="0">
                <a:solidFill>
                  <a:srgbClr val="0E4E6E"/>
                </a:solidFill>
                <a:latin typeface="Trebuchet MS"/>
                <a:cs typeface="Trebuchet MS"/>
              </a:rPr>
              <a:t>Tīši</a:t>
            </a:r>
            <a:r>
              <a:rPr sz="1650" spc="-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95" dirty="0">
                <a:solidFill>
                  <a:srgbClr val="0E4E6E"/>
                </a:solidFill>
                <a:latin typeface="Trebuchet MS"/>
                <a:cs typeface="Trebuchet MS"/>
              </a:rPr>
              <a:t>smagi</a:t>
            </a:r>
            <a:r>
              <a:rPr sz="1650" spc="-6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90" dirty="0">
                <a:solidFill>
                  <a:srgbClr val="0E4E6E"/>
                </a:solidFill>
                <a:latin typeface="Trebuchet MS"/>
                <a:cs typeface="Trebuchet MS"/>
              </a:rPr>
              <a:t>miesas</a:t>
            </a:r>
            <a:r>
              <a:rPr sz="1650" spc="-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0E4E6E"/>
                </a:solidFill>
                <a:latin typeface="Trebuchet MS"/>
                <a:cs typeface="Trebuchet MS"/>
              </a:rPr>
              <a:t>bojājumi</a:t>
            </a:r>
            <a:r>
              <a:rPr sz="1650" spc="-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ar</a:t>
            </a:r>
            <a:r>
              <a:rPr sz="1650" spc="-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65" dirty="0">
                <a:solidFill>
                  <a:srgbClr val="0E4E6E"/>
                </a:solidFill>
                <a:latin typeface="Trebuchet MS"/>
                <a:cs typeface="Trebuchet MS"/>
              </a:rPr>
              <a:t>nāves</a:t>
            </a:r>
            <a:r>
              <a:rPr sz="1650" spc="-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75" dirty="0">
                <a:solidFill>
                  <a:srgbClr val="0E4E6E"/>
                </a:solidFill>
                <a:latin typeface="Trebuchet MS"/>
                <a:cs typeface="Trebuchet MS"/>
              </a:rPr>
              <a:t>sekām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KL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8EC2A6"/>
                </a:solidFill>
                <a:latin typeface="Trebuchet MS"/>
                <a:cs typeface="Trebuchet MS"/>
              </a:rPr>
              <a:t>125.p.3.d.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490" dirty="0">
                <a:solidFill>
                  <a:srgbClr val="8EC2A6"/>
                </a:solidFill>
                <a:latin typeface="Trebuchet MS"/>
                <a:cs typeface="Trebuchet MS"/>
              </a:rPr>
              <a:t>–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55" dirty="0">
                <a:solidFill>
                  <a:srgbClr val="8EC2A6"/>
                </a:solidFill>
                <a:latin typeface="Trebuchet MS"/>
                <a:cs typeface="Trebuchet MS"/>
              </a:rPr>
              <a:t>RRP,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60" dirty="0">
                <a:solidFill>
                  <a:srgbClr val="8EC2A6"/>
                </a:solidFill>
                <a:latin typeface="Trebuchet MS"/>
                <a:cs typeface="Trebuchet MS"/>
              </a:rPr>
              <a:t>LRP,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45" dirty="0">
                <a:solidFill>
                  <a:srgbClr val="8EC2A6"/>
                </a:solidFill>
                <a:latin typeface="Trebuchet MS"/>
                <a:cs typeface="Trebuchet MS"/>
              </a:rPr>
              <a:t>VRP,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ZRP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0972799" y="5240833"/>
            <a:ext cx="666750" cy="395605"/>
          </a:xfrm>
          <a:custGeom>
            <a:avLst/>
            <a:gdLst/>
            <a:ahLst/>
            <a:cxnLst/>
            <a:rect l="l" t="t" r="r" b="b"/>
            <a:pathLst>
              <a:path w="666750" h="395604">
                <a:moveTo>
                  <a:pt x="333479" y="395507"/>
                </a:moveTo>
                <a:lnTo>
                  <a:pt x="0" y="0"/>
                </a:lnTo>
                <a:lnTo>
                  <a:pt x="666749" y="0"/>
                </a:lnTo>
                <a:lnTo>
                  <a:pt x="333479" y="395507"/>
                </a:lnTo>
                <a:close/>
              </a:path>
            </a:pathLst>
          </a:custGeom>
          <a:solidFill>
            <a:srgbClr val="25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1750674" y="4996003"/>
            <a:ext cx="5985510" cy="880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95"/>
              </a:spcBef>
            </a:pPr>
            <a:r>
              <a:rPr sz="1650" spc="55" dirty="0">
                <a:solidFill>
                  <a:srgbClr val="0E4E6E"/>
                </a:solidFill>
                <a:latin typeface="Trebuchet MS"/>
                <a:cs typeface="Trebuchet MS"/>
              </a:rPr>
              <a:t>Pornogrāfiska</a:t>
            </a:r>
            <a:r>
              <a:rPr sz="1650" spc="-3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55" dirty="0">
                <a:solidFill>
                  <a:srgbClr val="0E4E6E"/>
                </a:solidFill>
                <a:latin typeface="Trebuchet MS"/>
                <a:cs typeface="Trebuchet MS"/>
              </a:rPr>
              <a:t>priekšnesuma</a:t>
            </a:r>
            <a:r>
              <a:rPr sz="1650" spc="-3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45" dirty="0">
                <a:solidFill>
                  <a:srgbClr val="0E4E6E"/>
                </a:solidFill>
                <a:latin typeface="Trebuchet MS"/>
                <a:cs typeface="Trebuchet MS"/>
              </a:rPr>
              <a:t>demonstrēšanas,</a:t>
            </a:r>
            <a:r>
              <a:rPr sz="1650" spc="-3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35" dirty="0">
                <a:solidFill>
                  <a:srgbClr val="0E4E6E"/>
                </a:solidFill>
                <a:latin typeface="Trebuchet MS"/>
                <a:cs typeface="Trebuchet MS"/>
              </a:rPr>
              <a:t>pornogrāfiska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rakstura</a:t>
            </a:r>
            <a:r>
              <a:rPr sz="1650" spc="8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materiāla</a:t>
            </a:r>
            <a:r>
              <a:rPr sz="1650" spc="9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aprites</a:t>
            </a:r>
            <a:r>
              <a:rPr sz="1650" spc="9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noteikumu</a:t>
            </a:r>
            <a:r>
              <a:rPr sz="1650" spc="9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45" dirty="0">
                <a:solidFill>
                  <a:srgbClr val="0E4E6E"/>
                </a:solidFill>
                <a:latin typeface="Trebuchet MS"/>
                <a:cs typeface="Trebuchet MS"/>
              </a:rPr>
              <a:t>pārkāpšana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KL</a:t>
            </a:r>
            <a:r>
              <a:rPr sz="1650" spc="-7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8EC2A6"/>
                </a:solidFill>
                <a:latin typeface="Trebuchet MS"/>
                <a:cs typeface="Trebuchet MS"/>
              </a:rPr>
              <a:t>166.p.4.d.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490" dirty="0">
                <a:solidFill>
                  <a:srgbClr val="8EC2A6"/>
                </a:solidFill>
                <a:latin typeface="Trebuchet MS"/>
                <a:cs typeface="Trebuchet MS"/>
              </a:rPr>
              <a:t>–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50" dirty="0">
                <a:solidFill>
                  <a:srgbClr val="8EC2A6"/>
                </a:solidFill>
                <a:latin typeface="Trebuchet MS"/>
                <a:cs typeface="Trebuchet MS"/>
              </a:rPr>
              <a:t>KRP,</a:t>
            </a:r>
            <a:r>
              <a:rPr sz="1650" spc="-7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45" dirty="0">
                <a:solidFill>
                  <a:srgbClr val="8EC2A6"/>
                </a:solidFill>
                <a:latin typeface="Trebuchet MS"/>
                <a:cs typeface="Trebuchet MS"/>
              </a:rPr>
              <a:t>VRP,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80" dirty="0">
                <a:solidFill>
                  <a:srgbClr val="8EC2A6"/>
                </a:solidFill>
                <a:latin typeface="Trebuchet MS"/>
                <a:cs typeface="Trebuchet MS"/>
              </a:rPr>
              <a:t>GKrPP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0972799" y="4183558"/>
            <a:ext cx="666750" cy="395605"/>
          </a:xfrm>
          <a:custGeom>
            <a:avLst/>
            <a:gdLst/>
            <a:ahLst/>
            <a:cxnLst/>
            <a:rect l="l" t="t" r="r" b="b"/>
            <a:pathLst>
              <a:path w="666750" h="395604">
                <a:moveTo>
                  <a:pt x="333479" y="395507"/>
                </a:moveTo>
                <a:lnTo>
                  <a:pt x="0" y="0"/>
                </a:lnTo>
                <a:lnTo>
                  <a:pt x="666749" y="0"/>
                </a:lnTo>
                <a:lnTo>
                  <a:pt x="333479" y="395507"/>
                </a:lnTo>
                <a:close/>
              </a:path>
            </a:pathLst>
          </a:custGeom>
          <a:solidFill>
            <a:srgbClr val="25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1750674" y="4091128"/>
            <a:ext cx="3152775" cy="59563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650" spc="55" dirty="0">
                <a:solidFill>
                  <a:srgbClr val="0E4E6E"/>
                </a:solidFill>
                <a:latin typeface="Trebuchet MS"/>
                <a:cs typeface="Trebuchet MS"/>
              </a:rPr>
              <a:t>Krāpšana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KL</a:t>
            </a:r>
            <a:r>
              <a:rPr sz="1650" spc="-7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8EC2A6"/>
                </a:solidFill>
                <a:latin typeface="Trebuchet MS"/>
                <a:cs typeface="Trebuchet MS"/>
              </a:rPr>
              <a:t>177.p.3.d.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490" dirty="0">
                <a:solidFill>
                  <a:srgbClr val="8EC2A6"/>
                </a:solidFill>
                <a:latin typeface="Trebuchet MS"/>
                <a:cs typeface="Trebuchet MS"/>
              </a:rPr>
              <a:t>–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55" dirty="0">
                <a:solidFill>
                  <a:srgbClr val="8EC2A6"/>
                </a:solidFill>
                <a:latin typeface="Trebuchet MS"/>
                <a:cs typeface="Trebuchet MS"/>
              </a:rPr>
              <a:t>RRP,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45" dirty="0">
                <a:solidFill>
                  <a:srgbClr val="8EC2A6"/>
                </a:solidFill>
                <a:latin typeface="Trebuchet MS"/>
                <a:cs typeface="Trebuchet MS"/>
              </a:rPr>
              <a:t>VRP,</a:t>
            </a:r>
            <a:r>
              <a:rPr sz="1650" spc="-7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80" dirty="0">
                <a:solidFill>
                  <a:srgbClr val="8EC2A6"/>
                </a:solidFill>
                <a:latin typeface="Trebuchet MS"/>
                <a:cs typeface="Trebuchet MS"/>
              </a:rPr>
              <a:t>GKrPP</a:t>
            </a:r>
            <a:endParaRPr sz="1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6178" y="720725"/>
            <a:ext cx="10520045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2890" marR="5080" indent="-2790825">
              <a:lnSpc>
                <a:spcPct val="125000"/>
              </a:lnSpc>
              <a:spcBef>
                <a:spcPts val="100"/>
              </a:spcBef>
            </a:pPr>
            <a:r>
              <a:rPr spc="305" dirty="0"/>
              <a:t>VP</a:t>
            </a:r>
            <a:r>
              <a:rPr spc="-225" dirty="0"/>
              <a:t> </a:t>
            </a:r>
            <a:r>
              <a:rPr spc="-55" dirty="0"/>
              <a:t>reģistrētie</a:t>
            </a:r>
            <a:r>
              <a:rPr spc="-225" dirty="0"/>
              <a:t> </a:t>
            </a:r>
            <a:r>
              <a:rPr dirty="0"/>
              <a:t>noziedzīgie</a:t>
            </a:r>
            <a:r>
              <a:rPr spc="-225" dirty="0"/>
              <a:t> </a:t>
            </a:r>
            <a:r>
              <a:rPr spc="-40" dirty="0"/>
              <a:t>nodarījumi</a:t>
            </a:r>
            <a:r>
              <a:rPr spc="-225" dirty="0"/>
              <a:t> </a:t>
            </a:r>
            <a:r>
              <a:rPr spc="-25" dirty="0"/>
              <a:t>pēc </a:t>
            </a:r>
            <a:r>
              <a:rPr spc="185" dirty="0"/>
              <a:t>smaguma</a:t>
            </a:r>
            <a:r>
              <a:rPr spc="-225" dirty="0"/>
              <a:t> </a:t>
            </a:r>
            <a:r>
              <a:rPr spc="35" dirty="0"/>
              <a:t>pakāpēm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0"/>
            <a:ext cx="1257300" cy="21335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83612" y="2881304"/>
            <a:ext cx="2877820" cy="69659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R="48895" algn="ctr">
              <a:lnSpc>
                <a:spcPct val="100000"/>
              </a:lnSpc>
              <a:spcBef>
                <a:spcPts val="620"/>
              </a:spcBef>
            </a:pPr>
            <a:r>
              <a:rPr sz="1950" dirty="0">
                <a:solidFill>
                  <a:srgbClr val="4B4B4B"/>
                </a:solidFill>
                <a:latin typeface="Trebuchet MS"/>
                <a:cs typeface="Trebuchet MS"/>
              </a:rPr>
              <a:t>Smagi</a:t>
            </a:r>
            <a:r>
              <a:rPr sz="1950" spc="3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50" spc="-10" dirty="0">
                <a:solidFill>
                  <a:srgbClr val="4B4B4B"/>
                </a:solidFill>
                <a:latin typeface="Trebuchet MS"/>
                <a:cs typeface="Trebuchet MS"/>
              </a:rPr>
              <a:t>noziegumi</a:t>
            </a:r>
            <a:endParaRPr sz="19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z="1650" spc="-25" dirty="0">
                <a:solidFill>
                  <a:srgbClr val="4B4B4B"/>
                </a:solidFill>
                <a:latin typeface="Trebuchet MS"/>
                <a:cs typeface="Trebuchet MS"/>
              </a:rPr>
              <a:t>(21,7%</a:t>
            </a:r>
            <a:r>
              <a:rPr sz="1650" spc="-1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B4B4B"/>
                </a:solidFill>
                <a:latin typeface="Trebuchet MS"/>
                <a:cs typeface="Trebuchet MS"/>
              </a:rPr>
              <a:t>no</a:t>
            </a:r>
            <a:r>
              <a:rPr sz="1650" spc="-1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spc="85" dirty="0">
                <a:solidFill>
                  <a:srgbClr val="4B4B4B"/>
                </a:solidFill>
                <a:latin typeface="Trebuchet MS"/>
                <a:cs typeface="Trebuchet MS"/>
              </a:rPr>
              <a:t>VP</a:t>
            </a:r>
            <a:r>
              <a:rPr sz="1650" spc="-12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spc="-75" dirty="0">
                <a:solidFill>
                  <a:srgbClr val="4B4B4B"/>
                </a:solidFill>
                <a:latin typeface="Trebuchet MS"/>
                <a:cs typeface="Trebuchet MS"/>
              </a:rPr>
              <a:t>reģistrētajiem</a:t>
            </a:r>
            <a:r>
              <a:rPr sz="1650" spc="-1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4B4B4B"/>
                </a:solidFill>
                <a:latin typeface="Trebuchet MS"/>
                <a:cs typeface="Trebuchet MS"/>
              </a:rPr>
              <a:t>NN)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3697287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4,000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4411662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3,500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700" y="5126037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3,000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00" y="5840412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2,500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700" y="6554787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2,000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00" y="7259637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1,500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1700" y="7974012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1,000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1700" y="8688387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solidFill>
                  <a:srgbClr val="454545"/>
                </a:solidFill>
                <a:latin typeface="Trebuchet MS"/>
                <a:cs typeface="Trebuchet MS"/>
              </a:rPr>
              <a:t>500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1700" y="9402762"/>
            <a:ext cx="1066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60" dirty="0">
                <a:solidFill>
                  <a:srgbClr val="454545"/>
                </a:solidFill>
                <a:latin typeface="Trebuchet MS"/>
                <a:cs typeface="Trebuchet MS"/>
              </a:rPr>
              <a:t>0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14400" y="4139633"/>
            <a:ext cx="8515350" cy="5471160"/>
            <a:chOff x="914400" y="4139633"/>
            <a:chExt cx="8515350" cy="5471160"/>
          </a:xfrm>
        </p:grpSpPr>
        <p:sp>
          <p:nvSpPr>
            <p:cNvPr id="15" name="object 15"/>
            <p:cNvSpPr/>
            <p:nvPr/>
          </p:nvSpPr>
          <p:spPr>
            <a:xfrm>
              <a:off x="914400" y="9601199"/>
              <a:ext cx="8515350" cy="9525"/>
            </a:xfrm>
            <a:custGeom>
              <a:avLst/>
              <a:gdLst/>
              <a:ahLst/>
              <a:cxnLst/>
              <a:rect l="l" t="t" r="r" b="b"/>
              <a:pathLst>
                <a:path w="8515350" h="9525">
                  <a:moveTo>
                    <a:pt x="851534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8515349" y="0"/>
                  </a:lnTo>
                  <a:lnTo>
                    <a:pt x="8515349" y="9524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52574" y="9398654"/>
              <a:ext cx="409575" cy="202565"/>
            </a:xfrm>
            <a:custGeom>
              <a:avLst/>
              <a:gdLst/>
              <a:ahLst/>
              <a:cxnLst/>
              <a:rect l="l" t="t" r="r" b="b"/>
              <a:pathLst>
                <a:path w="409575" h="202565">
                  <a:moveTo>
                    <a:pt x="409574" y="202544"/>
                  </a:moveTo>
                  <a:lnTo>
                    <a:pt x="0" y="202544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202544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81199" y="9517043"/>
              <a:ext cx="409575" cy="84455"/>
            </a:xfrm>
            <a:custGeom>
              <a:avLst/>
              <a:gdLst/>
              <a:ahLst/>
              <a:cxnLst/>
              <a:rect l="l" t="t" r="r" b="b"/>
              <a:pathLst>
                <a:path w="409575" h="84454">
                  <a:moveTo>
                    <a:pt x="409574" y="84155"/>
                  </a:moveTo>
                  <a:lnTo>
                    <a:pt x="0" y="84155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84155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05124" y="8678338"/>
              <a:ext cx="409575" cy="923290"/>
            </a:xfrm>
            <a:custGeom>
              <a:avLst/>
              <a:gdLst/>
              <a:ahLst/>
              <a:cxnLst/>
              <a:rect l="l" t="t" r="r" b="b"/>
              <a:pathLst>
                <a:path w="409575" h="923290">
                  <a:moveTo>
                    <a:pt x="409574" y="922860"/>
                  </a:moveTo>
                  <a:lnTo>
                    <a:pt x="0" y="922860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922860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33749" y="8886588"/>
              <a:ext cx="409575" cy="715010"/>
            </a:xfrm>
            <a:custGeom>
              <a:avLst/>
              <a:gdLst/>
              <a:ahLst/>
              <a:cxnLst/>
              <a:rect l="l" t="t" r="r" b="b"/>
              <a:pathLst>
                <a:path w="409575" h="715009">
                  <a:moveTo>
                    <a:pt x="409574" y="714610"/>
                  </a:moveTo>
                  <a:lnTo>
                    <a:pt x="0" y="714610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714610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57674" y="8233312"/>
              <a:ext cx="409575" cy="1368425"/>
            </a:xfrm>
            <a:custGeom>
              <a:avLst/>
              <a:gdLst/>
              <a:ahLst/>
              <a:cxnLst/>
              <a:rect l="l" t="t" r="r" b="b"/>
              <a:pathLst>
                <a:path w="409575" h="1368425">
                  <a:moveTo>
                    <a:pt x="409574" y="1367887"/>
                  </a:moveTo>
                  <a:lnTo>
                    <a:pt x="0" y="1367887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1367887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86299" y="7979418"/>
              <a:ext cx="409575" cy="1621790"/>
            </a:xfrm>
            <a:custGeom>
              <a:avLst/>
              <a:gdLst/>
              <a:ahLst/>
              <a:cxnLst/>
              <a:rect l="l" t="t" r="r" b="b"/>
              <a:pathLst>
                <a:path w="409575" h="1621790">
                  <a:moveTo>
                    <a:pt x="409574" y="1621781"/>
                  </a:moveTo>
                  <a:lnTo>
                    <a:pt x="0" y="1621781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1621781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10224" y="8858060"/>
              <a:ext cx="409575" cy="743585"/>
            </a:xfrm>
            <a:custGeom>
              <a:avLst/>
              <a:gdLst/>
              <a:ahLst/>
              <a:cxnLst/>
              <a:rect l="l" t="t" r="r" b="b"/>
              <a:pathLst>
                <a:path w="409575" h="743584">
                  <a:moveTo>
                    <a:pt x="409574" y="743138"/>
                  </a:moveTo>
                  <a:lnTo>
                    <a:pt x="0" y="743138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743138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38849" y="8805285"/>
              <a:ext cx="409575" cy="796290"/>
            </a:xfrm>
            <a:custGeom>
              <a:avLst/>
              <a:gdLst/>
              <a:ahLst/>
              <a:cxnLst/>
              <a:rect l="l" t="t" r="r" b="b"/>
              <a:pathLst>
                <a:path w="409575" h="796290">
                  <a:moveTo>
                    <a:pt x="409574" y="795913"/>
                  </a:moveTo>
                  <a:lnTo>
                    <a:pt x="0" y="795913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795913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62774" y="8458677"/>
              <a:ext cx="409575" cy="1143000"/>
            </a:xfrm>
            <a:custGeom>
              <a:avLst/>
              <a:gdLst/>
              <a:ahLst/>
              <a:cxnLst/>
              <a:rect l="l" t="t" r="r" b="b"/>
              <a:pathLst>
                <a:path w="409575" h="1143000">
                  <a:moveTo>
                    <a:pt x="409574" y="1142521"/>
                  </a:moveTo>
                  <a:lnTo>
                    <a:pt x="0" y="1142521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1142521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91399" y="8435856"/>
              <a:ext cx="409575" cy="1165860"/>
            </a:xfrm>
            <a:custGeom>
              <a:avLst/>
              <a:gdLst/>
              <a:ahLst/>
              <a:cxnLst/>
              <a:rect l="l" t="t" r="r" b="b"/>
              <a:pathLst>
                <a:path w="409575" h="1165859">
                  <a:moveTo>
                    <a:pt x="409574" y="1165343"/>
                  </a:moveTo>
                  <a:lnTo>
                    <a:pt x="0" y="1165343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1165343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15324" y="4196688"/>
              <a:ext cx="409575" cy="5405120"/>
            </a:xfrm>
            <a:custGeom>
              <a:avLst/>
              <a:gdLst/>
              <a:ahLst/>
              <a:cxnLst/>
              <a:rect l="l" t="t" r="r" b="b"/>
              <a:pathLst>
                <a:path w="409575" h="5405120">
                  <a:moveTo>
                    <a:pt x="409574" y="5404510"/>
                  </a:moveTo>
                  <a:lnTo>
                    <a:pt x="0" y="5404510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5404510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743949" y="4139633"/>
              <a:ext cx="409575" cy="5461635"/>
            </a:xfrm>
            <a:custGeom>
              <a:avLst/>
              <a:gdLst/>
              <a:ahLst/>
              <a:cxnLst/>
              <a:rect l="l" t="t" r="r" b="b"/>
              <a:pathLst>
                <a:path w="409575" h="5461634">
                  <a:moveTo>
                    <a:pt x="409574" y="5461565"/>
                  </a:moveTo>
                  <a:lnTo>
                    <a:pt x="0" y="5461565"/>
                  </a:lnTo>
                  <a:lnTo>
                    <a:pt x="0" y="0"/>
                  </a:lnTo>
                  <a:lnTo>
                    <a:pt x="409574" y="0"/>
                  </a:lnTo>
                  <a:lnTo>
                    <a:pt x="409574" y="5461565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748829" y="9626600"/>
            <a:ext cx="44577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0" dirty="0">
                <a:solidFill>
                  <a:srgbClr val="454545"/>
                </a:solidFill>
                <a:latin typeface="Trebuchet MS"/>
                <a:cs typeface="Trebuchet MS"/>
              </a:rPr>
              <a:t>GKrPP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76240" y="9626600"/>
            <a:ext cx="29654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0" dirty="0">
                <a:solidFill>
                  <a:srgbClr val="454545"/>
                </a:solidFill>
                <a:latin typeface="Trebuchet MS"/>
                <a:cs typeface="Trebuchet MS"/>
              </a:rPr>
              <a:t>KRP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35041" y="9626600"/>
            <a:ext cx="28321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5" dirty="0">
                <a:solidFill>
                  <a:srgbClr val="454545"/>
                </a:solidFill>
                <a:latin typeface="Trebuchet MS"/>
                <a:cs typeface="Trebuchet MS"/>
              </a:rPr>
              <a:t>LRP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80149" y="9626600"/>
            <a:ext cx="29845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5" dirty="0">
                <a:solidFill>
                  <a:srgbClr val="454545"/>
                </a:solidFill>
                <a:latin typeface="Trebuchet MS"/>
                <a:cs typeface="Trebuchet MS"/>
              </a:rPr>
              <a:t>VRP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35825" y="9626600"/>
            <a:ext cx="29210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5" dirty="0">
                <a:solidFill>
                  <a:srgbClr val="454545"/>
                </a:solidFill>
                <a:latin typeface="Trebuchet MS"/>
                <a:cs typeface="Trebuchet MS"/>
              </a:rPr>
              <a:t>ZRP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86886" y="9626600"/>
            <a:ext cx="29527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0" dirty="0">
                <a:solidFill>
                  <a:srgbClr val="454545"/>
                </a:solidFill>
                <a:latin typeface="Trebuchet MS"/>
                <a:cs typeface="Trebuchet MS"/>
              </a:rPr>
              <a:t>RRP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22772" y="9200207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142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92027" y="9318525"/>
            <a:ext cx="1879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59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75322" y="8479879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647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03947" y="8688089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501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27872" y="8034734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959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00240" y="7780833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Trebuchet MS"/>
                <a:cs typeface="Trebuchet MS"/>
              </a:rPr>
              <a:t>1,137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80422" y="8659514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521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09046" y="8606829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558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32972" y="8260208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801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461597" y="8237289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817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303865" y="3941067"/>
            <a:ext cx="86106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650" baseline="-22727" dirty="0">
                <a:latin typeface="Trebuchet MS"/>
                <a:cs typeface="Trebuchet MS"/>
              </a:rPr>
              <a:t>3,789</a:t>
            </a:r>
            <a:r>
              <a:rPr sz="1650" spc="472" baseline="-22727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3,829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45" name="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6224" y="10115549"/>
            <a:ext cx="152400" cy="152399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4319686" y="10083800"/>
            <a:ext cx="7823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2021</a:t>
            </a:r>
            <a:r>
              <a:rPr sz="1100" spc="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(6859)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47" name="object 4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599" y="10115549"/>
            <a:ext cx="152400" cy="152399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5416549" y="10083800"/>
            <a:ext cx="7823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2022</a:t>
            </a:r>
            <a:r>
              <a:rPr sz="1100" spc="5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(6901)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225925" y="3729448"/>
            <a:ext cx="2583180" cy="6642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150" dirty="0">
                <a:solidFill>
                  <a:srgbClr val="8EC2A6"/>
                </a:solidFill>
                <a:latin typeface="Trebuchet MS"/>
                <a:cs typeface="Trebuchet MS"/>
              </a:rPr>
              <a:t>+42</a:t>
            </a:r>
            <a:r>
              <a:rPr sz="4150" spc="-20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4150" spc="-1200" dirty="0">
                <a:solidFill>
                  <a:srgbClr val="8EC2A6"/>
                </a:solidFill>
                <a:latin typeface="Trebuchet MS"/>
                <a:cs typeface="Trebuchet MS"/>
              </a:rPr>
              <a:t>|</a:t>
            </a:r>
            <a:r>
              <a:rPr sz="4150" spc="-19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4150" spc="-20" dirty="0">
                <a:solidFill>
                  <a:srgbClr val="8EC2A6"/>
                </a:solidFill>
                <a:latin typeface="Trebuchet MS"/>
                <a:cs typeface="Trebuchet MS"/>
              </a:rPr>
              <a:t>+0,6%</a:t>
            </a:r>
            <a:endParaRPr sz="415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715499" y="3709987"/>
            <a:ext cx="0" cy="6572250"/>
          </a:xfrm>
          <a:custGeom>
            <a:avLst/>
            <a:gdLst/>
            <a:ahLst/>
            <a:cxnLst/>
            <a:rect l="l" t="t" r="r" b="b"/>
            <a:pathLst>
              <a:path h="6572250">
                <a:moveTo>
                  <a:pt x="0" y="6572249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502055" y="7894664"/>
            <a:ext cx="666750" cy="395605"/>
          </a:xfrm>
          <a:custGeom>
            <a:avLst/>
            <a:gdLst/>
            <a:ahLst/>
            <a:cxnLst/>
            <a:rect l="l" t="t" r="r" b="b"/>
            <a:pathLst>
              <a:path w="666750" h="395604">
                <a:moveTo>
                  <a:pt x="333270" y="0"/>
                </a:moveTo>
                <a:lnTo>
                  <a:pt x="666749" y="395507"/>
                </a:lnTo>
                <a:lnTo>
                  <a:pt x="0" y="395507"/>
                </a:lnTo>
                <a:lnTo>
                  <a:pt x="333270" y="0"/>
                </a:lnTo>
                <a:close/>
              </a:path>
            </a:pathLst>
          </a:custGeom>
          <a:solidFill>
            <a:srgbClr val="FD6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1283949" y="7796353"/>
            <a:ext cx="4218940" cy="595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95"/>
              </a:spcBef>
            </a:pP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Cietsirdība</a:t>
            </a:r>
            <a:r>
              <a:rPr sz="1650" spc="4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un</a:t>
            </a:r>
            <a:r>
              <a:rPr sz="1650" spc="4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vardarbība</a:t>
            </a:r>
            <a:r>
              <a:rPr sz="1650" spc="4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-20" dirty="0">
                <a:solidFill>
                  <a:srgbClr val="0E4E6E"/>
                </a:solidFill>
                <a:latin typeface="Trebuchet MS"/>
                <a:cs typeface="Trebuchet MS"/>
              </a:rPr>
              <a:t>pret</a:t>
            </a:r>
            <a:r>
              <a:rPr sz="1650" spc="4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0E4E6E"/>
                </a:solidFill>
                <a:latin typeface="Trebuchet MS"/>
                <a:cs typeface="Trebuchet MS"/>
              </a:rPr>
              <a:t>nepilngadīgo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KL</a:t>
            </a:r>
            <a:r>
              <a:rPr sz="1650" spc="-7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8EC2A6"/>
                </a:solidFill>
                <a:latin typeface="Trebuchet MS"/>
                <a:cs typeface="Trebuchet MS"/>
              </a:rPr>
              <a:t>174.p.2.d.</a:t>
            </a:r>
            <a:r>
              <a:rPr sz="1650" spc="-7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490" dirty="0">
                <a:solidFill>
                  <a:srgbClr val="8EC2A6"/>
                </a:solidFill>
                <a:latin typeface="Trebuchet MS"/>
                <a:cs typeface="Trebuchet MS"/>
              </a:rPr>
              <a:t>–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90" dirty="0">
                <a:solidFill>
                  <a:srgbClr val="8EC2A6"/>
                </a:solidFill>
                <a:latin typeface="Trebuchet MS"/>
                <a:cs typeface="Trebuchet MS"/>
              </a:rPr>
              <a:t>visas</a:t>
            </a:r>
            <a:r>
              <a:rPr sz="1650" spc="-7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110" dirty="0">
                <a:solidFill>
                  <a:srgbClr val="8EC2A6"/>
                </a:solidFill>
                <a:latin typeface="Trebuchet MS"/>
                <a:cs typeface="Trebuchet MS"/>
              </a:rPr>
              <a:t>RP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0502055" y="6989789"/>
            <a:ext cx="666750" cy="395605"/>
          </a:xfrm>
          <a:custGeom>
            <a:avLst/>
            <a:gdLst/>
            <a:ahLst/>
            <a:cxnLst/>
            <a:rect l="l" t="t" r="r" b="b"/>
            <a:pathLst>
              <a:path w="666750" h="395604">
                <a:moveTo>
                  <a:pt x="333270" y="0"/>
                </a:moveTo>
                <a:lnTo>
                  <a:pt x="666749" y="395507"/>
                </a:lnTo>
                <a:lnTo>
                  <a:pt x="0" y="395507"/>
                </a:lnTo>
                <a:lnTo>
                  <a:pt x="333270" y="0"/>
                </a:lnTo>
                <a:close/>
              </a:path>
            </a:pathLst>
          </a:custGeom>
          <a:solidFill>
            <a:srgbClr val="FD6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1283949" y="6901004"/>
            <a:ext cx="2425700" cy="59563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650" spc="55" dirty="0">
                <a:solidFill>
                  <a:srgbClr val="0E4E6E"/>
                </a:solidFill>
                <a:latin typeface="Trebuchet MS"/>
                <a:cs typeface="Trebuchet MS"/>
              </a:rPr>
              <a:t>Zādzības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KL</a:t>
            </a:r>
            <a:r>
              <a:rPr sz="1650" spc="-8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8EC2A6"/>
                </a:solidFill>
                <a:latin typeface="Trebuchet MS"/>
                <a:cs typeface="Trebuchet MS"/>
              </a:rPr>
              <a:t>175.p.3.d.</a:t>
            </a:r>
            <a:r>
              <a:rPr sz="1650" spc="-7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490" dirty="0">
                <a:solidFill>
                  <a:srgbClr val="8EC2A6"/>
                </a:solidFill>
                <a:latin typeface="Trebuchet MS"/>
                <a:cs typeface="Trebuchet MS"/>
              </a:rPr>
              <a:t>–</a:t>
            </a:r>
            <a:r>
              <a:rPr sz="1650" spc="-7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60" dirty="0">
                <a:solidFill>
                  <a:srgbClr val="8EC2A6"/>
                </a:solidFill>
                <a:latin typeface="Trebuchet MS"/>
                <a:cs typeface="Trebuchet MS"/>
              </a:rPr>
              <a:t>LRP,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ZRP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502055" y="6075390"/>
            <a:ext cx="666750" cy="395605"/>
          </a:xfrm>
          <a:custGeom>
            <a:avLst/>
            <a:gdLst/>
            <a:ahLst/>
            <a:cxnLst/>
            <a:rect l="l" t="t" r="r" b="b"/>
            <a:pathLst>
              <a:path w="666750" h="395604">
                <a:moveTo>
                  <a:pt x="333270" y="0"/>
                </a:moveTo>
                <a:lnTo>
                  <a:pt x="666749" y="395507"/>
                </a:lnTo>
                <a:lnTo>
                  <a:pt x="0" y="395507"/>
                </a:lnTo>
                <a:lnTo>
                  <a:pt x="333270" y="0"/>
                </a:lnTo>
                <a:close/>
              </a:path>
            </a:pathLst>
          </a:custGeom>
          <a:solidFill>
            <a:srgbClr val="FD6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1283949" y="5986603"/>
            <a:ext cx="2905760" cy="595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95"/>
              </a:spcBef>
            </a:pP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Viltotas</a:t>
            </a:r>
            <a:r>
              <a:rPr sz="1650" spc="3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70" dirty="0">
                <a:solidFill>
                  <a:srgbClr val="0E4E6E"/>
                </a:solidFill>
                <a:latin typeface="Trebuchet MS"/>
                <a:cs typeface="Trebuchet MS"/>
              </a:rPr>
              <a:t>naudas</a:t>
            </a:r>
            <a:r>
              <a:rPr sz="1650" spc="3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40" dirty="0">
                <a:solidFill>
                  <a:srgbClr val="0E4E6E"/>
                </a:solidFill>
                <a:latin typeface="Trebuchet MS"/>
                <a:cs typeface="Trebuchet MS"/>
              </a:rPr>
              <a:t>izgatavošana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KL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8EC2A6"/>
                </a:solidFill>
                <a:latin typeface="Trebuchet MS"/>
                <a:cs typeface="Trebuchet MS"/>
              </a:rPr>
              <a:t>192.p.1.d.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490" dirty="0">
                <a:solidFill>
                  <a:srgbClr val="8EC2A6"/>
                </a:solidFill>
                <a:latin typeface="Trebuchet MS"/>
                <a:cs typeface="Trebuchet MS"/>
              </a:rPr>
              <a:t>–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55" dirty="0">
                <a:solidFill>
                  <a:srgbClr val="8EC2A6"/>
                </a:solidFill>
                <a:latin typeface="Trebuchet MS"/>
                <a:cs typeface="Trebuchet MS"/>
              </a:rPr>
              <a:t>RRP,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60" dirty="0">
                <a:solidFill>
                  <a:srgbClr val="8EC2A6"/>
                </a:solidFill>
                <a:latin typeface="Trebuchet MS"/>
                <a:cs typeface="Trebuchet MS"/>
              </a:rPr>
              <a:t>LRP,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110" dirty="0">
                <a:solidFill>
                  <a:srgbClr val="8EC2A6"/>
                </a:solidFill>
                <a:latin typeface="Trebuchet MS"/>
                <a:cs typeface="Trebuchet MS"/>
              </a:rPr>
              <a:t>VRP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506074" y="5174158"/>
            <a:ext cx="666750" cy="395605"/>
          </a:xfrm>
          <a:custGeom>
            <a:avLst/>
            <a:gdLst/>
            <a:ahLst/>
            <a:cxnLst/>
            <a:rect l="l" t="t" r="r" b="b"/>
            <a:pathLst>
              <a:path w="666750" h="395604">
                <a:moveTo>
                  <a:pt x="333479" y="395507"/>
                </a:moveTo>
                <a:lnTo>
                  <a:pt x="0" y="0"/>
                </a:lnTo>
                <a:lnTo>
                  <a:pt x="666749" y="0"/>
                </a:lnTo>
                <a:lnTo>
                  <a:pt x="333479" y="395507"/>
                </a:lnTo>
                <a:close/>
              </a:path>
            </a:pathLst>
          </a:custGeom>
          <a:solidFill>
            <a:srgbClr val="25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1283949" y="5081728"/>
            <a:ext cx="7279640" cy="595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95"/>
              </a:spcBef>
            </a:pPr>
            <a:r>
              <a:rPr sz="1650" spc="60" dirty="0">
                <a:solidFill>
                  <a:srgbClr val="0E4E6E"/>
                </a:solidFill>
                <a:latin typeface="Trebuchet MS"/>
                <a:cs typeface="Trebuchet MS"/>
              </a:rPr>
              <a:t>Nelikumīgas</a:t>
            </a:r>
            <a:r>
              <a:rPr sz="1650" spc="-1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45" dirty="0">
                <a:solidFill>
                  <a:srgbClr val="0E4E6E"/>
                </a:solidFill>
                <a:latin typeface="Trebuchet MS"/>
                <a:cs typeface="Trebuchet MS"/>
              </a:rPr>
              <a:t>darbības</a:t>
            </a:r>
            <a:r>
              <a:rPr sz="1650" spc="-1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ar</a:t>
            </a:r>
            <a:r>
              <a:rPr sz="1650" spc="-1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50" dirty="0">
                <a:solidFill>
                  <a:srgbClr val="0E4E6E"/>
                </a:solidFill>
                <a:latin typeface="Trebuchet MS"/>
                <a:cs typeface="Trebuchet MS"/>
              </a:rPr>
              <a:t>finanšu</a:t>
            </a:r>
            <a:r>
              <a:rPr sz="1650" spc="-1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instrumentiem</a:t>
            </a:r>
            <a:r>
              <a:rPr sz="1650" spc="-1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un</a:t>
            </a:r>
            <a:r>
              <a:rPr sz="1650" spc="-1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105" dirty="0">
                <a:solidFill>
                  <a:srgbClr val="0E4E6E"/>
                </a:solidFill>
                <a:latin typeface="Trebuchet MS"/>
                <a:cs typeface="Trebuchet MS"/>
              </a:rPr>
              <a:t>maksāšanas</a:t>
            </a:r>
            <a:r>
              <a:rPr sz="1650" spc="-10" dirty="0">
                <a:solidFill>
                  <a:srgbClr val="0E4E6E"/>
                </a:solidFill>
                <a:latin typeface="Trebuchet MS"/>
                <a:cs typeface="Trebuchet MS"/>
              </a:rPr>
              <a:t> līdzekļiem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KL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8EC2A6"/>
                </a:solidFill>
                <a:latin typeface="Trebuchet MS"/>
                <a:cs typeface="Trebuchet MS"/>
              </a:rPr>
              <a:t>193.p.2.d.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490" dirty="0">
                <a:solidFill>
                  <a:srgbClr val="8EC2A6"/>
                </a:solidFill>
                <a:latin typeface="Trebuchet MS"/>
                <a:cs typeface="Trebuchet MS"/>
              </a:rPr>
              <a:t>–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55" dirty="0">
                <a:solidFill>
                  <a:srgbClr val="8EC2A6"/>
                </a:solidFill>
                <a:latin typeface="Trebuchet MS"/>
                <a:cs typeface="Trebuchet MS"/>
              </a:rPr>
              <a:t>RRP,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50" dirty="0">
                <a:solidFill>
                  <a:srgbClr val="8EC2A6"/>
                </a:solidFill>
                <a:latin typeface="Trebuchet MS"/>
                <a:cs typeface="Trebuchet MS"/>
              </a:rPr>
              <a:t>KRP,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60" dirty="0">
                <a:solidFill>
                  <a:srgbClr val="8EC2A6"/>
                </a:solidFill>
                <a:latin typeface="Trebuchet MS"/>
                <a:cs typeface="Trebuchet MS"/>
              </a:rPr>
              <a:t>LRP,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ZRP</a:t>
            </a:r>
            <a:endParaRPr sz="165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6178" y="720731"/>
            <a:ext cx="10520045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2890" marR="5080" indent="-2790825">
              <a:lnSpc>
                <a:spcPct val="125000"/>
              </a:lnSpc>
              <a:spcBef>
                <a:spcPts val="100"/>
              </a:spcBef>
            </a:pPr>
            <a:r>
              <a:rPr spc="305" dirty="0"/>
              <a:t>VP</a:t>
            </a:r>
            <a:r>
              <a:rPr spc="-225" dirty="0"/>
              <a:t> </a:t>
            </a:r>
            <a:r>
              <a:rPr spc="-55" dirty="0"/>
              <a:t>reģistrētie</a:t>
            </a:r>
            <a:r>
              <a:rPr spc="-225" dirty="0"/>
              <a:t> </a:t>
            </a:r>
            <a:r>
              <a:rPr dirty="0"/>
              <a:t>noziedzīgie</a:t>
            </a:r>
            <a:r>
              <a:rPr spc="-225" dirty="0"/>
              <a:t> </a:t>
            </a:r>
            <a:r>
              <a:rPr spc="-40" dirty="0"/>
              <a:t>nodarījumi</a:t>
            </a:r>
            <a:r>
              <a:rPr spc="-225" dirty="0"/>
              <a:t> </a:t>
            </a:r>
            <a:r>
              <a:rPr spc="-25" dirty="0"/>
              <a:t>pēc </a:t>
            </a:r>
            <a:r>
              <a:rPr spc="185" dirty="0"/>
              <a:t>smaguma</a:t>
            </a:r>
            <a:r>
              <a:rPr spc="-225" dirty="0"/>
              <a:t> </a:t>
            </a:r>
            <a:r>
              <a:rPr spc="35" dirty="0"/>
              <a:t>pakāpēm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6"/>
            <a:ext cx="1257300" cy="21335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83612" y="2881310"/>
            <a:ext cx="2877820" cy="69659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620"/>
              </a:spcBef>
            </a:pPr>
            <a:r>
              <a:rPr sz="1950" spc="45" dirty="0">
                <a:solidFill>
                  <a:srgbClr val="4B4B4B"/>
                </a:solidFill>
                <a:latin typeface="Trebuchet MS"/>
                <a:cs typeface="Trebuchet MS"/>
              </a:rPr>
              <a:t>Mazāk</a:t>
            </a:r>
            <a:r>
              <a:rPr sz="1950" spc="-6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4B4B4B"/>
                </a:solidFill>
                <a:latin typeface="Trebuchet MS"/>
                <a:cs typeface="Trebuchet MS"/>
              </a:rPr>
              <a:t>smagi</a:t>
            </a:r>
            <a:r>
              <a:rPr sz="1950" spc="-6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950" spc="-10" dirty="0">
                <a:solidFill>
                  <a:srgbClr val="4B4B4B"/>
                </a:solidFill>
                <a:latin typeface="Trebuchet MS"/>
                <a:cs typeface="Trebuchet MS"/>
              </a:rPr>
              <a:t>noziegumi</a:t>
            </a:r>
            <a:endParaRPr sz="1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650" spc="-25" dirty="0">
                <a:solidFill>
                  <a:srgbClr val="4B4B4B"/>
                </a:solidFill>
                <a:latin typeface="Trebuchet MS"/>
                <a:cs typeface="Trebuchet MS"/>
              </a:rPr>
              <a:t>(60,2%</a:t>
            </a:r>
            <a:r>
              <a:rPr sz="1650" spc="-1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B4B4B"/>
                </a:solidFill>
                <a:latin typeface="Trebuchet MS"/>
                <a:cs typeface="Trebuchet MS"/>
              </a:rPr>
              <a:t>no</a:t>
            </a:r>
            <a:r>
              <a:rPr sz="1650" spc="-1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spc="85" dirty="0">
                <a:solidFill>
                  <a:srgbClr val="4B4B4B"/>
                </a:solidFill>
                <a:latin typeface="Trebuchet MS"/>
                <a:cs typeface="Trebuchet MS"/>
              </a:rPr>
              <a:t>VP</a:t>
            </a:r>
            <a:r>
              <a:rPr sz="1650" spc="-12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spc="-75" dirty="0">
                <a:solidFill>
                  <a:srgbClr val="4B4B4B"/>
                </a:solidFill>
                <a:latin typeface="Trebuchet MS"/>
                <a:cs typeface="Trebuchet MS"/>
              </a:rPr>
              <a:t>reģistrētajiem</a:t>
            </a:r>
            <a:r>
              <a:rPr sz="1650" spc="-125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4B4B4B"/>
                </a:solidFill>
                <a:latin typeface="Trebuchet MS"/>
                <a:cs typeface="Trebuchet MS"/>
              </a:rPr>
              <a:t>NN)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3697293"/>
            <a:ext cx="46291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11,000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4211643"/>
            <a:ext cx="46291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10,000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700" y="4735518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9,000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00" y="5249868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8,000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700" y="5773743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7,000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00" y="6288093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6,000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1700" y="6811968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5,000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1700" y="7326318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4,000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1700" y="7850193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3,000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1700" y="8364543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2,000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1700" y="8888418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solidFill>
                  <a:srgbClr val="454545"/>
                </a:solidFill>
                <a:latin typeface="Trebuchet MS"/>
                <a:cs typeface="Trebuchet MS"/>
              </a:rPr>
              <a:t>1,000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1700" y="9402767"/>
            <a:ext cx="10668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60" dirty="0">
                <a:solidFill>
                  <a:srgbClr val="454545"/>
                </a:solidFill>
                <a:latin typeface="Trebuchet MS"/>
                <a:cs typeface="Trebuchet MS"/>
              </a:rPr>
              <a:t>0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14400" y="4576238"/>
            <a:ext cx="8515350" cy="5034915"/>
            <a:chOff x="914400" y="4576238"/>
            <a:chExt cx="8515350" cy="5034915"/>
          </a:xfrm>
        </p:grpSpPr>
        <p:sp>
          <p:nvSpPr>
            <p:cNvPr id="18" name="object 18"/>
            <p:cNvSpPr/>
            <p:nvPr/>
          </p:nvSpPr>
          <p:spPr>
            <a:xfrm>
              <a:off x="914400" y="9601205"/>
              <a:ext cx="8515350" cy="9525"/>
            </a:xfrm>
            <a:custGeom>
              <a:avLst/>
              <a:gdLst/>
              <a:ahLst/>
              <a:cxnLst/>
              <a:rect l="l" t="t" r="r" b="b"/>
              <a:pathLst>
                <a:path w="8515350" h="9525">
                  <a:moveTo>
                    <a:pt x="851534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8515349" y="0"/>
                  </a:lnTo>
                  <a:lnTo>
                    <a:pt x="8515349" y="9524"/>
                  </a:lnTo>
                  <a:close/>
                </a:path>
              </a:pathLst>
            </a:custGeom>
            <a:solidFill>
              <a:srgbClr val="45454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19249" y="9270806"/>
              <a:ext cx="405130" cy="330835"/>
            </a:xfrm>
            <a:custGeom>
              <a:avLst/>
              <a:gdLst/>
              <a:ahLst/>
              <a:cxnLst/>
              <a:rect l="l" t="t" r="r" b="b"/>
              <a:pathLst>
                <a:path w="405130" h="330834">
                  <a:moveTo>
                    <a:pt x="404812" y="330398"/>
                  </a:moveTo>
                  <a:lnTo>
                    <a:pt x="0" y="330398"/>
                  </a:lnTo>
                  <a:lnTo>
                    <a:pt x="0" y="0"/>
                  </a:lnTo>
                  <a:lnTo>
                    <a:pt x="404812" y="0"/>
                  </a:lnTo>
                  <a:lnTo>
                    <a:pt x="404812" y="330398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43112" y="9429003"/>
              <a:ext cx="405130" cy="172720"/>
            </a:xfrm>
            <a:custGeom>
              <a:avLst/>
              <a:gdLst/>
              <a:ahLst/>
              <a:cxnLst/>
              <a:rect l="l" t="t" r="r" b="b"/>
              <a:pathLst>
                <a:path w="405130" h="172720">
                  <a:moveTo>
                    <a:pt x="404812" y="172201"/>
                  </a:moveTo>
                  <a:lnTo>
                    <a:pt x="0" y="172201"/>
                  </a:lnTo>
                  <a:lnTo>
                    <a:pt x="0" y="0"/>
                  </a:lnTo>
                  <a:lnTo>
                    <a:pt x="404812" y="0"/>
                  </a:lnTo>
                  <a:lnTo>
                    <a:pt x="404812" y="172201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62274" y="8659802"/>
              <a:ext cx="405130" cy="941705"/>
            </a:xfrm>
            <a:custGeom>
              <a:avLst/>
              <a:gdLst/>
              <a:ahLst/>
              <a:cxnLst/>
              <a:rect l="l" t="t" r="r" b="b"/>
              <a:pathLst>
                <a:path w="405129" h="941704">
                  <a:moveTo>
                    <a:pt x="404812" y="941403"/>
                  </a:moveTo>
                  <a:lnTo>
                    <a:pt x="0" y="941403"/>
                  </a:lnTo>
                  <a:lnTo>
                    <a:pt x="0" y="0"/>
                  </a:lnTo>
                  <a:lnTo>
                    <a:pt x="404812" y="0"/>
                  </a:lnTo>
                  <a:lnTo>
                    <a:pt x="404812" y="941403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86137" y="8636980"/>
              <a:ext cx="405130" cy="964565"/>
            </a:xfrm>
            <a:custGeom>
              <a:avLst/>
              <a:gdLst/>
              <a:ahLst/>
              <a:cxnLst/>
              <a:rect l="l" t="t" r="r" b="b"/>
              <a:pathLst>
                <a:path w="405129" h="964565">
                  <a:moveTo>
                    <a:pt x="404812" y="964225"/>
                  </a:moveTo>
                  <a:lnTo>
                    <a:pt x="0" y="964225"/>
                  </a:lnTo>
                  <a:lnTo>
                    <a:pt x="0" y="0"/>
                  </a:lnTo>
                  <a:lnTo>
                    <a:pt x="404812" y="0"/>
                  </a:lnTo>
                  <a:lnTo>
                    <a:pt x="404812" y="964225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05299" y="8380233"/>
              <a:ext cx="405130" cy="1221105"/>
            </a:xfrm>
            <a:custGeom>
              <a:avLst/>
              <a:gdLst/>
              <a:ahLst/>
              <a:cxnLst/>
              <a:rect l="l" t="t" r="r" b="b"/>
              <a:pathLst>
                <a:path w="405129" h="1221104">
                  <a:moveTo>
                    <a:pt x="404812" y="1220971"/>
                  </a:moveTo>
                  <a:lnTo>
                    <a:pt x="0" y="1220971"/>
                  </a:lnTo>
                  <a:lnTo>
                    <a:pt x="0" y="0"/>
                  </a:lnTo>
                  <a:lnTo>
                    <a:pt x="404812" y="0"/>
                  </a:lnTo>
                  <a:lnTo>
                    <a:pt x="404812" y="1220971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29162" y="8095997"/>
              <a:ext cx="405130" cy="1505585"/>
            </a:xfrm>
            <a:custGeom>
              <a:avLst/>
              <a:gdLst/>
              <a:ahLst/>
              <a:cxnLst/>
              <a:rect l="l" t="t" r="r" b="b"/>
              <a:pathLst>
                <a:path w="405129" h="1505584">
                  <a:moveTo>
                    <a:pt x="404812" y="1505208"/>
                  </a:moveTo>
                  <a:lnTo>
                    <a:pt x="0" y="1505208"/>
                  </a:lnTo>
                  <a:lnTo>
                    <a:pt x="0" y="0"/>
                  </a:lnTo>
                  <a:lnTo>
                    <a:pt x="404812" y="0"/>
                  </a:lnTo>
                  <a:lnTo>
                    <a:pt x="404812" y="1505208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48324" y="8832003"/>
              <a:ext cx="405130" cy="769620"/>
            </a:xfrm>
            <a:custGeom>
              <a:avLst/>
              <a:gdLst/>
              <a:ahLst/>
              <a:cxnLst/>
              <a:rect l="l" t="t" r="r" b="b"/>
              <a:pathLst>
                <a:path w="405129" h="769620">
                  <a:moveTo>
                    <a:pt x="404812" y="769201"/>
                  </a:moveTo>
                  <a:lnTo>
                    <a:pt x="0" y="769201"/>
                  </a:lnTo>
                  <a:lnTo>
                    <a:pt x="0" y="0"/>
                  </a:lnTo>
                  <a:lnTo>
                    <a:pt x="404812" y="0"/>
                  </a:lnTo>
                  <a:lnTo>
                    <a:pt x="404812" y="769201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72187" y="8668619"/>
              <a:ext cx="405130" cy="932815"/>
            </a:xfrm>
            <a:custGeom>
              <a:avLst/>
              <a:gdLst/>
              <a:ahLst/>
              <a:cxnLst/>
              <a:rect l="l" t="t" r="r" b="b"/>
              <a:pathLst>
                <a:path w="405129" h="932815">
                  <a:moveTo>
                    <a:pt x="404812" y="932585"/>
                  </a:moveTo>
                  <a:lnTo>
                    <a:pt x="0" y="932585"/>
                  </a:lnTo>
                  <a:lnTo>
                    <a:pt x="0" y="0"/>
                  </a:lnTo>
                  <a:lnTo>
                    <a:pt x="404812" y="0"/>
                  </a:lnTo>
                  <a:lnTo>
                    <a:pt x="404812" y="932585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91349" y="8315399"/>
              <a:ext cx="405130" cy="1285875"/>
            </a:xfrm>
            <a:custGeom>
              <a:avLst/>
              <a:gdLst/>
              <a:ahLst/>
              <a:cxnLst/>
              <a:rect l="l" t="t" r="r" b="b"/>
              <a:pathLst>
                <a:path w="405129" h="1285875">
                  <a:moveTo>
                    <a:pt x="404812" y="1285806"/>
                  </a:moveTo>
                  <a:lnTo>
                    <a:pt x="0" y="1285806"/>
                  </a:lnTo>
                  <a:lnTo>
                    <a:pt x="0" y="0"/>
                  </a:lnTo>
                  <a:lnTo>
                    <a:pt x="404812" y="0"/>
                  </a:lnTo>
                  <a:lnTo>
                    <a:pt x="404812" y="1285806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15212" y="8295689"/>
              <a:ext cx="405130" cy="1305560"/>
            </a:xfrm>
            <a:custGeom>
              <a:avLst/>
              <a:gdLst/>
              <a:ahLst/>
              <a:cxnLst/>
              <a:rect l="l" t="t" r="r" b="b"/>
              <a:pathLst>
                <a:path w="405129" h="1305559">
                  <a:moveTo>
                    <a:pt x="404812" y="1305516"/>
                  </a:moveTo>
                  <a:lnTo>
                    <a:pt x="0" y="1305516"/>
                  </a:lnTo>
                  <a:lnTo>
                    <a:pt x="0" y="0"/>
                  </a:lnTo>
                  <a:lnTo>
                    <a:pt x="404812" y="0"/>
                  </a:lnTo>
                  <a:lnTo>
                    <a:pt x="404812" y="1305516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34374" y="5086619"/>
              <a:ext cx="405130" cy="4514850"/>
            </a:xfrm>
            <a:custGeom>
              <a:avLst/>
              <a:gdLst/>
              <a:ahLst/>
              <a:cxnLst/>
              <a:rect l="l" t="t" r="r" b="b"/>
              <a:pathLst>
                <a:path w="405129" h="4514850">
                  <a:moveTo>
                    <a:pt x="404812" y="4514586"/>
                  </a:moveTo>
                  <a:lnTo>
                    <a:pt x="0" y="4514586"/>
                  </a:lnTo>
                  <a:lnTo>
                    <a:pt x="0" y="0"/>
                  </a:lnTo>
                  <a:lnTo>
                    <a:pt x="404812" y="0"/>
                  </a:lnTo>
                  <a:lnTo>
                    <a:pt x="404812" y="4514586"/>
                  </a:lnTo>
                  <a:close/>
                </a:path>
              </a:pathLst>
            </a:custGeom>
            <a:solidFill>
              <a:srgbClr val="8EC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758236" y="4576238"/>
              <a:ext cx="405130" cy="5025390"/>
            </a:xfrm>
            <a:custGeom>
              <a:avLst/>
              <a:gdLst/>
              <a:ahLst/>
              <a:cxnLst/>
              <a:rect l="l" t="t" r="r" b="b"/>
              <a:pathLst>
                <a:path w="405129" h="5025390">
                  <a:moveTo>
                    <a:pt x="404812" y="5024967"/>
                  </a:moveTo>
                  <a:lnTo>
                    <a:pt x="0" y="5024967"/>
                  </a:lnTo>
                  <a:lnTo>
                    <a:pt x="0" y="0"/>
                  </a:lnTo>
                  <a:lnTo>
                    <a:pt x="404812" y="0"/>
                  </a:lnTo>
                  <a:lnTo>
                    <a:pt x="404812" y="5024967"/>
                  </a:lnTo>
                  <a:close/>
                </a:path>
              </a:pathLst>
            </a:custGeom>
            <a:solidFill>
              <a:srgbClr val="294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810742" y="9626605"/>
            <a:ext cx="44577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0" dirty="0">
                <a:solidFill>
                  <a:srgbClr val="454545"/>
                </a:solidFill>
                <a:latin typeface="Trebuchet MS"/>
                <a:cs typeface="Trebuchet MS"/>
              </a:rPr>
              <a:t>GKrPP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28627" y="9626605"/>
            <a:ext cx="29654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0" dirty="0">
                <a:solidFill>
                  <a:srgbClr val="454545"/>
                </a:solidFill>
                <a:latin typeface="Trebuchet MS"/>
                <a:cs typeface="Trebuchet MS"/>
              </a:rPr>
              <a:t>KRP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77903" y="9626605"/>
            <a:ext cx="28321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5" dirty="0">
                <a:solidFill>
                  <a:srgbClr val="454545"/>
                </a:solidFill>
                <a:latin typeface="Trebuchet MS"/>
                <a:cs typeface="Trebuchet MS"/>
              </a:rPr>
              <a:t>LRP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13486" y="9626605"/>
            <a:ext cx="29845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5" dirty="0">
                <a:solidFill>
                  <a:srgbClr val="454545"/>
                </a:solidFill>
                <a:latin typeface="Trebuchet MS"/>
                <a:cs typeface="Trebuchet MS"/>
              </a:rPr>
              <a:t>VRP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59637" y="9626605"/>
            <a:ext cx="29210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45" dirty="0">
                <a:solidFill>
                  <a:srgbClr val="454545"/>
                </a:solidFill>
                <a:latin typeface="Trebuchet MS"/>
                <a:cs typeface="Trebuchet MS"/>
              </a:rPr>
              <a:t>ZRP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601174" y="9626605"/>
            <a:ext cx="29527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0" dirty="0">
                <a:solidFill>
                  <a:srgbClr val="454545"/>
                </a:solidFill>
                <a:latin typeface="Trebuchet MS"/>
                <a:cs typeface="Trebuchet MS"/>
              </a:rPr>
              <a:t>RRP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87066" y="9072220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637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10928" y="9230424"/>
            <a:ext cx="26924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30" dirty="0">
                <a:latin typeface="Trebuchet MS"/>
                <a:cs typeface="Trebuchet MS"/>
              </a:rPr>
              <a:t>332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48433" y="8438510"/>
            <a:ext cx="85661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650" baseline="-10101" dirty="0">
                <a:latin typeface="Trebuchet MS"/>
                <a:cs typeface="Trebuchet MS"/>
              </a:rPr>
              <a:t>1,815</a:t>
            </a:r>
            <a:r>
              <a:rPr sz="1650" spc="412" baseline="-10101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1,859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16858" y="8181781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Trebuchet MS"/>
                <a:cs typeface="Trebuchet MS"/>
              </a:rPr>
              <a:t>2,354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740721" y="7897520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Trebuchet MS"/>
                <a:cs typeface="Trebuchet MS"/>
              </a:rPr>
              <a:t>2,902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59883" y="8633475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Trebuchet MS"/>
                <a:cs typeface="Trebuchet MS"/>
              </a:rPr>
              <a:t>1,483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83746" y="8470062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Trebuchet MS"/>
                <a:cs typeface="Trebuchet MS"/>
              </a:rPr>
              <a:t>1,798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77508" y="8097247"/>
            <a:ext cx="85661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650" baseline="-7575" dirty="0">
                <a:latin typeface="Trebuchet MS"/>
                <a:cs typeface="Trebuchet MS"/>
              </a:rPr>
              <a:t>2,479</a:t>
            </a:r>
            <a:r>
              <a:rPr sz="1650" spc="412" baseline="-757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2,517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345933" y="4888067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Trebuchet MS"/>
                <a:cs typeface="Trebuchet MS"/>
              </a:rPr>
              <a:t>8,704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769796" y="4377735"/>
            <a:ext cx="38163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Trebuchet MS"/>
                <a:cs typeface="Trebuchet MS"/>
              </a:rPr>
              <a:t>9,688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47" name="object 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1924" y="10115555"/>
            <a:ext cx="152400" cy="152399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4208512" y="10083805"/>
            <a:ext cx="893444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2021 (17</a:t>
            </a:r>
            <a:r>
              <a:rPr sz="1100" spc="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454545"/>
                </a:solidFill>
                <a:latin typeface="Trebuchet MS"/>
                <a:cs typeface="Trebuchet MS"/>
              </a:rPr>
              <a:t>472)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49" name="object 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599" y="10115555"/>
            <a:ext cx="152400" cy="152399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5416549" y="10083805"/>
            <a:ext cx="893444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454545"/>
                </a:solidFill>
                <a:latin typeface="Trebuchet MS"/>
                <a:cs typeface="Trebuchet MS"/>
              </a:rPr>
              <a:t>2022 (19</a:t>
            </a:r>
            <a:r>
              <a:rPr sz="1100" spc="5" dirty="0">
                <a:solidFill>
                  <a:srgbClr val="454545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454545"/>
                </a:solidFill>
                <a:latin typeface="Trebuchet MS"/>
                <a:cs typeface="Trebuchet MS"/>
              </a:rPr>
              <a:t>096)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225925" y="3729454"/>
            <a:ext cx="3154045" cy="6642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150" spc="50" dirty="0">
                <a:solidFill>
                  <a:srgbClr val="8EC2A6"/>
                </a:solidFill>
                <a:latin typeface="Trebuchet MS"/>
                <a:cs typeface="Trebuchet MS"/>
              </a:rPr>
              <a:t>+1624</a:t>
            </a:r>
            <a:r>
              <a:rPr sz="4150" spc="-2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4150" spc="-1200" dirty="0">
                <a:solidFill>
                  <a:srgbClr val="8EC2A6"/>
                </a:solidFill>
                <a:latin typeface="Trebuchet MS"/>
                <a:cs typeface="Trebuchet MS"/>
              </a:rPr>
              <a:t>|</a:t>
            </a:r>
            <a:r>
              <a:rPr sz="4150" spc="-2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4150" spc="-10" dirty="0">
                <a:solidFill>
                  <a:srgbClr val="8EC2A6"/>
                </a:solidFill>
                <a:latin typeface="Trebuchet MS"/>
                <a:cs typeface="Trebuchet MS"/>
              </a:rPr>
              <a:t>+9,3%</a:t>
            </a:r>
            <a:endParaRPr sz="4150">
              <a:latin typeface="Trebuchet MS"/>
              <a:cs typeface="Trebuchet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715499" y="3709993"/>
            <a:ext cx="0" cy="6572250"/>
          </a:xfrm>
          <a:custGeom>
            <a:avLst/>
            <a:gdLst/>
            <a:ahLst/>
            <a:cxnLst/>
            <a:rect l="l" t="t" r="r" b="b"/>
            <a:pathLst>
              <a:path h="6572250">
                <a:moveTo>
                  <a:pt x="0" y="6572249"/>
                </a:moveTo>
                <a:lnTo>
                  <a:pt x="0" y="0"/>
                </a:lnTo>
              </a:path>
            </a:pathLst>
          </a:custGeom>
          <a:ln w="9524">
            <a:solidFill>
              <a:srgbClr val="294E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502055" y="8875745"/>
            <a:ext cx="666750" cy="395605"/>
          </a:xfrm>
          <a:custGeom>
            <a:avLst/>
            <a:gdLst/>
            <a:ahLst/>
            <a:cxnLst/>
            <a:rect l="l" t="t" r="r" b="b"/>
            <a:pathLst>
              <a:path w="666750" h="395604">
                <a:moveTo>
                  <a:pt x="333270" y="0"/>
                </a:moveTo>
                <a:lnTo>
                  <a:pt x="666749" y="395507"/>
                </a:lnTo>
                <a:lnTo>
                  <a:pt x="0" y="395507"/>
                </a:lnTo>
                <a:lnTo>
                  <a:pt x="333270" y="0"/>
                </a:lnTo>
                <a:close/>
              </a:path>
            </a:pathLst>
          </a:custGeom>
          <a:solidFill>
            <a:srgbClr val="FD6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1283949" y="8777434"/>
            <a:ext cx="2534285" cy="59563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650" spc="65" dirty="0">
                <a:solidFill>
                  <a:srgbClr val="0E4E6E"/>
                </a:solidFill>
                <a:latin typeface="Trebuchet MS"/>
                <a:cs typeface="Trebuchet MS"/>
              </a:rPr>
              <a:t>Spridzināšanas</a:t>
            </a:r>
            <a:r>
              <a:rPr sz="1650" spc="-4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0E4E6E"/>
                </a:solidFill>
                <a:latin typeface="Trebuchet MS"/>
                <a:cs typeface="Trebuchet MS"/>
              </a:rPr>
              <a:t>draudi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KL</a:t>
            </a:r>
            <a:r>
              <a:rPr sz="1650" spc="-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20" dirty="0">
                <a:solidFill>
                  <a:srgbClr val="8EC2A6"/>
                </a:solidFill>
                <a:latin typeface="Trebuchet MS"/>
                <a:cs typeface="Trebuchet MS"/>
              </a:rPr>
              <a:t>231.¹p.1.d.</a:t>
            </a:r>
            <a:r>
              <a:rPr sz="1650" spc="-5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490" dirty="0">
                <a:solidFill>
                  <a:srgbClr val="8EC2A6"/>
                </a:solidFill>
                <a:latin typeface="Trebuchet MS"/>
                <a:cs typeface="Trebuchet MS"/>
              </a:rPr>
              <a:t>–</a:t>
            </a:r>
            <a:r>
              <a:rPr sz="1650" spc="-5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55" dirty="0">
                <a:solidFill>
                  <a:srgbClr val="8EC2A6"/>
                </a:solidFill>
                <a:latin typeface="Trebuchet MS"/>
                <a:cs typeface="Trebuchet MS"/>
              </a:rPr>
              <a:t>RRP,</a:t>
            </a:r>
            <a:r>
              <a:rPr sz="1650" spc="-4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110" dirty="0">
                <a:solidFill>
                  <a:srgbClr val="8EC2A6"/>
                </a:solidFill>
                <a:latin typeface="Trebuchet MS"/>
                <a:cs typeface="Trebuchet MS"/>
              </a:rPr>
              <a:t>VRP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502055" y="7980395"/>
            <a:ext cx="666750" cy="395605"/>
          </a:xfrm>
          <a:custGeom>
            <a:avLst/>
            <a:gdLst/>
            <a:ahLst/>
            <a:cxnLst/>
            <a:rect l="l" t="t" r="r" b="b"/>
            <a:pathLst>
              <a:path w="666750" h="395604">
                <a:moveTo>
                  <a:pt x="333270" y="0"/>
                </a:moveTo>
                <a:lnTo>
                  <a:pt x="666749" y="395507"/>
                </a:lnTo>
                <a:lnTo>
                  <a:pt x="0" y="395507"/>
                </a:lnTo>
                <a:lnTo>
                  <a:pt x="333270" y="0"/>
                </a:lnTo>
                <a:close/>
              </a:path>
            </a:pathLst>
          </a:custGeom>
          <a:solidFill>
            <a:srgbClr val="FD6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1283949" y="7891609"/>
            <a:ext cx="5153660" cy="595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95"/>
              </a:spcBef>
            </a:pP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Nepatiesu</a:t>
            </a:r>
            <a:r>
              <a:rPr sz="1650" spc="10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ziņu</a:t>
            </a:r>
            <a:r>
              <a:rPr sz="1650" spc="11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80" dirty="0">
                <a:solidFill>
                  <a:srgbClr val="0E4E6E"/>
                </a:solidFill>
                <a:latin typeface="Trebuchet MS"/>
                <a:cs typeface="Trebuchet MS"/>
              </a:rPr>
              <a:t>sniegšana</a:t>
            </a:r>
            <a:r>
              <a:rPr sz="1650" spc="11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par</a:t>
            </a:r>
            <a:r>
              <a:rPr sz="1650" spc="11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patieso</a:t>
            </a:r>
            <a:r>
              <a:rPr sz="1650" spc="11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labuma</a:t>
            </a:r>
            <a:r>
              <a:rPr sz="1650" spc="11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0E4E6E"/>
                </a:solidFill>
                <a:latin typeface="Trebuchet MS"/>
                <a:cs typeface="Trebuchet MS"/>
              </a:rPr>
              <a:t>guvēju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KL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55" dirty="0">
                <a:solidFill>
                  <a:srgbClr val="8EC2A6"/>
                </a:solidFill>
                <a:latin typeface="Trebuchet MS"/>
                <a:cs typeface="Trebuchet MS"/>
              </a:rPr>
              <a:t>195.1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35" dirty="0">
                <a:solidFill>
                  <a:srgbClr val="8EC2A6"/>
                </a:solidFill>
                <a:latin typeface="Trebuchet MS"/>
                <a:cs typeface="Trebuchet MS"/>
              </a:rPr>
              <a:t>p.1.d.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490" dirty="0">
                <a:solidFill>
                  <a:srgbClr val="8EC2A6"/>
                </a:solidFill>
                <a:latin typeface="Trebuchet MS"/>
                <a:cs typeface="Trebuchet MS"/>
              </a:rPr>
              <a:t>–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55" dirty="0">
                <a:solidFill>
                  <a:srgbClr val="8EC2A6"/>
                </a:solidFill>
                <a:latin typeface="Trebuchet MS"/>
                <a:cs typeface="Trebuchet MS"/>
              </a:rPr>
              <a:t>RRP,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ZRP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502055" y="5294346"/>
            <a:ext cx="666750" cy="395605"/>
          </a:xfrm>
          <a:custGeom>
            <a:avLst/>
            <a:gdLst/>
            <a:ahLst/>
            <a:cxnLst/>
            <a:rect l="l" t="t" r="r" b="b"/>
            <a:pathLst>
              <a:path w="666750" h="395604">
                <a:moveTo>
                  <a:pt x="333270" y="0"/>
                </a:moveTo>
                <a:lnTo>
                  <a:pt x="666749" y="395507"/>
                </a:lnTo>
                <a:lnTo>
                  <a:pt x="0" y="395507"/>
                </a:lnTo>
                <a:lnTo>
                  <a:pt x="333270" y="0"/>
                </a:lnTo>
                <a:close/>
              </a:path>
            </a:pathLst>
          </a:custGeom>
          <a:solidFill>
            <a:srgbClr val="FD6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1283949" y="5205559"/>
            <a:ext cx="5549900" cy="59563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650" spc="55" dirty="0">
                <a:solidFill>
                  <a:srgbClr val="0E4E6E"/>
                </a:solidFill>
                <a:latin typeface="Trebuchet MS"/>
                <a:cs typeface="Trebuchet MS"/>
              </a:rPr>
              <a:t>Zādzības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KL</a:t>
            </a:r>
            <a:r>
              <a:rPr sz="1650" spc="-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8EC2A6"/>
                </a:solidFill>
                <a:latin typeface="Trebuchet MS"/>
                <a:cs typeface="Trebuchet MS"/>
              </a:rPr>
              <a:t>175.p.1.d.</a:t>
            </a:r>
            <a:r>
              <a:rPr sz="1650" spc="-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490" dirty="0">
                <a:solidFill>
                  <a:srgbClr val="8EC2A6"/>
                </a:solidFill>
                <a:latin typeface="Trebuchet MS"/>
                <a:cs typeface="Trebuchet MS"/>
              </a:rPr>
              <a:t>–</a:t>
            </a:r>
            <a:r>
              <a:rPr sz="1650" spc="-55" dirty="0">
                <a:solidFill>
                  <a:srgbClr val="8EC2A6"/>
                </a:solidFill>
                <a:latin typeface="Trebuchet MS"/>
                <a:cs typeface="Trebuchet MS"/>
              </a:rPr>
              <a:t> RRP,</a:t>
            </a:r>
            <a:r>
              <a:rPr sz="1650" spc="-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50" dirty="0">
                <a:solidFill>
                  <a:srgbClr val="8EC2A6"/>
                </a:solidFill>
                <a:latin typeface="Trebuchet MS"/>
                <a:cs typeface="Trebuchet MS"/>
              </a:rPr>
              <a:t>KRP,</a:t>
            </a:r>
            <a:r>
              <a:rPr sz="1650" spc="-60" dirty="0">
                <a:solidFill>
                  <a:srgbClr val="8EC2A6"/>
                </a:solidFill>
                <a:latin typeface="Trebuchet MS"/>
                <a:cs typeface="Trebuchet MS"/>
              </a:rPr>
              <a:t> LRP,</a:t>
            </a:r>
            <a:r>
              <a:rPr sz="1650" spc="-5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135" dirty="0">
                <a:solidFill>
                  <a:srgbClr val="8EC2A6"/>
                </a:solidFill>
                <a:latin typeface="Trebuchet MS"/>
                <a:cs typeface="Trebuchet MS"/>
              </a:rPr>
              <a:t>VRP</a:t>
            </a:r>
            <a:r>
              <a:rPr sz="1650" spc="-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445" dirty="0">
                <a:solidFill>
                  <a:srgbClr val="8EC2A6"/>
                </a:solidFill>
                <a:latin typeface="Trebuchet MS"/>
                <a:cs typeface="Trebuchet MS"/>
              </a:rPr>
              <a:t>|</a:t>
            </a:r>
            <a:r>
              <a:rPr sz="1650" spc="-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KL</a:t>
            </a:r>
            <a:r>
              <a:rPr sz="1650" spc="-5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8EC2A6"/>
                </a:solidFill>
                <a:latin typeface="Trebuchet MS"/>
                <a:cs typeface="Trebuchet MS"/>
              </a:rPr>
              <a:t>180.p.</a:t>
            </a:r>
            <a:r>
              <a:rPr sz="1650" spc="-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490" dirty="0">
                <a:solidFill>
                  <a:srgbClr val="8EC2A6"/>
                </a:solidFill>
                <a:latin typeface="Trebuchet MS"/>
                <a:cs typeface="Trebuchet MS"/>
              </a:rPr>
              <a:t>–</a:t>
            </a:r>
            <a:r>
              <a:rPr sz="1650" spc="-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90" dirty="0">
                <a:solidFill>
                  <a:srgbClr val="8EC2A6"/>
                </a:solidFill>
                <a:latin typeface="Trebuchet MS"/>
                <a:cs typeface="Trebuchet MS"/>
              </a:rPr>
              <a:t>visas</a:t>
            </a:r>
            <a:r>
              <a:rPr sz="1650" spc="-5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110" dirty="0">
                <a:solidFill>
                  <a:srgbClr val="8EC2A6"/>
                </a:solidFill>
                <a:latin typeface="Trebuchet MS"/>
                <a:cs typeface="Trebuchet MS"/>
              </a:rPr>
              <a:t>RP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506074" y="4412164"/>
            <a:ext cx="666750" cy="395605"/>
          </a:xfrm>
          <a:custGeom>
            <a:avLst/>
            <a:gdLst/>
            <a:ahLst/>
            <a:cxnLst/>
            <a:rect l="l" t="t" r="r" b="b"/>
            <a:pathLst>
              <a:path w="666750" h="395604">
                <a:moveTo>
                  <a:pt x="333479" y="395507"/>
                </a:moveTo>
                <a:lnTo>
                  <a:pt x="0" y="0"/>
                </a:lnTo>
                <a:lnTo>
                  <a:pt x="666749" y="0"/>
                </a:lnTo>
                <a:lnTo>
                  <a:pt x="333479" y="395507"/>
                </a:lnTo>
                <a:close/>
              </a:path>
            </a:pathLst>
          </a:custGeom>
          <a:solidFill>
            <a:srgbClr val="25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1283949" y="4319734"/>
            <a:ext cx="6620509" cy="59563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650" spc="70" dirty="0">
                <a:solidFill>
                  <a:srgbClr val="0E4E6E"/>
                </a:solidFill>
                <a:latin typeface="Trebuchet MS"/>
                <a:cs typeface="Trebuchet MS"/>
              </a:rPr>
              <a:t>Krāpšanas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KL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8EC2A6"/>
                </a:solidFill>
                <a:latin typeface="Trebuchet MS"/>
                <a:cs typeface="Trebuchet MS"/>
              </a:rPr>
              <a:t>177.p.1.d.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490" dirty="0">
                <a:solidFill>
                  <a:srgbClr val="8EC2A6"/>
                </a:solidFill>
                <a:latin typeface="Trebuchet MS"/>
                <a:cs typeface="Trebuchet MS"/>
              </a:rPr>
              <a:t>–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55" dirty="0">
                <a:solidFill>
                  <a:srgbClr val="8EC2A6"/>
                </a:solidFill>
                <a:latin typeface="Trebuchet MS"/>
                <a:cs typeface="Trebuchet MS"/>
              </a:rPr>
              <a:t>RRP,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90" dirty="0">
                <a:solidFill>
                  <a:srgbClr val="8EC2A6"/>
                </a:solidFill>
                <a:latin typeface="Trebuchet MS"/>
                <a:cs typeface="Trebuchet MS"/>
              </a:rPr>
              <a:t>GKrPP</a:t>
            </a:r>
            <a:r>
              <a:rPr sz="1650" spc="-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445" dirty="0">
                <a:solidFill>
                  <a:srgbClr val="8EC2A6"/>
                </a:solidFill>
                <a:latin typeface="Trebuchet MS"/>
                <a:cs typeface="Trebuchet MS"/>
              </a:rPr>
              <a:t>|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KL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8EC2A6"/>
                </a:solidFill>
                <a:latin typeface="Trebuchet MS"/>
                <a:cs typeface="Trebuchet MS"/>
              </a:rPr>
              <a:t>193.1p.1.d.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8EC2A6"/>
                </a:solidFill>
                <a:latin typeface="Trebuchet MS"/>
                <a:cs typeface="Trebuchet MS"/>
              </a:rPr>
              <a:t>(Omniva,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90" dirty="0">
                <a:solidFill>
                  <a:srgbClr val="8EC2A6"/>
                </a:solidFill>
                <a:latin typeface="Trebuchet MS"/>
                <a:cs typeface="Trebuchet MS"/>
              </a:rPr>
              <a:t>DPD)</a:t>
            </a:r>
            <a:r>
              <a:rPr sz="1650" spc="-6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490" dirty="0">
                <a:solidFill>
                  <a:srgbClr val="8EC2A6"/>
                </a:solidFill>
                <a:latin typeface="Trebuchet MS"/>
                <a:cs typeface="Trebuchet MS"/>
              </a:rPr>
              <a:t>–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70" dirty="0">
                <a:solidFill>
                  <a:srgbClr val="8EC2A6"/>
                </a:solidFill>
                <a:latin typeface="Trebuchet MS"/>
                <a:cs typeface="Trebuchet MS"/>
              </a:rPr>
              <a:t>GKrPP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502055" y="7085045"/>
            <a:ext cx="666750" cy="395605"/>
          </a:xfrm>
          <a:custGeom>
            <a:avLst/>
            <a:gdLst/>
            <a:ahLst/>
            <a:cxnLst/>
            <a:rect l="l" t="t" r="r" b="b"/>
            <a:pathLst>
              <a:path w="666750" h="395604">
                <a:moveTo>
                  <a:pt x="333270" y="0"/>
                </a:moveTo>
                <a:lnTo>
                  <a:pt x="666749" y="395507"/>
                </a:lnTo>
                <a:lnTo>
                  <a:pt x="0" y="395507"/>
                </a:lnTo>
                <a:lnTo>
                  <a:pt x="333270" y="0"/>
                </a:lnTo>
                <a:close/>
              </a:path>
            </a:pathLst>
          </a:custGeom>
          <a:solidFill>
            <a:srgbClr val="FD6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1283949" y="6986734"/>
            <a:ext cx="5286375" cy="595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95"/>
              </a:spcBef>
            </a:pP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Transportlīdzekļa</a:t>
            </a:r>
            <a:r>
              <a:rPr sz="1650" spc="6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reģ.dok./numura</a:t>
            </a:r>
            <a:r>
              <a:rPr sz="1650" spc="6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75" dirty="0">
                <a:solidFill>
                  <a:srgbClr val="0E4E6E"/>
                </a:solidFill>
                <a:latin typeface="Trebuchet MS"/>
                <a:cs typeface="Trebuchet MS"/>
              </a:rPr>
              <a:t>zīmes</a:t>
            </a:r>
            <a:r>
              <a:rPr sz="1650" spc="6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35" dirty="0">
                <a:solidFill>
                  <a:srgbClr val="0E4E6E"/>
                </a:solidFill>
                <a:latin typeface="Trebuchet MS"/>
                <a:cs typeface="Trebuchet MS"/>
              </a:rPr>
              <a:t>nolaupīšana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KL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8EC2A6"/>
                </a:solidFill>
                <a:latin typeface="Trebuchet MS"/>
                <a:cs typeface="Trebuchet MS"/>
              </a:rPr>
              <a:t>265.p.2.d.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490" dirty="0">
                <a:solidFill>
                  <a:srgbClr val="8EC2A6"/>
                </a:solidFill>
                <a:latin typeface="Trebuchet MS"/>
                <a:cs typeface="Trebuchet MS"/>
              </a:rPr>
              <a:t>–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55" dirty="0">
                <a:solidFill>
                  <a:srgbClr val="8EC2A6"/>
                </a:solidFill>
                <a:latin typeface="Trebuchet MS"/>
                <a:cs typeface="Trebuchet MS"/>
              </a:rPr>
              <a:t>RRP,</a:t>
            </a:r>
            <a:r>
              <a:rPr sz="1650" spc="-7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50" dirty="0">
                <a:solidFill>
                  <a:srgbClr val="8EC2A6"/>
                </a:solidFill>
                <a:latin typeface="Trebuchet MS"/>
                <a:cs typeface="Trebuchet MS"/>
              </a:rPr>
              <a:t>KRP,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60" dirty="0">
                <a:solidFill>
                  <a:srgbClr val="8EC2A6"/>
                </a:solidFill>
                <a:latin typeface="Trebuchet MS"/>
                <a:cs typeface="Trebuchet MS"/>
              </a:rPr>
              <a:t>LRP,</a:t>
            </a:r>
            <a:r>
              <a:rPr sz="1650" spc="-6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ZRP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0502055" y="6189696"/>
            <a:ext cx="666750" cy="395605"/>
          </a:xfrm>
          <a:custGeom>
            <a:avLst/>
            <a:gdLst/>
            <a:ahLst/>
            <a:cxnLst/>
            <a:rect l="l" t="t" r="r" b="b"/>
            <a:pathLst>
              <a:path w="666750" h="395604">
                <a:moveTo>
                  <a:pt x="333270" y="0"/>
                </a:moveTo>
                <a:lnTo>
                  <a:pt x="666749" y="395507"/>
                </a:lnTo>
                <a:lnTo>
                  <a:pt x="0" y="395507"/>
                </a:lnTo>
                <a:lnTo>
                  <a:pt x="333270" y="0"/>
                </a:lnTo>
                <a:close/>
              </a:path>
            </a:pathLst>
          </a:custGeom>
          <a:solidFill>
            <a:srgbClr val="FD6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1283949" y="6100909"/>
            <a:ext cx="4631690" cy="595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95"/>
              </a:spcBef>
            </a:pPr>
            <a:r>
              <a:rPr sz="1650" spc="65" dirty="0">
                <a:solidFill>
                  <a:srgbClr val="0E4E6E"/>
                </a:solidFill>
                <a:latin typeface="Trebuchet MS"/>
                <a:cs typeface="Trebuchet MS"/>
              </a:rPr>
              <a:t>Krāpšana</a:t>
            </a:r>
            <a:r>
              <a:rPr sz="1650" spc="-2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automatizētā</a:t>
            </a:r>
            <a:r>
              <a:rPr sz="1650" spc="-1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0E4E6E"/>
                </a:solidFill>
                <a:latin typeface="Trebuchet MS"/>
                <a:cs typeface="Trebuchet MS"/>
              </a:rPr>
              <a:t>datu</a:t>
            </a:r>
            <a:r>
              <a:rPr sz="1650" spc="-20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50" dirty="0">
                <a:solidFill>
                  <a:srgbClr val="0E4E6E"/>
                </a:solidFill>
                <a:latin typeface="Trebuchet MS"/>
                <a:cs typeface="Trebuchet MS"/>
              </a:rPr>
              <a:t>apstrādes</a:t>
            </a:r>
            <a:r>
              <a:rPr sz="1650" spc="-15" dirty="0">
                <a:solidFill>
                  <a:srgbClr val="0E4E6E"/>
                </a:solidFill>
                <a:latin typeface="Trebuchet MS"/>
                <a:cs typeface="Trebuchet MS"/>
              </a:rPr>
              <a:t> </a:t>
            </a:r>
            <a:r>
              <a:rPr sz="1650" spc="55" dirty="0">
                <a:solidFill>
                  <a:srgbClr val="0E4E6E"/>
                </a:solidFill>
                <a:latin typeface="Trebuchet MS"/>
                <a:cs typeface="Trebuchet MS"/>
              </a:rPr>
              <a:t>sistēmā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KL</a:t>
            </a:r>
            <a:r>
              <a:rPr sz="1650" spc="-55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8EC2A6"/>
                </a:solidFill>
                <a:latin typeface="Trebuchet MS"/>
                <a:cs typeface="Trebuchet MS"/>
              </a:rPr>
              <a:t>177.1p.1.d.</a:t>
            </a:r>
            <a:r>
              <a:rPr sz="1650" spc="-5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490" dirty="0">
                <a:solidFill>
                  <a:srgbClr val="8EC2A6"/>
                </a:solidFill>
                <a:latin typeface="Trebuchet MS"/>
                <a:cs typeface="Trebuchet MS"/>
              </a:rPr>
              <a:t>–</a:t>
            </a:r>
            <a:r>
              <a:rPr sz="1650" spc="-5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-55" dirty="0">
                <a:solidFill>
                  <a:srgbClr val="8EC2A6"/>
                </a:solidFill>
                <a:latin typeface="Trebuchet MS"/>
                <a:cs typeface="Trebuchet MS"/>
              </a:rPr>
              <a:t>RRP,</a:t>
            </a:r>
            <a:r>
              <a:rPr sz="1650" spc="-50" dirty="0">
                <a:solidFill>
                  <a:srgbClr val="8EC2A6"/>
                </a:solidFill>
                <a:latin typeface="Trebuchet MS"/>
                <a:cs typeface="Trebuchet MS"/>
              </a:rPr>
              <a:t> KRP, </a:t>
            </a:r>
            <a:r>
              <a:rPr sz="1650" spc="-45" dirty="0">
                <a:solidFill>
                  <a:srgbClr val="8EC2A6"/>
                </a:solidFill>
                <a:latin typeface="Trebuchet MS"/>
                <a:cs typeface="Trebuchet MS"/>
              </a:rPr>
              <a:t>VRP,</a:t>
            </a:r>
            <a:r>
              <a:rPr sz="1650" spc="-50" dirty="0">
                <a:solidFill>
                  <a:srgbClr val="8EC2A6"/>
                </a:solidFill>
                <a:latin typeface="Trebuchet MS"/>
                <a:cs typeface="Trebuchet MS"/>
              </a:rPr>
              <a:t> </a:t>
            </a:r>
            <a:r>
              <a:rPr sz="1650" spc="100" dirty="0">
                <a:solidFill>
                  <a:srgbClr val="8EC2A6"/>
                </a:solidFill>
                <a:latin typeface="Trebuchet MS"/>
                <a:cs typeface="Trebuchet MS"/>
              </a:rPr>
              <a:t>ZRP</a:t>
            </a:r>
            <a:endParaRPr sz="165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6433</Words>
  <Application>Microsoft Office PowerPoint</Application>
  <PresentationFormat>Pielāgots</PresentationFormat>
  <Paragraphs>2301</Paragraphs>
  <Slides>65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65</vt:i4>
      </vt:variant>
    </vt:vector>
  </HeadingPairs>
  <TitlesOfParts>
    <vt:vector size="69" baseType="lpstr">
      <vt:lpstr>Calibri</vt:lpstr>
      <vt:lpstr>Times New Roman</vt:lpstr>
      <vt:lpstr>Trebuchet MS</vt:lpstr>
      <vt:lpstr>Office Theme</vt:lpstr>
      <vt:lpstr>Valsts policijas 2022. gada pārskats</vt:lpstr>
      <vt:lpstr>Gads Valsts policijā</vt:lpstr>
      <vt:lpstr>24 stundas Valsts policijā</vt:lpstr>
      <vt:lpstr>Noziedzīgu nodarījumu skaits valstī</vt:lpstr>
      <vt:lpstr>Reģistrēti noziedzīgi nodarījumi Valsts policijā</vt:lpstr>
      <vt:lpstr>VP uzsāktie vs atklātie kriminālprocesi</vt:lpstr>
      <vt:lpstr>VP reģistrētie noziedzīgie nodarījumi pēc smaguma pakāpēm</vt:lpstr>
      <vt:lpstr>VP reģistrētie noziedzīgie nodarījumi pēc smaguma pakāpēm</vt:lpstr>
      <vt:lpstr>VP reģistrētie noziedzīgie nodarījumi pēc smaguma pakāpēm</vt:lpstr>
      <vt:lpstr>VP reģistrētie noziedzīgie nodarījumi pēc smaguma pakāpēm</vt:lpstr>
      <vt:lpstr>Valsts policijā reģistrētie noziedzīgie nodarījumi pret atklātajiem</vt:lpstr>
      <vt:lpstr>Aizdomās turēto personu raksturojums</vt:lpstr>
      <vt:lpstr>Noziegumi pret īpašumu</vt:lpstr>
      <vt:lpstr>Zādzības no mājokļiem</vt:lpstr>
      <vt:lpstr>Automašīnu zādzības</vt:lpstr>
      <vt:lpstr>Automašīnu zādzības</vt:lpstr>
      <vt:lpstr>Narkotisko (psihotropo) vielu nelegālās aprites raksturojums</vt:lpstr>
      <vt:lpstr>Narkotisko (psihotropo) vielu nelegālās aprites raksturojums</vt:lpstr>
      <vt:lpstr>Akcīzes preču nelegālās aprites raksturojums</vt:lpstr>
      <vt:lpstr>Noziedzīgi iegūtu līdzekļu legalizācijas apkarošana</vt:lpstr>
      <vt:lpstr>Vardarbība</vt:lpstr>
      <vt:lpstr>Slepkavības</vt:lpstr>
      <vt:lpstr>Slepkavības</vt:lpstr>
      <vt:lpstr>Slepkavības</vt:lpstr>
      <vt:lpstr>Pagaidu aizsardzība pret vardarbību</vt:lpstr>
      <vt:lpstr>Dzimumnoziegumi (reģistrētie noziedzīgie nodarījumi)</vt:lpstr>
      <vt:lpstr>Reģistrētie noziedzīgie nodarījumi pret tikumību un dzimumneaizskaramību 2022. gadā</vt:lpstr>
      <vt:lpstr>PowerPoint prezentācija</vt:lpstr>
      <vt:lpstr>Bērnu drošība</vt:lpstr>
      <vt:lpstr>Nepilngadīgo noziedzība</vt:lpstr>
      <vt:lpstr>Noziedzīgi nodarījumi internetā</vt:lpstr>
      <vt:lpstr>Krāpšanas</vt:lpstr>
      <vt:lpstr>Naida noziegumi</vt:lpstr>
      <vt:lpstr>Noziegumi Latvijā, kas saistīti ar Krievijas īstenoto karu Ukrainā</vt:lpstr>
      <vt:lpstr>111</vt:lpstr>
      <vt:lpstr>Nelegālā audiovizuālā satura izplatīšanas ierobežošanas pasākumi</vt:lpstr>
      <vt:lpstr>PowerPoint prezentācija</vt:lpstr>
      <vt:lpstr>PowerPoint prezentācija</vt:lpstr>
      <vt:lpstr>Ceļu satiksmes negadījumos bojā gājušie</vt:lpstr>
      <vt:lpstr>Drošība ceļu satiksmē</vt:lpstr>
      <vt:lpstr>Tehnisko līdzekļu izmantošana satiksmes un sabiedriskās kārtības uzraudzībā</vt:lpstr>
      <vt:lpstr>Transportlīdzekļu vadītāji alkohola reibumā</vt:lpstr>
      <vt:lpstr>Transportlīdzekļu vadītāji alkohola reibumā</vt:lpstr>
      <vt:lpstr>Kriminālistika</vt:lpstr>
      <vt:lpstr>Personāls</vt:lpstr>
      <vt:lpstr>Personāls</vt:lpstr>
      <vt:lpstr>Personāls</vt:lpstr>
      <vt:lpstr>Personāls</vt:lpstr>
      <vt:lpstr>Iekšējā disciplīna</vt:lpstr>
      <vt:lpstr>Iekšējā disciplīna</vt:lpstr>
      <vt:lpstr>Izglītība</vt:lpstr>
      <vt:lpstr>Izmeklētāju mācību centrs</vt:lpstr>
      <vt:lpstr>Iekšējās drošības akadēmija</vt:lpstr>
      <vt:lpstr>Budžets pamatfunkciju īstenošanai</vt:lpstr>
      <vt:lpstr>Budžets 2023. gadam pamatfunkciju īstenošanai</vt:lpstr>
      <vt:lpstr>Vidējās atlīdzības salīdzinājums 2014 - 2023</vt:lpstr>
      <vt:lpstr>Valsts policijas strukturālās reformas</vt:lpstr>
      <vt:lpstr>Valsts policijas strukturālās reformas</vt:lpstr>
      <vt:lpstr>Valsts policijas strukturālās reformas</vt:lpstr>
      <vt:lpstr>Valsts policijas strukturālās reformas</vt:lpstr>
      <vt:lpstr>Reaģējošais policists</vt:lpstr>
      <vt:lpstr>Būtiskas aktualitātes 2022</vt:lpstr>
      <vt:lpstr>Prioritātes 2023: noziedzības novēršana un</vt:lpstr>
      <vt:lpstr>Prioritātes 2023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Valsts policijas 2022. gada pārskats</dc:title>
  <cp:lastModifiedBy>Simona Grāvīte</cp:lastModifiedBy>
  <cp:revision>1</cp:revision>
  <dcterms:created xsi:type="dcterms:W3CDTF">2023-02-28T15:21:02Z</dcterms:created>
  <dcterms:modified xsi:type="dcterms:W3CDTF">2023-02-28T15:34:35Z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2023-02-28T00:00:00Z</vt:filetime>
  </property>
  <property fmtid="{D5CDD505-2E9C-101B-9397-08002B2CF9AE}" pid="3" name="Creator">
    <vt:lpwstr>Chromium</vt:lpwstr>
  </property>
  <property fmtid="{D5CDD505-2E9C-101B-9397-08002B2CF9AE}" pid="4" name="LastSaved">
    <vt:filetime>2023-02-28T00:00:00Z</vt:filetime>
  </property>
  <property fmtid="{D5CDD505-2E9C-101B-9397-08002B2CF9AE}" pid="5" name="Producer">
    <vt:lpwstr>Skia/PDF m108</vt:lpwstr>
  </property>
</Properties>
</file>